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8"/>
  </p:notesMasterIdLst>
  <p:sldIdLst>
    <p:sldId id="1597" r:id="rId2"/>
    <p:sldId id="1599" r:id="rId3"/>
    <p:sldId id="1445" r:id="rId4"/>
    <p:sldId id="1446" r:id="rId5"/>
    <p:sldId id="1456" r:id="rId6"/>
    <p:sldId id="1603" r:id="rId7"/>
    <p:sldId id="1615" r:id="rId8"/>
    <p:sldId id="1601" r:id="rId9"/>
    <p:sldId id="1639" r:id="rId10"/>
    <p:sldId id="1156" r:id="rId11"/>
    <p:sldId id="1641" r:id="rId12"/>
    <p:sldId id="1642" r:id="rId13"/>
    <p:sldId id="1643" r:id="rId14"/>
    <p:sldId id="1328" r:id="rId15"/>
    <p:sldId id="1581" r:id="rId16"/>
    <p:sldId id="1582" r:id="rId17"/>
    <p:sldId id="1583" r:id="rId18"/>
    <p:sldId id="1616" r:id="rId19"/>
    <p:sldId id="1585" r:id="rId20"/>
    <p:sldId id="1587" r:id="rId21"/>
    <p:sldId id="1126" r:id="rId22"/>
    <p:sldId id="1539" r:id="rId23"/>
    <p:sldId id="1621" r:id="rId24"/>
    <p:sldId id="1453" r:id="rId25"/>
    <p:sldId id="1645" r:id="rId26"/>
    <p:sldId id="1535" r:id="rId27"/>
    <p:sldId id="1644" r:id="rId28"/>
    <p:sldId id="1702" r:id="rId29"/>
    <p:sldId id="1704" r:id="rId30"/>
    <p:sldId id="1455" r:id="rId31"/>
    <p:sldId id="1706" r:id="rId32"/>
    <p:sldId id="1329" r:id="rId33"/>
    <p:sldId id="1646" r:id="rId34"/>
    <p:sldId id="1648" r:id="rId35"/>
    <p:sldId id="1649" r:id="rId36"/>
    <p:sldId id="1650" r:id="rId37"/>
    <p:sldId id="1596" r:id="rId38"/>
    <p:sldId id="1651" r:id="rId39"/>
    <p:sldId id="1232" r:id="rId40"/>
    <p:sldId id="1530" r:id="rId41"/>
    <p:sldId id="1531" r:id="rId42"/>
    <p:sldId id="1652" r:id="rId43"/>
    <p:sldId id="1487" r:id="rId44"/>
    <p:sldId id="1653" r:id="rId45"/>
    <p:sldId id="1654" r:id="rId46"/>
    <p:sldId id="1655" r:id="rId47"/>
    <p:sldId id="1656" r:id="rId48"/>
    <p:sldId id="1523" r:id="rId49"/>
    <p:sldId id="1657" r:id="rId50"/>
    <p:sldId id="1659" r:id="rId51"/>
    <p:sldId id="1661" r:id="rId52"/>
    <p:sldId id="1662" r:id="rId53"/>
    <p:sldId id="1663" r:id="rId54"/>
    <p:sldId id="1665" r:id="rId55"/>
    <p:sldId id="1666" r:id="rId56"/>
    <p:sldId id="1668" r:id="rId57"/>
    <p:sldId id="985" r:id="rId58"/>
    <p:sldId id="1673" r:id="rId59"/>
    <p:sldId id="925" r:id="rId60"/>
    <p:sldId id="958" r:id="rId61"/>
    <p:sldId id="1594" r:id="rId62"/>
    <p:sldId id="1708" r:id="rId63"/>
    <p:sldId id="1671" r:id="rId64"/>
    <p:sldId id="1710" r:id="rId65"/>
    <p:sldId id="1712" r:id="rId66"/>
    <p:sldId id="1713" r:id="rId67"/>
    <p:sldId id="1716" r:id="rId68"/>
    <p:sldId id="1718" r:id="rId69"/>
    <p:sldId id="1700" r:id="rId70"/>
    <p:sldId id="1720" r:id="rId71"/>
    <p:sldId id="1722" r:id="rId72"/>
    <p:sldId id="1697" r:id="rId73"/>
    <p:sldId id="967" r:id="rId74"/>
    <p:sldId id="945" r:id="rId75"/>
    <p:sldId id="1675" r:id="rId76"/>
    <p:sldId id="946" r:id="rId77"/>
    <p:sldId id="977" r:id="rId78"/>
    <p:sldId id="976" r:id="rId79"/>
    <p:sldId id="1622" r:id="rId80"/>
    <p:sldId id="1677" r:id="rId81"/>
    <p:sldId id="968" r:id="rId82"/>
    <p:sldId id="1724" r:id="rId83"/>
    <p:sldId id="1623" r:id="rId84"/>
    <p:sldId id="1679" r:id="rId85"/>
    <p:sldId id="1726" r:id="rId86"/>
    <p:sldId id="1728" r:id="rId87"/>
    <p:sldId id="1685" r:id="rId88"/>
    <p:sldId id="1730" r:id="rId89"/>
    <p:sldId id="1732" r:id="rId90"/>
    <p:sldId id="1681" r:id="rId91"/>
    <p:sldId id="1624" r:id="rId92"/>
    <p:sldId id="1460" r:id="rId93"/>
    <p:sldId id="1625" r:id="rId94"/>
    <p:sldId id="1626" r:id="rId95"/>
    <p:sldId id="1627" r:id="rId96"/>
    <p:sldId id="1628" r:id="rId97"/>
    <p:sldId id="1683" r:id="rId98"/>
    <p:sldId id="1734" r:id="rId99"/>
    <p:sldId id="1629" r:id="rId100"/>
    <p:sldId id="1557" r:id="rId101"/>
    <p:sldId id="1559" r:id="rId102"/>
    <p:sldId id="1560" r:id="rId103"/>
    <p:sldId id="1563" r:id="rId104"/>
    <p:sldId id="1564" r:id="rId105"/>
    <p:sldId id="1565" r:id="rId106"/>
    <p:sldId id="1631" r:id="rId107"/>
    <p:sldId id="1736" r:id="rId108"/>
    <p:sldId id="1632" r:id="rId109"/>
    <p:sldId id="1542" r:id="rId110"/>
    <p:sldId id="949" r:id="rId111"/>
    <p:sldId id="1552" r:id="rId112"/>
    <p:sldId id="1633" r:id="rId113"/>
    <p:sldId id="1634" r:id="rId114"/>
    <p:sldId id="1635" r:id="rId115"/>
    <p:sldId id="1636" r:id="rId116"/>
    <p:sldId id="1637" r:id="rId1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597"/>
            <p14:sldId id="1599"/>
            <p14:sldId id="1445"/>
            <p14:sldId id="1446"/>
            <p14:sldId id="1456"/>
            <p14:sldId id="1603"/>
            <p14:sldId id="1615"/>
            <p14:sldId id="1601"/>
            <p14:sldId id="1639"/>
            <p14:sldId id="1156"/>
            <p14:sldId id="1641"/>
            <p14:sldId id="1642"/>
            <p14:sldId id="1643"/>
            <p14:sldId id="1328"/>
            <p14:sldId id="1581"/>
            <p14:sldId id="1582"/>
            <p14:sldId id="1583"/>
            <p14:sldId id="1616"/>
            <p14:sldId id="1585"/>
            <p14:sldId id="1587"/>
            <p14:sldId id="1126"/>
            <p14:sldId id="1539"/>
            <p14:sldId id="1621"/>
            <p14:sldId id="1453"/>
            <p14:sldId id="1645"/>
            <p14:sldId id="1535"/>
            <p14:sldId id="1644"/>
            <p14:sldId id="1702"/>
            <p14:sldId id="1704"/>
            <p14:sldId id="1455"/>
            <p14:sldId id="1706"/>
            <p14:sldId id="1329"/>
            <p14:sldId id="1646"/>
            <p14:sldId id="1648"/>
            <p14:sldId id="1649"/>
            <p14:sldId id="1650"/>
            <p14:sldId id="1596"/>
            <p14:sldId id="1651"/>
            <p14:sldId id="1232"/>
            <p14:sldId id="1530"/>
            <p14:sldId id="1531"/>
            <p14:sldId id="1652"/>
            <p14:sldId id="1487"/>
            <p14:sldId id="1653"/>
            <p14:sldId id="1654"/>
            <p14:sldId id="1655"/>
            <p14:sldId id="1656"/>
            <p14:sldId id="1523"/>
            <p14:sldId id="1657"/>
            <p14:sldId id="1659"/>
            <p14:sldId id="1661"/>
            <p14:sldId id="1662"/>
            <p14:sldId id="1663"/>
            <p14:sldId id="1665"/>
            <p14:sldId id="1666"/>
            <p14:sldId id="1668"/>
            <p14:sldId id="985"/>
            <p14:sldId id="1673"/>
            <p14:sldId id="925"/>
            <p14:sldId id="958"/>
            <p14:sldId id="1594"/>
            <p14:sldId id="1708"/>
            <p14:sldId id="1671"/>
            <p14:sldId id="1710"/>
            <p14:sldId id="1712"/>
            <p14:sldId id="1713"/>
            <p14:sldId id="1716"/>
            <p14:sldId id="1718"/>
            <p14:sldId id="1700"/>
            <p14:sldId id="1720"/>
            <p14:sldId id="1722"/>
            <p14:sldId id="1697"/>
            <p14:sldId id="967"/>
            <p14:sldId id="945"/>
            <p14:sldId id="1675"/>
            <p14:sldId id="946"/>
            <p14:sldId id="977"/>
            <p14:sldId id="976"/>
            <p14:sldId id="1622"/>
            <p14:sldId id="1677"/>
            <p14:sldId id="968"/>
            <p14:sldId id="1724"/>
            <p14:sldId id="1623"/>
            <p14:sldId id="1679"/>
            <p14:sldId id="1726"/>
            <p14:sldId id="1728"/>
            <p14:sldId id="1685"/>
            <p14:sldId id="1730"/>
            <p14:sldId id="1732"/>
            <p14:sldId id="1681"/>
            <p14:sldId id="1624"/>
            <p14:sldId id="1460"/>
            <p14:sldId id="1625"/>
            <p14:sldId id="1626"/>
            <p14:sldId id="1627"/>
            <p14:sldId id="1628"/>
            <p14:sldId id="1683"/>
            <p14:sldId id="1734"/>
            <p14:sldId id="1629"/>
            <p14:sldId id="1557"/>
            <p14:sldId id="1559"/>
            <p14:sldId id="1560"/>
            <p14:sldId id="1563"/>
            <p14:sldId id="1564"/>
            <p14:sldId id="1565"/>
            <p14:sldId id="1631"/>
            <p14:sldId id="1736"/>
            <p14:sldId id="1632"/>
            <p14:sldId id="1542"/>
            <p14:sldId id="949"/>
            <p14:sldId id="1552"/>
            <p14:sldId id="1633"/>
            <p14:sldId id="1634"/>
            <p14:sldId id="1635"/>
            <p14:sldId id="1636"/>
            <p14:sldId id="163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06" autoAdjust="0"/>
    <p:restoredTop sz="94660"/>
  </p:normalViewPr>
  <p:slideViewPr>
    <p:cSldViewPr snapToGrid="0">
      <p:cViewPr varScale="1">
        <p:scale>
          <a:sx n="113" d="100"/>
          <a:sy n="113" d="100"/>
        </p:scale>
        <p:origin x="1320" y="102"/>
      </p:cViewPr>
      <p:guideLst/>
    </p:cSldViewPr>
  </p:slideViewPr>
  <p:notesTextViewPr>
    <p:cViewPr>
      <p:scale>
        <a:sx n="1" d="1"/>
        <a:sy n="1" d="1"/>
      </p:scale>
      <p:origin x="0" y="0"/>
    </p:cViewPr>
  </p:notesTextViewPr>
  <p:sorterViewPr>
    <p:cViewPr>
      <p:scale>
        <a:sx n="90" d="100"/>
        <a:sy n="90" d="100"/>
      </p:scale>
      <p:origin x="0" y="-171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ADEBDF09-442D-4C8D-85DA-1860DC7C0591}"/>
    <pc:docChg chg="undo custSel addSld delSld modSld modSection">
      <pc:chgData name="George Huang" userId="7522906efeb502a4" providerId="LiveId" clId="{ADEBDF09-442D-4C8D-85DA-1860DC7C0591}" dt="2023-08-12T15:37:41.190" v="107" actId="20577"/>
      <pc:docMkLst>
        <pc:docMk/>
      </pc:docMkLst>
      <pc:sldChg chg="del">
        <pc:chgData name="George Huang" userId="7522906efeb502a4" providerId="LiveId" clId="{ADEBDF09-442D-4C8D-85DA-1860DC7C0591}" dt="2023-08-12T15:37:14.782" v="99" actId="47"/>
        <pc:sldMkLst>
          <pc:docMk/>
          <pc:sldMk cId="1365077821" sldId="921"/>
        </pc:sldMkLst>
      </pc:sldChg>
      <pc:sldChg chg="del">
        <pc:chgData name="George Huang" userId="7522906efeb502a4" providerId="LiveId" clId="{ADEBDF09-442D-4C8D-85DA-1860DC7C0591}" dt="2023-08-12T15:33:33.173" v="36" actId="47"/>
        <pc:sldMkLst>
          <pc:docMk/>
          <pc:sldMk cId="1221516397" sldId="924"/>
        </pc:sldMkLst>
      </pc:sldChg>
      <pc:sldChg chg="modSp mod">
        <pc:chgData name="George Huang" userId="7522906efeb502a4" providerId="LiveId" clId="{ADEBDF09-442D-4C8D-85DA-1860DC7C0591}" dt="2023-08-12T15:34:24.032" v="47" actId="255"/>
        <pc:sldMkLst>
          <pc:docMk/>
          <pc:sldMk cId="2843799358" sldId="925"/>
        </pc:sldMkLst>
        <pc:spChg chg="mod">
          <ac:chgData name="George Huang" userId="7522906efeb502a4" providerId="LiveId" clId="{ADEBDF09-442D-4C8D-85DA-1860DC7C0591}" dt="2023-08-12T15:34:24.032" v="47" actId="255"/>
          <ac:spMkLst>
            <pc:docMk/>
            <pc:sldMk cId="2843799358" sldId="925"/>
            <ac:spMk id="3" creationId="{F62BF9C2-31A5-43AB-88AD-EC5A4BF66388}"/>
          </ac:spMkLst>
        </pc:spChg>
      </pc:sldChg>
      <pc:sldChg chg="del">
        <pc:chgData name="George Huang" userId="7522906efeb502a4" providerId="LiveId" clId="{ADEBDF09-442D-4C8D-85DA-1860DC7C0591}" dt="2023-08-12T15:35:20.220" v="62" actId="47"/>
        <pc:sldMkLst>
          <pc:docMk/>
          <pc:sldMk cId="1943198681" sldId="926"/>
        </pc:sldMkLst>
      </pc:sldChg>
      <pc:sldChg chg="del">
        <pc:chgData name="George Huang" userId="7522906efeb502a4" providerId="LiveId" clId="{ADEBDF09-442D-4C8D-85DA-1860DC7C0591}" dt="2023-08-12T15:33:32.037" v="35" actId="47"/>
        <pc:sldMkLst>
          <pc:docMk/>
          <pc:sldMk cId="236588858" sldId="931"/>
        </pc:sldMkLst>
      </pc:sldChg>
      <pc:sldChg chg="del">
        <pc:chgData name="George Huang" userId="7522906efeb502a4" providerId="LiveId" clId="{ADEBDF09-442D-4C8D-85DA-1860DC7C0591}" dt="2023-08-12T15:33:24.110" v="33" actId="47"/>
        <pc:sldMkLst>
          <pc:docMk/>
          <pc:sldMk cId="1067633363" sldId="932"/>
        </pc:sldMkLst>
      </pc:sldChg>
      <pc:sldChg chg="del">
        <pc:chgData name="George Huang" userId="7522906efeb502a4" providerId="LiveId" clId="{ADEBDF09-442D-4C8D-85DA-1860DC7C0591}" dt="2023-08-12T15:36:01.844" v="77" actId="47"/>
        <pc:sldMkLst>
          <pc:docMk/>
          <pc:sldMk cId="2659372992" sldId="935"/>
        </pc:sldMkLst>
      </pc:sldChg>
      <pc:sldChg chg="del">
        <pc:chgData name="George Huang" userId="7522906efeb502a4" providerId="LiveId" clId="{ADEBDF09-442D-4C8D-85DA-1860DC7C0591}" dt="2023-08-12T15:36:15.809" v="82" actId="47"/>
        <pc:sldMkLst>
          <pc:docMk/>
          <pc:sldMk cId="2109313385" sldId="936"/>
        </pc:sldMkLst>
      </pc:sldChg>
      <pc:sldChg chg="del">
        <pc:chgData name="George Huang" userId="7522906efeb502a4" providerId="LiveId" clId="{ADEBDF09-442D-4C8D-85DA-1860DC7C0591}" dt="2023-08-12T15:36:52.919" v="93" actId="47"/>
        <pc:sldMkLst>
          <pc:docMk/>
          <pc:sldMk cId="3543642971" sldId="947"/>
        </pc:sldMkLst>
      </pc:sldChg>
      <pc:sldChg chg="del">
        <pc:chgData name="George Huang" userId="7522906efeb502a4" providerId="LiveId" clId="{ADEBDF09-442D-4C8D-85DA-1860DC7C0591}" dt="2023-08-12T15:33:30.358" v="34" actId="47"/>
        <pc:sldMkLst>
          <pc:docMk/>
          <pc:sldMk cId="3693690095" sldId="950"/>
        </pc:sldMkLst>
      </pc:sldChg>
      <pc:sldChg chg="del">
        <pc:chgData name="George Huang" userId="7522906efeb502a4" providerId="LiveId" clId="{ADEBDF09-442D-4C8D-85DA-1860DC7C0591}" dt="2023-08-12T15:34:14.915" v="45" actId="47"/>
        <pc:sldMkLst>
          <pc:docMk/>
          <pc:sldMk cId="3390961733" sldId="955"/>
        </pc:sldMkLst>
      </pc:sldChg>
      <pc:sldChg chg="del">
        <pc:chgData name="George Huang" userId="7522906efeb502a4" providerId="LiveId" clId="{ADEBDF09-442D-4C8D-85DA-1860DC7C0591}" dt="2023-08-12T15:34:14.915" v="45" actId="47"/>
        <pc:sldMkLst>
          <pc:docMk/>
          <pc:sldMk cId="3618562551" sldId="956"/>
        </pc:sldMkLst>
      </pc:sldChg>
      <pc:sldChg chg="del">
        <pc:chgData name="George Huang" userId="7522906efeb502a4" providerId="LiveId" clId="{ADEBDF09-442D-4C8D-85DA-1860DC7C0591}" dt="2023-08-12T15:35:46.934" v="71" actId="47"/>
        <pc:sldMkLst>
          <pc:docMk/>
          <pc:sldMk cId="3444961244" sldId="960"/>
        </pc:sldMkLst>
      </pc:sldChg>
      <pc:sldChg chg="del">
        <pc:chgData name="George Huang" userId="7522906efeb502a4" providerId="LiveId" clId="{ADEBDF09-442D-4C8D-85DA-1860DC7C0591}" dt="2023-08-12T15:35:48.158" v="72" actId="47"/>
        <pc:sldMkLst>
          <pc:docMk/>
          <pc:sldMk cId="1500970490" sldId="964"/>
        </pc:sldMkLst>
      </pc:sldChg>
      <pc:sldChg chg="del">
        <pc:chgData name="George Huang" userId="7522906efeb502a4" providerId="LiveId" clId="{ADEBDF09-442D-4C8D-85DA-1860DC7C0591}" dt="2023-08-12T15:35:24.950" v="63" actId="47"/>
        <pc:sldMkLst>
          <pc:docMk/>
          <pc:sldMk cId="3446505594" sldId="965"/>
        </pc:sldMkLst>
      </pc:sldChg>
      <pc:sldChg chg="del">
        <pc:chgData name="George Huang" userId="7522906efeb502a4" providerId="LiveId" clId="{ADEBDF09-442D-4C8D-85DA-1860DC7C0591}" dt="2023-08-12T15:35:44.403" v="70" actId="47"/>
        <pc:sldMkLst>
          <pc:docMk/>
          <pc:sldMk cId="2198053454" sldId="966"/>
        </pc:sldMkLst>
      </pc:sldChg>
      <pc:sldChg chg="del">
        <pc:chgData name="George Huang" userId="7522906efeb502a4" providerId="LiveId" clId="{ADEBDF09-442D-4C8D-85DA-1860DC7C0591}" dt="2023-08-12T15:35:33.141" v="65" actId="47"/>
        <pc:sldMkLst>
          <pc:docMk/>
          <pc:sldMk cId="1686989570" sldId="971"/>
        </pc:sldMkLst>
      </pc:sldChg>
      <pc:sldChg chg="del">
        <pc:chgData name="George Huang" userId="7522906efeb502a4" providerId="LiveId" clId="{ADEBDF09-442D-4C8D-85DA-1860DC7C0591}" dt="2023-08-12T15:35:40.412" v="68" actId="47"/>
        <pc:sldMkLst>
          <pc:docMk/>
          <pc:sldMk cId="4194537308" sldId="972"/>
        </pc:sldMkLst>
      </pc:sldChg>
      <pc:sldChg chg="del">
        <pc:chgData name="George Huang" userId="7522906efeb502a4" providerId="LiveId" clId="{ADEBDF09-442D-4C8D-85DA-1860DC7C0591}" dt="2023-08-12T15:35:36.310" v="66" actId="47"/>
        <pc:sldMkLst>
          <pc:docMk/>
          <pc:sldMk cId="2741694523" sldId="973"/>
        </pc:sldMkLst>
      </pc:sldChg>
      <pc:sldChg chg="del">
        <pc:chgData name="George Huang" userId="7522906efeb502a4" providerId="LiveId" clId="{ADEBDF09-442D-4C8D-85DA-1860DC7C0591}" dt="2023-08-12T15:35:38.936" v="67" actId="47"/>
        <pc:sldMkLst>
          <pc:docMk/>
          <pc:sldMk cId="1386371281" sldId="974"/>
        </pc:sldMkLst>
      </pc:sldChg>
      <pc:sldChg chg="del">
        <pc:chgData name="George Huang" userId="7522906efeb502a4" providerId="LiveId" clId="{ADEBDF09-442D-4C8D-85DA-1860DC7C0591}" dt="2023-08-12T15:36:04.272" v="78" actId="47"/>
        <pc:sldMkLst>
          <pc:docMk/>
          <pc:sldMk cId="491248141" sldId="975"/>
        </pc:sldMkLst>
      </pc:sldChg>
      <pc:sldChg chg="del">
        <pc:chgData name="George Huang" userId="7522906efeb502a4" providerId="LiveId" clId="{ADEBDF09-442D-4C8D-85DA-1860DC7C0591}" dt="2023-08-12T15:35:55.342" v="74" actId="47"/>
        <pc:sldMkLst>
          <pc:docMk/>
          <pc:sldMk cId="1515680813" sldId="978"/>
        </pc:sldMkLst>
      </pc:sldChg>
      <pc:sldChg chg="del">
        <pc:chgData name="George Huang" userId="7522906efeb502a4" providerId="LiveId" clId="{ADEBDF09-442D-4C8D-85DA-1860DC7C0591}" dt="2023-08-12T15:36:55.117" v="94" actId="47"/>
        <pc:sldMkLst>
          <pc:docMk/>
          <pc:sldMk cId="419267928" sldId="979"/>
        </pc:sldMkLst>
      </pc:sldChg>
      <pc:sldChg chg="del">
        <pc:chgData name="George Huang" userId="7522906efeb502a4" providerId="LiveId" clId="{ADEBDF09-442D-4C8D-85DA-1860DC7C0591}" dt="2023-08-12T15:35:58.204" v="75" actId="47"/>
        <pc:sldMkLst>
          <pc:docMk/>
          <pc:sldMk cId="910235590" sldId="980"/>
        </pc:sldMkLst>
      </pc:sldChg>
      <pc:sldChg chg="del">
        <pc:chgData name="George Huang" userId="7522906efeb502a4" providerId="LiveId" clId="{ADEBDF09-442D-4C8D-85DA-1860DC7C0591}" dt="2023-08-12T15:34:54.148" v="54" actId="47"/>
        <pc:sldMkLst>
          <pc:docMk/>
          <pc:sldMk cId="2664586835" sldId="982"/>
        </pc:sldMkLst>
      </pc:sldChg>
      <pc:sldChg chg="del">
        <pc:chgData name="George Huang" userId="7522906efeb502a4" providerId="LiveId" clId="{ADEBDF09-442D-4C8D-85DA-1860DC7C0591}" dt="2023-08-12T15:34:57.419" v="55" actId="47"/>
        <pc:sldMkLst>
          <pc:docMk/>
          <pc:sldMk cId="1981026429" sldId="983"/>
        </pc:sldMkLst>
      </pc:sldChg>
      <pc:sldChg chg="del">
        <pc:chgData name="George Huang" userId="7522906efeb502a4" providerId="LiveId" clId="{ADEBDF09-442D-4C8D-85DA-1860DC7C0591}" dt="2023-08-12T15:33:35.703" v="37" actId="47"/>
        <pc:sldMkLst>
          <pc:docMk/>
          <pc:sldMk cId="2450719860" sldId="984"/>
        </pc:sldMkLst>
      </pc:sldChg>
      <pc:sldChg chg="add del">
        <pc:chgData name="George Huang" userId="7522906efeb502a4" providerId="LiveId" clId="{ADEBDF09-442D-4C8D-85DA-1860DC7C0591}" dt="2023-08-12T15:34:38.244" v="50" actId="47"/>
        <pc:sldMkLst>
          <pc:docMk/>
          <pc:sldMk cId="21341812" sldId="987"/>
        </pc:sldMkLst>
      </pc:sldChg>
      <pc:sldChg chg="del">
        <pc:chgData name="George Huang" userId="7522906efeb502a4" providerId="LiveId" clId="{ADEBDF09-442D-4C8D-85DA-1860DC7C0591}" dt="2023-08-12T15:37:06.403" v="95" actId="47"/>
        <pc:sldMkLst>
          <pc:docMk/>
          <pc:sldMk cId="3512526043" sldId="988"/>
        </pc:sldMkLst>
      </pc:sldChg>
      <pc:sldChg chg="del">
        <pc:chgData name="George Huang" userId="7522906efeb502a4" providerId="LiveId" clId="{ADEBDF09-442D-4C8D-85DA-1860DC7C0591}" dt="2023-08-12T15:32:19.909" v="11" actId="47"/>
        <pc:sldMkLst>
          <pc:docMk/>
          <pc:sldMk cId="90046609" sldId="989"/>
        </pc:sldMkLst>
      </pc:sldChg>
      <pc:sldChg chg="del">
        <pc:chgData name="George Huang" userId="7522906efeb502a4" providerId="LiveId" clId="{ADEBDF09-442D-4C8D-85DA-1860DC7C0591}" dt="2023-08-12T15:37:16.806" v="100" actId="47"/>
        <pc:sldMkLst>
          <pc:docMk/>
          <pc:sldMk cId="1514595029" sldId="1050"/>
        </pc:sldMkLst>
      </pc:sldChg>
      <pc:sldChg chg="del">
        <pc:chgData name="George Huang" userId="7522906efeb502a4" providerId="LiveId" clId="{ADEBDF09-442D-4C8D-85DA-1860DC7C0591}" dt="2023-08-12T15:32:30.191" v="13" actId="47"/>
        <pc:sldMkLst>
          <pc:docMk/>
          <pc:sldMk cId="4218283082" sldId="1109"/>
        </pc:sldMkLst>
      </pc:sldChg>
      <pc:sldChg chg="del">
        <pc:chgData name="George Huang" userId="7522906efeb502a4" providerId="LiveId" clId="{ADEBDF09-442D-4C8D-85DA-1860DC7C0591}" dt="2023-08-12T15:31:30.601" v="0" actId="47"/>
        <pc:sldMkLst>
          <pc:docMk/>
          <pc:sldMk cId="1197527811" sldId="1135"/>
        </pc:sldMkLst>
      </pc:sldChg>
      <pc:sldChg chg="del">
        <pc:chgData name="George Huang" userId="7522906efeb502a4" providerId="LiveId" clId="{ADEBDF09-442D-4C8D-85DA-1860DC7C0591}" dt="2023-08-12T15:31:55.579" v="4" actId="47"/>
        <pc:sldMkLst>
          <pc:docMk/>
          <pc:sldMk cId="2880396177" sldId="1155"/>
        </pc:sldMkLst>
      </pc:sldChg>
      <pc:sldChg chg="del">
        <pc:chgData name="George Huang" userId="7522906efeb502a4" providerId="LiveId" clId="{ADEBDF09-442D-4C8D-85DA-1860DC7C0591}" dt="2023-08-12T15:31:55.579" v="4" actId="47"/>
        <pc:sldMkLst>
          <pc:docMk/>
          <pc:sldMk cId="3716369045" sldId="1158"/>
        </pc:sldMkLst>
      </pc:sldChg>
      <pc:sldChg chg="del">
        <pc:chgData name="George Huang" userId="7522906efeb502a4" providerId="LiveId" clId="{ADEBDF09-442D-4C8D-85DA-1860DC7C0591}" dt="2023-08-12T15:31:55.579" v="4" actId="47"/>
        <pc:sldMkLst>
          <pc:docMk/>
          <pc:sldMk cId="3386880349" sldId="1168"/>
        </pc:sldMkLst>
      </pc:sldChg>
      <pc:sldChg chg="del">
        <pc:chgData name="George Huang" userId="7522906efeb502a4" providerId="LiveId" clId="{ADEBDF09-442D-4C8D-85DA-1860DC7C0591}" dt="2023-08-12T15:31:55.579" v="4" actId="47"/>
        <pc:sldMkLst>
          <pc:docMk/>
          <pc:sldMk cId="4281584332" sldId="1169"/>
        </pc:sldMkLst>
      </pc:sldChg>
      <pc:sldChg chg="del">
        <pc:chgData name="George Huang" userId="7522906efeb502a4" providerId="LiveId" clId="{ADEBDF09-442D-4C8D-85DA-1860DC7C0591}" dt="2023-08-12T15:32:34.672" v="15" actId="47"/>
        <pc:sldMkLst>
          <pc:docMk/>
          <pc:sldMk cId="3304813990" sldId="1170"/>
        </pc:sldMkLst>
      </pc:sldChg>
      <pc:sldChg chg="del">
        <pc:chgData name="George Huang" userId="7522906efeb502a4" providerId="LiveId" clId="{ADEBDF09-442D-4C8D-85DA-1860DC7C0591}" dt="2023-08-12T15:32:36.428" v="16" actId="47"/>
        <pc:sldMkLst>
          <pc:docMk/>
          <pc:sldMk cId="4047106180" sldId="1171"/>
        </pc:sldMkLst>
      </pc:sldChg>
      <pc:sldChg chg="del">
        <pc:chgData name="George Huang" userId="7522906efeb502a4" providerId="LiveId" clId="{ADEBDF09-442D-4C8D-85DA-1860DC7C0591}" dt="2023-08-12T15:32:45.604" v="21" actId="47"/>
        <pc:sldMkLst>
          <pc:docMk/>
          <pc:sldMk cId="367347915" sldId="1172"/>
        </pc:sldMkLst>
      </pc:sldChg>
      <pc:sldChg chg="del">
        <pc:chgData name="George Huang" userId="7522906efeb502a4" providerId="LiveId" clId="{ADEBDF09-442D-4C8D-85DA-1860DC7C0591}" dt="2023-08-12T15:32:47.557" v="22" actId="47"/>
        <pc:sldMkLst>
          <pc:docMk/>
          <pc:sldMk cId="2210911994" sldId="1231"/>
        </pc:sldMkLst>
      </pc:sldChg>
      <pc:sldChg chg="del">
        <pc:chgData name="George Huang" userId="7522906efeb502a4" providerId="LiveId" clId="{ADEBDF09-442D-4C8D-85DA-1860DC7C0591}" dt="2023-08-12T15:32:52.228" v="25" actId="47"/>
        <pc:sldMkLst>
          <pc:docMk/>
          <pc:sldMk cId="4127218423" sldId="1308"/>
        </pc:sldMkLst>
      </pc:sldChg>
      <pc:sldChg chg="del">
        <pc:chgData name="George Huang" userId="7522906efeb502a4" providerId="LiveId" clId="{ADEBDF09-442D-4C8D-85DA-1860DC7C0591}" dt="2023-08-12T15:33:16.694" v="32" actId="47"/>
        <pc:sldMkLst>
          <pc:docMk/>
          <pc:sldMk cId="4084273726" sldId="1337"/>
        </pc:sldMkLst>
      </pc:sldChg>
      <pc:sldChg chg="del">
        <pc:chgData name="George Huang" userId="7522906efeb502a4" providerId="LiveId" clId="{ADEBDF09-442D-4C8D-85DA-1860DC7C0591}" dt="2023-08-12T15:31:32.753" v="1" actId="47"/>
        <pc:sldMkLst>
          <pc:docMk/>
          <pc:sldMk cId="510206685" sldId="1444"/>
        </pc:sldMkLst>
      </pc:sldChg>
      <pc:sldChg chg="del">
        <pc:chgData name="George Huang" userId="7522906efeb502a4" providerId="LiveId" clId="{ADEBDF09-442D-4C8D-85DA-1860DC7C0591}" dt="2023-08-12T15:31:32.753" v="1" actId="47"/>
        <pc:sldMkLst>
          <pc:docMk/>
          <pc:sldMk cId="2653039656" sldId="1447"/>
        </pc:sldMkLst>
      </pc:sldChg>
      <pc:sldChg chg="del">
        <pc:chgData name="George Huang" userId="7522906efeb502a4" providerId="LiveId" clId="{ADEBDF09-442D-4C8D-85DA-1860DC7C0591}" dt="2023-08-12T15:32:11.633" v="9" actId="47"/>
        <pc:sldMkLst>
          <pc:docMk/>
          <pc:sldMk cId="3565498377" sldId="1451"/>
        </pc:sldMkLst>
      </pc:sldChg>
      <pc:sldChg chg="del">
        <pc:chgData name="George Huang" userId="7522906efeb502a4" providerId="LiveId" clId="{ADEBDF09-442D-4C8D-85DA-1860DC7C0591}" dt="2023-08-12T15:32:32.379" v="14" actId="47"/>
        <pc:sldMkLst>
          <pc:docMk/>
          <pc:sldMk cId="4050587989" sldId="1454"/>
        </pc:sldMkLst>
      </pc:sldChg>
      <pc:sldChg chg="del">
        <pc:chgData name="George Huang" userId="7522906efeb502a4" providerId="LiveId" clId="{ADEBDF09-442D-4C8D-85DA-1860DC7C0591}" dt="2023-08-12T15:33:38.239" v="38" actId="47"/>
        <pc:sldMkLst>
          <pc:docMk/>
          <pc:sldMk cId="2950232623" sldId="1457"/>
        </pc:sldMkLst>
      </pc:sldChg>
      <pc:sldChg chg="del">
        <pc:chgData name="George Huang" userId="7522906efeb502a4" providerId="LiveId" clId="{ADEBDF09-442D-4C8D-85DA-1860DC7C0591}" dt="2023-08-12T15:36:09.447" v="80" actId="47"/>
        <pc:sldMkLst>
          <pc:docMk/>
          <pc:sldMk cId="2409869592" sldId="1458"/>
        </pc:sldMkLst>
      </pc:sldChg>
      <pc:sldChg chg="del">
        <pc:chgData name="George Huang" userId="7522906efeb502a4" providerId="LiveId" clId="{ADEBDF09-442D-4C8D-85DA-1860DC7C0591}" dt="2023-08-12T15:36:23.459" v="86" actId="47"/>
        <pc:sldMkLst>
          <pc:docMk/>
          <pc:sldMk cId="2775377573" sldId="1459"/>
        </pc:sldMkLst>
      </pc:sldChg>
      <pc:sldChg chg="del">
        <pc:chgData name="George Huang" userId="7522906efeb502a4" providerId="LiveId" clId="{ADEBDF09-442D-4C8D-85DA-1860DC7C0591}" dt="2023-08-12T15:36:13.975" v="81" actId="47"/>
        <pc:sldMkLst>
          <pc:docMk/>
          <pc:sldMk cId="4013102159" sldId="1461"/>
        </pc:sldMkLst>
      </pc:sldChg>
      <pc:sldChg chg="del">
        <pc:chgData name="George Huang" userId="7522906efeb502a4" providerId="LiveId" clId="{ADEBDF09-442D-4C8D-85DA-1860DC7C0591}" dt="2023-08-12T15:32:58.094" v="26" actId="47"/>
        <pc:sldMkLst>
          <pc:docMk/>
          <pc:sldMk cId="3147592075" sldId="1486"/>
        </pc:sldMkLst>
      </pc:sldChg>
      <pc:sldChg chg="del">
        <pc:chgData name="George Huang" userId="7522906efeb502a4" providerId="LiveId" clId="{ADEBDF09-442D-4C8D-85DA-1860DC7C0591}" dt="2023-08-12T15:33:01.423" v="27" actId="47"/>
        <pc:sldMkLst>
          <pc:docMk/>
          <pc:sldMk cId="2612770218" sldId="1489"/>
        </pc:sldMkLst>
      </pc:sldChg>
      <pc:sldChg chg="del">
        <pc:chgData name="George Huang" userId="7522906efeb502a4" providerId="LiveId" clId="{ADEBDF09-442D-4C8D-85DA-1860DC7C0591}" dt="2023-08-12T15:33:15.604" v="31" actId="47"/>
        <pc:sldMkLst>
          <pc:docMk/>
          <pc:sldMk cId="3729257465" sldId="1522"/>
        </pc:sldMkLst>
      </pc:sldChg>
      <pc:sldChg chg="del">
        <pc:chgData name="George Huang" userId="7522906efeb502a4" providerId="LiveId" clId="{ADEBDF09-442D-4C8D-85DA-1860DC7C0591}" dt="2023-08-12T15:32:49.131" v="23" actId="47"/>
        <pc:sldMkLst>
          <pc:docMk/>
          <pc:sldMk cId="2917127931" sldId="1528"/>
        </pc:sldMkLst>
      </pc:sldChg>
      <pc:sldChg chg="del">
        <pc:chgData name="George Huang" userId="7522906efeb502a4" providerId="LiveId" clId="{ADEBDF09-442D-4C8D-85DA-1860DC7C0591}" dt="2023-08-12T15:32:50.647" v="24" actId="47"/>
        <pc:sldMkLst>
          <pc:docMk/>
          <pc:sldMk cId="2581512324" sldId="1529"/>
        </pc:sldMkLst>
      </pc:sldChg>
      <pc:sldChg chg="del">
        <pc:chgData name="George Huang" userId="7522906efeb502a4" providerId="LiveId" clId="{ADEBDF09-442D-4C8D-85DA-1860DC7C0591}" dt="2023-08-12T15:33:02.464" v="28" actId="47"/>
        <pc:sldMkLst>
          <pc:docMk/>
          <pc:sldMk cId="4018819414" sldId="1532"/>
        </pc:sldMkLst>
      </pc:sldChg>
      <pc:sldChg chg="del">
        <pc:chgData name="George Huang" userId="7522906efeb502a4" providerId="LiveId" clId="{ADEBDF09-442D-4C8D-85DA-1860DC7C0591}" dt="2023-08-12T15:33:12.684" v="29" actId="47"/>
        <pc:sldMkLst>
          <pc:docMk/>
          <pc:sldMk cId="1818759468" sldId="1533"/>
        </pc:sldMkLst>
      </pc:sldChg>
      <pc:sldChg chg="del">
        <pc:chgData name="George Huang" userId="7522906efeb502a4" providerId="LiveId" clId="{ADEBDF09-442D-4C8D-85DA-1860DC7C0591}" dt="2023-08-12T15:33:14.528" v="30" actId="47"/>
        <pc:sldMkLst>
          <pc:docMk/>
          <pc:sldMk cId="3183506388" sldId="1534"/>
        </pc:sldMkLst>
      </pc:sldChg>
      <pc:sldChg chg="del">
        <pc:chgData name="George Huang" userId="7522906efeb502a4" providerId="LiveId" clId="{ADEBDF09-442D-4C8D-85DA-1860DC7C0591}" dt="2023-08-12T15:32:18.768" v="10" actId="47"/>
        <pc:sldMkLst>
          <pc:docMk/>
          <pc:sldMk cId="3042000508" sldId="1536"/>
        </pc:sldMkLst>
      </pc:sldChg>
      <pc:sldChg chg="del">
        <pc:chgData name="George Huang" userId="7522906efeb502a4" providerId="LiveId" clId="{ADEBDF09-442D-4C8D-85DA-1860DC7C0591}" dt="2023-08-12T15:31:55.579" v="4" actId="47"/>
        <pc:sldMkLst>
          <pc:docMk/>
          <pc:sldMk cId="1572822843" sldId="1537"/>
        </pc:sldMkLst>
      </pc:sldChg>
      <pc:sldChg chg="del">
        <pc:chgData name="George Huang" userId="7522906efeb502a4" providerId="LiveId" clId="{ADEBDF09-442D-4C8D-85DA-1860DC7C0591}" dt="2023-08-12T15:33:39.814" v="39" actId="47"/>
        <pc:sldMkLst>
          <pc:docMk/>
          <pc:sldMk cId="1020999466" sldId="1538"/>
        </pc:sldMkLst>
      </pc:sldChg>
      <pc:sldChg chg="del">
        <pc:chgData name="George Huang" userId="7522906efeb502a4" providerId="LiveId" clId="{ADEBDF09-442D-4C8D-85DA-1860DC7C0591}" dt="2023-08-12T15:37:13.461" v="98" actId="47"/>
        <pc:sldMkLst>
          <pc:docMk/>
          <pc:sldMk cId="295863585" sldId="1541"/>
        </pc:sldMkLst>
      </pc:sldChg>
      <pc:sldChg chg="del">
        <pc:chgData name="George Huang" userId="7522906efeb502a4" providerId="LiveId" clId="{ADEBDF09-442D-4C8D-85DA-1860DC7C0591}" dt="2023-08-12T15:32:23.970" v="12" actId="47"/>
        <pc:sldMkLst>
          <pc:docMk/>
          <pc:sldMk cId="1604825216" sldId="1543"/>
        </pc:sldMkLst>
      </pc:sldChg>
      <pc:sldChg chg="add del">
        <pc:chgData name="George Huang" userId="7522906efeb502a4" providerId="LiveId" clId="{ADEBDF09-442D-4C8D-85DA-1860DC7C0591}" dt="2023-08-12T15:34:09.721" v="44" actId="47"/>
        <pc:sldMkLst>
          <pc:docMk/>
          <pc:sldMk cId="74109675" sldId="1544"/>
        </pc:sldMkLst>
      </pc:sldChg>
      <pc:sldChg chg="del">
        <pc:chgData name="George Huang" userId="7522906efeb502a4" providerId="LiveId" clId="{ADEBDF09-442D-4C8D-85DA-1860DC7C0591}" dt="2023-08-12T15:34:44.114" v="52" actId="47"/>
        <pc:sldMkLst>
          <pc:docMk/>
          <pc:sldMk cId="2066922538" sldId="1545"/>
        </pc:sldMkLst>
      </pc:sldChg>
      <pc:sldChg chg="del">
        <pc:chgData name="George Huang" userId="7522906efeb502a4" providerId="LiveId" clId="{ADEBDF09-442D-4C8D-85DA-1860DC7C0591}" dt="2023-08-12T15:35:17.730" v="61" actId="47"/>
        <pc:sldMkLst>
          <pc:docMk/>
          <pc:sldMk cId="4169353344" sldId="1546"/>
        </pc:sldMkLst>
      </pc:sldChg>
      <pc:sldChg chg="del">
        <pc:chgData name="George Huang" userId="7522906efeb502a4" providerId="LiveId" clId="{ADEBDF09-442D-4C8D-85DA-1860DC7C0591}" dt="2023-08-12T15:35:30.724" v="64" actId="47"/>
        <pc:sldMkLst>
          <pc:docMk/>
          <pc:sldMk cId="2144368444" sldId="1547"/>
        </pc:sldMkLst>
      </pc:sldChg>
      <pc:sldChg chg="del">
        <pc:chgData name="George Huang" userId="7522906efeb502a4" providerId="LiveId" clId="{ADEBDF09-442D-4C8D-85DA-1860DC7C0591}" dt="2023-08-12T15:35:42.458" v="69" actId="47"/>
        <pc:sldMkLst>
          <pc:docMk/>
          <pc:sldMk cId="1994569708" sldId="1548"/>
        </pc:sldMkLst>
      </pc:sldChg>
      <pc:sldChg chg="del">
        <pc:chgData name="George Huang" userId="7522906efeb502a4" providerId="LiveId" clId="{ADEBDF09-442D-4C8D-85DA-1860DC7C0591}" dt="2023-08-12T15:35:51.067" v="73" actId="47"/>
        <pc:sldMkLst>
          <pc:docMk/>
          <pc:sldMk cId="311695669" sldId="1549"/>
        </pc:sldMkLst>
      </pc:sldChg>
      <pc:sldChg chg="del">
        <pc:chgData name="George Huang" userId="7522906efeb502a4" providerId="LiveId" clId="{ADEBDF09-442D-4C8D-85DA-1860DC7C0591}" dt="2023-08-12T15:35:59.842" v="76" actId="47"/>
        <pc:sldMkLst>
          <pc:docMk/>
          <pc:sldMk cId="2423324618" sldId="1550"/>
        </pc:sldMkLst>
      </pc:sldChg>
      <pc:sldChg chg="del">
        <pc:chgData name="George Huang" userId="7522906efeb502a4" providerId="LiveId" clId="{ADEBDF09-442D-4C8D-85DA-1860DC7C0591}" dt="2023-08-12T15:36:06.145" v="79" actId="47"/>
        <pc:sldMkLst>
          <pc:docMk/>
          <pc:sldMk cId="1104179622" sldId="1551"/>
        </pc:sldMkLst>
      </pc:sldChg>
      <pc:sldChg chg="del">
        <pc:chgData name="George Huang" userId="7522906efeb502a4" providerId="LiveId" clId="{ADEBDF09-442D-4C8D-85DA-1860DC7C0591}" dt="2023-08-12T15:35:01.070" v="56" actId="47"/>
        <pc:sldMkLst>
          <pc:docMk/>
          <pc:sldMk cId="1963517778" sldId="1553"/>
        </pc:sldMkLst>
      </pc:sldChg>
      <pc:sldChg chg="del">
        <pc:chgData name="George Huang" userId="7522906efeb502a4" providerId="LiveId" clId="{ADEBDF09-442D-4C8D-85DA-1860DC7C0591}" dt="2023-08-12T15:35:03.381" v="57" actId="47"/>
        <pc:sldMkLst>
          <pc:docMk/>
          <pc:sldMk cId="4055543896" sldId="1554"/>
        </pc:sldMkLst>
      </pc:sldChg>
      <pc:sldChg chg="del">
        <pc:chgData name="George Huang" userId="7522906efeb502a4" providerId="LiveId" clId="{ADEBDF09-442D-4C8D-85DA-1860DC7C0591}" dt="2023-08-12T15:36:26.540" v="87" actId="47"/>
        <pc:sldMkLst>
          <pc:docMk/>
          <pc:sldMk cId="1433064637" sldId="1555"/>
        </pc:sldMkLst>
      </pc:sldChg>
      <pc:sldChg chg="del">
        <pc:chgData name="George Huang" userId="7522906efeb502a4" providerId="LiveId" clId="{ADEBDF09-442D-4C8D-85DA-1860DC7C0591}" dt="2023-08-12T15:36:29.778" v="88" actId="47"/>
        <pc:sldMkLst>
          <pc:docMk/>
          <pc:sldMk cId="3758831484" sldId="1556"/>
        </pc:sldMkLst>
      </pc:sldChg>
      <pc:sldChg chg="del">
        <pc:chgData name="George Huang" userId="7522906efeb502a4" providerId="LiveId" clId="{ADEBDF09-442D-4C8D-85DA-1860DC7C0591}" dt="2023-08-12T15:36:44.547" v="90" actId="47"/>
        <pc:sldMkLst>
          <pc:docMk/>
          <pc:sldMk cId="3968052319" sldId="1558"/>
        </pc:sldMkLst>
      </pc:sldChg>
      <pc:sldChg chg="del">
        <pc:chgData name="George Huang" userId="7522906efeb502a4" providerId="LiveId" clId="{ADEBDF09-442D-4C8D-85DA-1860DC7C0591}" dt="2023-08-12T15:36:47.939" v="91" actId="47"/>
        <pc:sldMkLst>
          <pc:docMk/>
          <pc:sldMk cId="3016614121" sldId="1561"/>
        </pc:sldMkLst>
      </pc:sldChg>
      <pc:sldChg chg="del">
        <pc:chgData name="George Huang" userId="7522906efeb502a4" providerId="LiveId" clId="{ADEBDF09-442D-4C8D-85DA-1860DC7C0591}" dt="2023-08-12T15:36:50.845" v="92" actId="47"/>
        <pc:sldMkLst>
          <pc:docMk/>
          <pc:sldMk cId="3645925407" sldId="1562"/>
        </pc:sldMkLst>
      </pc:sldChg>
      <pc:sldChg chg="del">
        <pc:chgData name="George Huang" userId="7522906efeb502a4" providerId="LiveId" clId="{ADEBDF09-442D-4C8D-85DA-1860DC7C0591}" dt="2023-08-12T15:37:12.028" v="97" actId="47"/>
        <pc:sldMkLst>
          <pc:docMk/>
          <pc:sldMk cId="670795918" sldId="1566"/>
        </pc:sldMkLst>
      </pc:sldChg>
      <pc:sldChg chg="del">
        <pc:chgData name="George Huang" userId="7522906efeb502a4" providerId="LiveId" clId="{ADEBDF09-442D-4C8D-85DA-1860DC7C0591}" dt="2023-08-12T15:37:23.570" v="102" actId="47"/>
        <pc:sldMkLst>
          <pc:docMk/>
          <pc:sldMk cId="162505126" sldId="1567"/>
        </pc:sldMkLst>
      </pc:sldChg>
      <pc:sldChg chg="del">
        <pc:chgData name="George Huang" userId="7522906efeb502a4" providerId="LiveId" clId="{ADEBDF09-442D-4C8D-85DA-1860DC7C0591}" dt="2023-08-12T15:37:18.831" v="101" actId="47"/>
        <pc:sldMkLst>
          <pc:docMk/>
          <pc:sldMk cId="188945345" sldId="1568"/>
        </pc:sldMkLst>
      </pc:sldChg>
      <pc:sldChg chg="del">
        <pc:chgData name="George Huang" userId="7522906efeb502a4" providerId="LiveId" clId="{ADEBDF09-442D-4C8D-85DA-1860DC7C0591}" dt="2023-08-12T15:37:26.458" v="103" actId="47"/>
        <pc:sldMkLst>
          <pc:docMk/>
          <pc:sldMk cId="2328833497" sldId="1569"/>
        </pc:sldMkLst>
      </pc:sldChg>
      <pc:sldChg chg="del">
        <pc:chgData name="George Huang" userId="7522906efeb502a4" providerId="LiveId" clId="{ADEBDF09-442D-4C8D-85DA-1860DC7C0591}" dt="2023-08-12T15:35:11.222" v="59" actId="47"/>
        <pc:sldMkLst>
          <pc:docMk/>
          <pc:sldMk cId="2859966772" sldId="1570"/>
        </pc:sldMkLst>
      </pc:sldChg>
      <pc:sldChg chg="del">
        <pc:chgData name="George Huang" userId="7522906efeb502a4" providerId="LiveId" clId="{ADEBDF09-442D-4C8D-85DA-1860DC7C0591}" dt="2023-08-12T15:35:14.650" v="60" actId="47"/>
        <pc:sldMkLst>
          <pc:docMk/>
          <pc:sldMk cId="1427086375" sldId="1571"/>
        </pc:sldMkLst>
      </pc:sldChg>
      <pc:sldChg chg="del">
        <pc:chgData name="George Huang" userId="7522906efeb502a4" providerId="LiveId" clId="{ADEBDF09-442D-4C8D-85DA-1860DC7C0591}" dt="2023-08-12T15:36:17.782" v="83" actId="47"/>
        <pc:sldMkLst>
          <pc:docMk/>
          <pc:sldMk cId="4089432719" sldId="1572"/>
        </pc:sldMkLst>
      </pc:sldChg>
      <pc:sldChg chg="del">
        <pc:chgData name="George Huang" userId="7522906efeb502a4" providerId="LiveId" clId="{ADEBDF09-442D-4C8D-85DA-1860DC7C0591}" dt="2023-08-12T15:34:51.357" v="53" actId="47"/>
        <pc:sldMkLst>
          <pc:docMk/>
          <pc:sldMk cId="2072887060" sldId="1575"/>
        </pc:sldMkLst>
      </pc:sldChg>
      <pc:sldChg chg="del">
        <pc:chgData name="George Huang" userId="7522906efeb502a4" providerId="LiveId" clId="{ADEBDF09-442D-4C8D-85DA-1860DC7C0591}" dt="2023-08-12T15:37:09.388" v="96" actId="47"/>
        <pc:sldMkLst>
          <pc:docMk/>
          <pc:sldMk cId="2504665001" sldId="1576"/>
        </pc:sldMkLst>
      </pc:sldChg>
      <pc:sldChg chg="del">
        <pc:chgData name="George Huang" userId="7522906efeb502a4" providerId="LiveId" clId="{ADEBDF09-442D-4C8D-85DA-1860DC7C0591}" dt="2023-08-12T15:36:20.535" v="84" actId="47"/>
        <pc:sldMkLst>
          <pc:docMk/>
          <pc:sldMk cId="307855563" sldId="1577"/>
        </pc:sldMkLst>
      </pc:sldChg>
      <pc:sldChg chg="del">
        <pc:chgData name="George Huang" userId="7522906efeb502a4" providerId="LiveId" clId="{ADEBDF09-442D-4C8D-85DA-1860DC7C0591}" dt="2023-08-12T15:36:22.011" v="85" actId="47"/>
        <pc:sldMkLst>
          <pc:docMk/>
          <pc:sldMk cId="2529521605" sldId="1578"/>
        </pc:sldMkLst>
      </pc:sldChg>
      <pc:sldChg chg="del">
        <pc:chgData name="George Huang" userId="7522906efeb502a4" providerId="LiveId" clId="{ADEBDF09-442D-4C8D-85DA-1860DC7C0591}" dt="2023-08-12T15:31:55.579" v="4" actId="47"/>
        <pc:sldMkLst>
          <pc:docMk/>
          <pc:sldMk cId="3619525618" sldId="1579"/>
        </pc:sldMkLst>
      </pc:sldChg>
      <pc:sldChg chg="del">
        <pc:chgData name="George Huang" userId="7522906efeb502a4" providerId="LiveId" clId="{ADEBDF09-442D-4C8D-85DA-1860DC7C0591}" dt="2023-08-12T15:31:55.579" v="4" actId="47"/>
        <pc:sldMkLst>
          <pc:docMk/>
          <pc:sldMk cId="798430949" sldId="1580"/>
        </pc:sldMkLst>
      </pc:sldChg>
      <pc:sldChg chg="del">
        <pc:chgData name="George Huang" userId="7522906efeb502a4" providerId="LiveId" clId="{ADEBDF09-442D-4C8D-85DA-1860DC7C0591}" dt="2023-08-12T15:32:02.593" v="5" actId="47"/>
        <pc:sldMkLst>
          <pc:docMk/>
          <pc:sldMk cId="2445886224" sldId="1584"/>
        </pc:sldMkLst>
      </pc:sldChg>
      <pc:sldChg chg="del">
        <pc:chgData name="George Huang" userId="7522906efeb502a4" providerId="LiveId" clId="{ADEBDF09-442D-4C8D-85DA-1860DC7C0591}" dt="2023-08-12T15:32:02.593" v="5" actId="47"/>
        <pc:sldMkLst>
          <pc:docMk/>
          <pc:sldMk cId="1088138405" sldId="1586"/>
        </pc:sldMkLst>
      </pc:sldChg>
      <pc:sldChg chg="del">
        <pc:chgData name="George Huang" userId="7522906efeb502a4" providerId="LiveId" clId="{ADEBDF09-442D-4C8D-85DA-1860DC7C0591}" dt="2023-08-12T15:32:40.230" v="18" actId="47"/>
        <pc:sldMkLst>
          <pc:docMk/>
          <pc:sldMk cId="1079399275" sldId="1588"/>
        </pc:sldMkLst>
      </pc:sldChg>
      <pc:sldChg chg="del">
        <pc:chgData name="George Huang" userId="7522906efeb502a4" providerId="LiveId" clId="{ADEBDF09-442D-4C8D-85DA-1860DC7C0591}" dt="2023-08-12T15:32:37.620" v="17" actId="47"/>
        <pc:sldMkLst>
          <pc:docMk/>
          <pc:sldMk cId="2614049795" sldId="1589"/>
        </pc:sldMkLst>
      </pc:sldChg>
      <pc:sldChg chg="del">
        <pc:chgData name="George Huang" userId="7522906efeb502a4" providerId="LiveId" clId="{ADEBDF09-442D-4C8D-85DA-1860DC7C0591}" dt="2023-08-12T15:32:43.008" v="19" actId="47"/>
        <pc:sldMkLst>
          <pc:docMk/>
          <pc:sldMk cId="2261497816" sldId="1592"/>
        </pc:sldMkLst>
      </pc:sldChg>
      <pc:sldChg chg="del">
        <pc:chgData name="George Huang" userId="7522906efeb502a4" providerId="LiveId" clId="{ADEBDF09-442D-4C8D-85DA-1860DC7C0591}" dt="2023-08-12T15:34:40.844" v="51" actId="47"/>
        <pc:sldMkLst>
          <pc:docMk/>
          <pc:sldMk cId="3381196591" sldId="1593"/>
        </pc:sldMkLst>
      </pc:sldChg>
      <pc:sldChg chg="del">
        <pc:chgData name="George Huang" userId="7522906efeb502a4" providerId="LiveId" clId="{ADEBDF09-442D-4C8D-85DA-1860DC7C0591}" dt="2023-08-12T15:32:44.288" v="20" actId="47"/>
        <pc:sldMkLst>
          <pc:docMk/>
          <pc:sldMk cId="2541313735" sldId="1595"/>
        </pc:sldMkLst>
      </pc:sldChg>
      <pc:sldChg chg="del">
        <pc:chgData name="George Huang" userId="7522906efeb502a4" providerId="LiveId" clId="{ADEBDF09-442D-4C8D-85DA-1860DC7C0591}" dt="2023-08-12T15:31:30.601" v="0" actId="47"/>
        <pc:sldMkLst>
          <pc:docMk/>
          <pc:sldMk cId="3777925203" sldId="1598"/>
        </pc:sldMkLst>
      </pc:sldChg>
      <pc:sldChg chg="del">
        <pc:chgData name="George Huang" userId="7522906efeb502a4" providerId="LiveId" clId="{ADEBDF09-442D-4C8D-85DA-1860DC7C0591}" dt="2023-08-12T15:31:55.579" v="4" actId="47"/>
        <pc:sldMkLst>
          <pc:docMk/>
          <pc:sldMk cId="320067175" sldId="1600"/>
        </pc:sldMkLst>
      </pc:sldChg>
      <pc:sldChg chg="del">
        <pc:chgData name="George Huang" userId="7522906efeb502a4" providerId="LiveId" clId="{ADEBDF09-442D-4C8D-85DA-1860DC7C0591}" dt="2023-08-12T15:31:36.070" v="3" actId="47"/>
        <pc:sldMkLst>
          <pc:docMk/>
          <pc:sldMk cId="1595667424" sldId="1602"/>
        </pc:sldMkLst>
      </pc:sldChg>
      <pc:sldChg chg="del">
        <pc:chgData name="George Huang" userId="7522906efeb502a4" providerId="LiveId" clId="{ADEBDF09-442D-4C8D-85DA-1860DC7C0591}" dt="2023-08-12T15:31:55.579" v="4" actId="47"/>
        <pc:sldMkLst>
          <pc:docMk/>
          <pc:sldMk cId="3506121533" sldId="1614"/>
        </pc:sldMkLst>
      </pc:sldChg>
      <pc:sldChg chg="del">
        <pc:chgData name="George Huang" userId="7522906efeb502a4" providerId="LiveId" clId="{ADEBDF09-442D-4C8D-85DA-1860DC7C0591}" dt="2023-08-12T15:31:55.579" v="4" actId="47"/>
        <pc:sldMkLst>
          <pc:docMk/>
          <pc:sldMk cId="1610209623" sldId="1617"/>
        </pc:sldMkLst>
      </pc:sldChg>
      <pc:sldChg chg="del">
        <pc:chgData name="George Huang" userId="7522906efeb502a4" providerId="LiveId" clId="{ADEBDF09-442D-4C8D-85DA-1860DC7C0591}" dt="2023-08-12T15:32:05.304" v="6" actId="47"/>
        <pc:sldMkLst>
          <pc:docMk/>
          <pc:sldMk cId="2101866036" sldId="1618"/>
        </pc:sldMkLst>
      </pc:sldChg>
      <pc:sldChg chg="del">
        <pc:chgData name="George Huang" userId="7522906efeb502a4" providerId="LiveId" clId="{ADEBDF09-442D-4C8D-85DA-1860DC7C0591}" dt="2023-08-12T15:32:06.524" v="7" actId="47"/>
        <pc:sldMkLst>
          <pc:docMk/>
          <pc:sldMk cId="1869582020" sldId="1619"/>
        </pc:sldMkLst>
      </pc:sldChg>
      <pc:sldChg chg="del">
        <pc:chgData name="George Huang" userId="7522906efeb502a4" providerId="LiveId" clId="{ADEBDF09-442D-4C8D-85DA-1860DC7C0591}" dt="2023-08-12T15:32:08.040" v="8" actId="47"/>
        <pc:sldMkLst>
          <pc:docMk/>
          <pc:sldMk cId="4225768468" sldId="1620"/>
        </pc:sldMkLst>
      </pc:sldChg>
      <pc:sldChg chg="del">
        <pc:chgData name="George Huang" userId="7522906efeb502a4" providerId="LiveId" clId="{ADEBDF09-442D-4C8D-85DA-1860DC7C0591}" dt="2023-08-12T15:36:41.334" v="89" actId="47"/>
        <pc:sldMkLst>
          <pc:docMk/>
          <pc:sldMk cId="3566921839" sldId="1630"/>
        </pc:sldMkLst>
      </pc:sldChg>
      <pc:sldChg chg="modSp add del mod">
        <pc:chgData name="George Huang" userId="7522906efeb502a4" providerId="LiveId" clId="{ADEBDF09-442D-4C8D-85DA-1860DC7C0591}" dt="2023-08-12T15:37:41.190" v="107" actId="20577"/>
        <pc:sldMkLst>
          <pc:docMk/>
          <pc:sldMk cId="1227899639" sldId="1637"/>
        </pc:sldMkLst>
        <pc:spChg chg="mod">
          <ac:chgData name="George Huang" userId="7522906efeb502a4" providerId="LiveId" clId="{ADEBDF09-442D-4C8D-85DA-1860DC7C0591}" dt="2023-08-12T15:37:41.190" v="107" actId="20577"/>
          <ac:spMkLst>
            <pc:docMk/>
            <pc:sldMk cId="1227899639" sldId="1637"/>
            <ac:spMk id="3" creationId="{2342F707-955D-43C1-BADD-9089D2C87047}"/>
          </ac:spMkLst>
        </pc:spChg>
      </pc:sldChg>
      <pc:sldChg chg="del">
        <pc:chgData name="George Huang" userId="7522906efeb502a4" providerId="LiveId" clId="{ADEBDF09-442D-4C8D-85DA-1860DC7C0591}" dt="2023-08-12T15:31:34.255" v="2" actId="47"/>
        <pc:sldMkLst>
          <pc:docMk/>
          <pc:sldMk cId="377665746" sldId="1638"/>
        </pc:sldMkLst>
      </pc:sldChg>
      <pc:sldChg chg="del">
        <pc:chgData name="George Huang" userId="7522906efeb502a4" providerId="LiveId" clId="{ADEBDF09-442D-4C8D-85DA-1860DC7C0591}" dt="2023-08-12T15:31:55.579" v="4" actId="47"/>
        <pc:sldMkLst>
          <pc:docMk/>
          <pc:sldMk cId="132558594" sldId="1640"/>
        </pc:sldMkLst>
      </pc:sldChg>
      <pc:sldChg chg="del">
        <pc:chgData name="George Huang" userId="7522906efeb502a4" providerId="LiveId" clId="{ADEBDF09-442D-4C8D-85DA-1860DC7C0591}" dt="2023-08-12T15:33:24.110" v="33" actId="47"/>
        <pc:sldMkLst>
          <pc:docMk/>
          <pc:sldMk cId="2034480909" sldId="1658"/>
        </pc:sldMkLst>
      </pc:sldChg>
      <pc:sldChg chg="del">
        <pc:chgData name="George Huang" userId="7522906efeb502a4" providerId="LiveId" clId="{ADEBDF09-442D-4C8D-85DA-1860DC7C0591}" dt="2023-08-12T15:33:30.358" v="34" actId="47"/>
        <pc:sldMkLst>
          <pc:docMk/>
          <pc:sldMk cId="42606435" sldId="1660"/>
        </pc:sldMkLst>
      </pc:sldChg>
      <pc:sldChg chg="del">
        <pc:chgData name="George Huang" userId="7522906efeb502a4" providerId="LiveId" clId="{ADEBDF09-442D-4C8D-85DA-1860DC7C0591}" dt="2023-08-12T15:33:35.703" v="37" actId="47"/>
        <pc:sldMkLst>
          <pc:docMk/>
          <pc:sldMk cId="284297831" sldId="1664"/>
        </pc:sldMkLst>
      </pc:sldChg>
      <pc:sldChg chg="del">
        <pc:chgData name="George Huang" userId="7522906efeb502a4" providerId="LiveId" clId="{ADEBDF09-442D-4C8D-85DA-1860DC7C0591}" dt="2023-08-12T15:33:41.082" v="40" actId="47"/>
        <pc:sldMkLst>
          <pc:docMk/>
          <pc:sldMk cId="294314833" sldId="1667"/>
        </pc:sldMkLst>
      </pc:sldChg>
      <pc:sldChg chg="del">
        <pc:chgData name="George Huang" userId="7522906efeb502a4" providerId="LiveId" clId="{ADEBDF09-442D-4C8D-85DA-1860DC7C0591}" dt="2023-08-12T15:33:43.499" v="41" actId="47"/>
        <pc:sldMkLst>
          <pc:docMk/>
          <pc:sldMk cId="2522005247" sldId="1669"/>
        </pc:sldMkLst>
      </pc:sldChg>
      <pc:sldChg chg="add del">
        <pc:chgData name="George Huang" userId="7522906efeb502a4" providerId="LiveId" clId="{ADEBDF09-442D-4C8D-85DA-1860DC7C0591}" dt="2023-08-12T15:34:09.721" v="44" actId="47"/>
        <pc:sldMkLst>
          <pc:docMk/>
          <pc:sldMk cId="3788867646" sldId="1686"/>
        </pc:sldMkLst>
      </pc:sldChg>
      <pc:sldChg chg="del">
        <pc:chgData name="George Huang" userId="7522906efeb502a4" providerId="LiveId" clId="{ADEBDF09-442D-4C8D-85DA-1860DC7C0591}" dt="2023-08-12T15:35:30.724" v="64" actId="47"/>
        <pc:sldMkLst>
          <pc:docMk/>
          <pc:sldMk cId="1364675139" sldId="1687"/>
        </pc:sldMkLst>
      </pc:sldChg>
      <pc:sldChg chg="del">
        <pc:chgData name="George Huang" userId="7522906efeb502a4" providerId="LiveId" clId="{ADEBDF09-442D-4C8D-85DA-1860DC7C0591}" dt="2023-08-12T15:34:44.114" v="52" actId="47"/>
        <pc:sldMkLst>
          <pc:docMk/>
          <pc:sldMk cId="2594608575" sldId="1688"/>
        </pc:sldMkLst>
      </pc:sldChg>
      <pc:sldChg chg="del">
        <pc:chgData name="George Huang" userId="7522906efeb502a4" providerId="LiveId" clId="{ADEBDF09-442D-4C8D-85DA-1860DC7C0591}" dt="2023-08-12T15:35:51.067" v="73" actId="47"/>
        <pc:sldMkLst>
          <pc:docMk/>
          <pc:sldMk cId="1951269227" sldId="1689"/>
        </pc:sldMkLst>
      </pc:sldChg>
      <pc:sldChg chg="del">
        <pc:chgData name="George Huang" userId="7522906efeb502a4" providerId="LiveId" clId="{ADEBDF09-442D-4C8D-85DA-1860DC7C0591}" dt="2023-08-12T15:35:42.458" v="69" actId="47"/>
        <pc:sldMkLst>
          <pc:docMk/>
          <pc:sldMk cId="1569724050" sldId="1690"/>
        </pc:sldMkLst>
      </pc:sldChg>
      <pc:sldChg chg="del">
        <pc:chgData name="George Huang" userId="7522906efeb502a4" providerId="LiveId" clId="{ADEBDF09-442D-4C8D-85DA-1860DC7C0591}" dt="2023-08-12T15:35:59.842" v="76" actId="47"/>
        <pc:sldMkLst>
          <pc:docMk/>
          <pc:sldMk cId="2867579541" sldId="1691"/>
        </pc:sldMkLst>
      </pc:sldChg>
      <pc:sldChg chg="del">
        <pc:chgData name="George Huang" userId="7522906efeb502a4" providerId="LiveId" clId="{ADEBDF09-442D-4C8D-85DA-1860DC7C0591}" dt="2023-08-12T15:36:06.145" v="79" actId="47"/>
        <pc:sldMkLst>
          <pc:docMk/>
          <pc:sldMk cId="4113080543" sldId="1693"/>
        </pc:sldMkLst>
      </pc:sldChg>
      <pc:sldChg chg="del">
        <pc:chgData name="George Huang" userId="7522906efeb502a4" providerId="LiveId" clId="{ADEBDF09-442D-4C8D-85DA-1860DC7C0591}" dt="2023-08-12T15:36:23.459" v="86" actId="47"/>
        <pc:sldMkLst>
          <pc:docMk/>
          <pc:sldMk cId="3229209041" sldId="1694"/>
        </pc:sldMkLst>
      </pc:sldChg>
      <pc:sldChg chg="del">
        <pc:chgData name="George Huang" userId="7522906efeb502a4" providerId="LiveId" clId="{ADEBDF09-442D-4C8D-85DA-1860DC7C0591}" dt="2023-08-12T15:35:17.730" v="61" actId="47"/>
        <pc:sldMkLst>
          <pc:docMk/>
          <pc:sldMk cId="61284538" sldId="1696"/>
        </pc:sldMkLst>
      </pc:sldChg>
      <pc:sldChg chg="del">
        <pc:chgData name="George Huang" userId="7522906efeb502a4" providerId="LiveId" clId="{ADEBDF09-442D-4C8D-85DA-1860DC7C0591}" dt="2023-08-12T15:35:06.612" v="58" actId="47"/>
        <pc:sldMkLst>
          <pc:docMk/>
          <pc:sldMk cId="1672546294" sldId="1698"/>
        </pc:sldMkLst>
      </pc:sldChg>
      <pc:sldChg chg="del">
        <pc:chgData name="George Huang" userId="7522906efeb502a4" providerId="LiveId" clId="{ADEBDF09-442D-4C8D-85DA-1860DC7C0591}" dt="2023-08-12T15:35:06.612" v="58" actId="47"/>
        <pc:sldMkLst>
          <pc:docMk/>
          <pc:sldMk cId="2435406042" sldId="1699"/>
        </pc:sldMkLst>
      </pc:sldChg>
      <pc:sldChg chg="del">
        <pc:chgData name="George Huang" userId="7522906efeb502a4" providerId="LiveId" clId="{ADEBDF09-442D-4C8D-85DA-1860DC7C0591}" dt="2023-08-12T15:32:23.970" v="12" actId="47"/>
        <pc:sldMkLst>
          <pc:docMk/>
          <pc:sldMk cId="3080398085" sldId="1701"/>
        </pc:sldMkLst>
      </pc:sldChg>
      <pc:sldChg chg="del">
        <pc:chgData name="George Huang" userId="7522906efeb502a4" providerId="LiveId" clId="{ADEBDF09-442D-4C8D-85DA-1860DC7C0591}" dt="2023-08-12T15:32:30.191" v="13" actId="47"/>
        <pc:sldMkLst>
          <pc:docMk/>
          <pc:sldMk cId="3741674131" sldId="1703"/>
        </pc:sldMkLst>
      </pc:sldChg>
      <pc:sldChg chg="del">
        <pc:chgData name="George Huang" userId="7522906efeb502a4" providerId="LiveId" clId="{ADEBDF09-442D-4C8D-85DA-1860DC7C0591}" dt="2023-08-12T15:32:34.672" v="15" actId="47"/>
        <pc:sldMkLst>
          <pc:docMk/>
          <pc:sldMk cId="1560209027" sldId="1705"/>
        </pc:sldMkLst>
      </pc:sldChg>
      <pc:sldChg chg="del">
        <pc:chgData name="George Huang" userId="7522906efeb502a4" providerId="LiveId" clId="{ADEBDF09-442D-4C8D-85DA-1860DC7C0591}" dt="2023-08-12T15:34:40.844" v="51" actId="47"/>
        <pc:sldMkLst>
          <pc:docMk/>
          <pc:sldMk cId="3901307745" sldId="1707"/>
        </pc:sldMkLst>
      </pc:sldChg>
      <pc:sldChg chg="del">
        <pc:chgData name="George Huang" userId="7522906efeb502a4" providerId="LiveId" clId="{ADEBDF09-442D-4C8D-85DA-1860DC7C0591}" dt="2023-08-12T15:34:51.357" v="53" actId="47"/>
        <pc:sldMkLst>
          <pc:docMk/>
          <pc:sldMk cId="2922398265" sldId="1709"/>
        </pc:sldMkLst>
      </pc:sldChg>
      <pc:sldChg chg="del">
        <pc:chgData name="George Huang" userId="7522906efeb502a4" providerId="LiveId" clId="{ADEBDF09-442D-4C8D-85DA-1860DC7C0591}" dt="2023-08-12T15:34:54.148" v="54" actId="47"/>
        <pc:sldMkLst>
          <pc:docMk/>
          <pc:sldMk cId="659733977" sldId="1711"/>
        </pc:sldMkLst>
      </pc:sldChg>
      <pc:sldChg chg="del">
        <pc:chgData name="George Huang" userId="7522906efeb502a4" providerId="LiveId" clId="{ADEBDF09-442D-4C8D-85DA-1860DC7C0591}" dt="2023-08-12T15:34:57.419" v="55" actId="47"/>
        <pc:sldMkLst>
          <pc:docMk/>
          <pc:sldMk cId="2636092723" sldId="1714"/>
        </pc:sldMkLst>
      </pc:sldChg>
      <pc:sldChg chg="del">
        <pc:chgData name="George Huang" userId="7522906efeb502a4" providerId="LiveId" clId="{ADEBDF09-442D-4C8D-85DA-1860DC7C0591}" dt="2023-08-12T15:35:01.070" v="56" actId="47"/>
        <pc:sldMkLst>
          <pc:docMk/>
          <pc:sldMk cId="2258322084" sldId="1715"/>
        </pc:sldMkLst>
      </pc:sldChg>
      <pc:sldChg chg="del">
        <pc:chgData name="George Huang" userId="7522906efeb502a4" providerId="LiveId" clId="{ADEBDF09-442D-4C8D-85DA-1860DC7C0591}" dt="2023-08-12T15:35:03.381" v="57" actId="47"/>
        <pc:sldMkLst>
          <pc:docMk/>
          <pc:sldMk cId="2003644385" sldId="1717"/>
        </pc:sldMkLst>
      </pc:sldChg>
      <pc:sldChg chg="del">
        <pc:chgData name="George Huang" userId="7522906efeb502a4" providerId="LiveId" clId="{ADEBDF09-442D-4C8D-85DA-1860DC7C0591}" dt="2023-08-12T15:35:11.222" v="59" actId="47"/>
        <pc:sldMkLst>
          <pc:docMk/>
          <pc:sldMk cId="1169901330" sldId="1719"/>
        </pc:sldMkLst>
      </pc:sldChg>
      <pc:sldChg chg="del">
        <pc:chgData name="George Huang" userId="7522906efeb502a4" providerId="LiveId" clId="{ADEBDF09-442D-4C8D-85DA-1860DC7C0591}" dt="2023-08-12T15:35:14.650" v="60" actId="47"/>
        <pc:sldMkLst>
          <pc:docMk/>
          <pc:sldMk cId="1844591383" sldId="1721"/>
        </pc:sldMkLst>
      </pc:sldChg>
      <pc:sldChg chg="del">
        <pc:chgData name="George Huang" userId="7522906efeb502a4" providerId="LiveId" clId="{ADEBDF09-442D-4C8D-85DA-1860DC7C0591}" dt="2023-08-12T15:35:46.934" v="71" actId="47"/>
        <pc:sldMkLst>
          <pc:docMk/>
          <pc:sldMk cId="1686946226" sldId="1723"/>
        </pc:sldMkLst>
      </pc:sldChg>
      <pc:sldChg chg="del">
        <pc:chgData name="George Huang" userId="7522906efeb502a4" providerId="LiveId" clId="{ADEBDF09-442D-4C8D-85DA-1860DC7C0591}" dt="2023-08-12T15:35:55.342" v="74" actId="47"/>
        <pc:sldMkLst>
          <pc:docMk/>
          <pc:sldMk cId="1122681682" sldId="1725"/>
        </pc:sldMkLst>
      </pc:sldChg>
      <pc:sldChg chg="del">
        <pc:chgData name="George Huang" userId="7522906efeb502a4" providerId="LiveId" clId="{ADEBDF09-442D-4C8D-85DA-1860DC7C0591}" dt="2023-08-12T15:35:58.204" v="75" actId="47"/>
        <pc:sldMkLst>
          <pc:docMk/>
          <pc:sldMk cId="2426779890" sldId="1727"/>
        </pc:sldMkLst>
      </pc:sldChg>
      <pc:sldChg chg="del">
        <pc:chgData name="George Huang" userId="7522906efeb502a4" providerId="LiveId" clId="{ADEBDF09-442D-4C8D-85DA-1860DC7C0591}" dt="2023-08-12T15:36:01.844" v="77" actId="47"/>
        <pc:sldMkLst>
          <pc:docMk/>
          <pc:sldMk cId="3147189290" sldId="1729"/>
        </pc:sldMkLst>
      </pc:sldChg>
      <pc:sldChg chg="del">
        <pc:chgData name="George Huang" userId="7522906efeb502a4" providerId="LiveId" clId="{ADEBDF09-442D-4C8D-85DA-1860DC7C0591}" dt="2023-08-12T15:36:04.272" v="78" actId="47"/>
        <pc:sldMkLst>
          <pc:docMk/>
          <pc:sldMk cId="1057763197" sldId="1731"/>
        </pc:sldMkLst>
      </pc:sldChg>
      <pc:sldChg chg="del">
        <pc:chgData name="George Huang" userId="7522906efeb502a4" providerId="LiveId" clId="{ADEBDF09-442D-4C8D-85DA-1860DC7C0591}" dt="2023-08-12T15:36:26.540" v="87" actId="47"/>
        <pc:sldMkLst>
          <pc:docMk/>
          <pc:sldMk cId="889974306" sldId="1733"/>
        </pc:sldMkLst>
      </pc:sldChg>
      <pc:sldChg chg="del">
        <pc:chgData name="George Huang" userId="7522906efeb502a4" providerId="LiveId" clId="{ADEBDF09-442D-4C8D-85DA-1860DC7C0591}" dt="2023-08-12T15:37:09.388" v="96" actId="47"/>
        <pc:sldMkLst>
          <pc:docMk/>
          <pc:sldMk cId="2627250591" sldId="17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3829338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49533487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407904403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88634316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1641847459"/>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232721947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30901254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2261064563"/>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4101145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301601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939252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2347766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439150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532135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3662589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889530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2198566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04262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46719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1737954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a:t>
            </a:r>
            <a:r>
              <a:rPr lang="en-US" b="1"/>
              <a:t>person’s needs, desires, struggles, </a:t>
            </a:r>
            <a:r>
              <a:rPr lang="en-US" b="1" dirty="0"/>
              <a:t>hope and dreams.  Without </a:t>
            </a:r>
            <a:r>
              <a:rPr lang="en-US" b="1"/>
              <a:t>knowing these, </a:t>
            </a:r>
            <a:r>
              <a:rPr lang="en-US" b="1" dirty="0"/>
              <a:t>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265542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Relationship allows you to know the other </a:t>
            </a:r>
            <a:r>
              <a:rPr lang="en-US" b="1"/>
              <a:t>person’s needs, desires, struggles, </a:t>
            </a:r>
            <a:r>
              <a:rPr lang="en-US" b="1" dirty="0"/>
              <a:t>hope and dreams.  Without </a:t>
            </a:r>
            <a:r>
              <a:rPr lang="en-US" b="1"/>
              <a:t>knowing these, </a:t>
            </a:r>
            <a:r>
              <a:rPr lang="en-US" b="1" dirty="0"/>
              <a:t>you can’t really serve that person.</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64931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b="1" kern="1000" spc="-50" dirty="0" err="1">
                <a:latin typeface="Microsoft JhengHei" panose="020B0604030504040204" pitchFamily="34" charset="-120"/>
                <a:ea typeface="Microsoft JhengHei" panose="020B0604030504040204" pitchFamily="34" charset="-120"/>
              </a:rPr>
              <a:t>i</a:t>
            </a:r>
            <a:r>
              <a:rPr lang="en-US" altLang="zh-TW" sz="1200" b="1" kern="1000" spc="-50" dirty="0">
                <a:latin typeface="Microsoft JhengHei" panose="020B0604030504040204" pitchFamily="34" charset="-120"/>
                <a:ea typeface="Microsoft JhengHei" panose="020B0604030504040204" pitchFamily="34" charset="-120"/>
              </a:rPr>
              <a:t>.</a:t>
            </a:r>
            <a:r>
              <a:rPr lang="zh-TW" altLang="en-US" sz="1200" b="1" kern="1000" spc="-50" dirty="0">
                <a:latin typeface="Microsoft JhengHei" panose="020B0604030504040204" pitchFamily="34" charset="-120"/>
                <a:ea typeface="Microsoft JhengHei" panose="020B0604030504040204" pitchFamily="34" charset="-120"/>
              </a:rPr>
              <a:t>我們的罪性</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驕傲</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貪心</a:t>
            </a:r>
            <a:r>
              <a:rPr lang="en-US" altLang="zh-TW" sz="1200" b="1" kern="1000" spc="-50">
                <a:latin typeface="Microsoft JhengHei" panose="020B0604030504040204" pitchFamily="34" charset="-120"/>
                <a:ea typeface="Microsoft JhengHei" panose="020B0604030504040204" pitchFamily="34" charset="-120"/>
              </a:rPr>
              <a:t>,</a:t>
            </a:r>
            <a:r>
              <a:rPr lang="zh-TW" altLang="en-US" sz="1200" b="1" kern="1000" spc="-50">
                <a:latin typeface="Microsoft JhengHei" panose="020B0604030504040204" pitchFamily="34" charset="-120"/>
                <a:ea typeface="Microsoft JhengHei" panose="020B0604030504040204" pitchFamily="34" charset="-120"/>
              </a:rPr>
              <a:t>急躁</a:t>
            </a:r>
            <a:r>
              <a:rPr lang="en-US" altLang="zh-TW" sz="1200" b="1" kern="1000" spc="-50" dirty="0">
                <a:latin typeface="Microsoft JhengHei" panose="020B0604030504040204" pitchFamily="34" charset="-120"/>
                <a:ea typeface="Microsoft JhengHei" panose="020B0604030504040204" pitchFamily="34" charset="-120"/>
              </a:rPr>
              <a:t>…</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395543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3883955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614256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748680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696423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3591961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66970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2021985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773542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3538456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712004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6513397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0986091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795741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9134634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26915063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42353201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73640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10137458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19543579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7171931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4710365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38634225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5384904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13154168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36092526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8461597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26450494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283227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6086227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16998887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2740774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083428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98331083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31683606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925128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19060639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401680644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27204317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683188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16617317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32118986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06388332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30708159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23284248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165732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308957521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150098784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Reciprocity – Confucian vs Christian</a:t>
            </a:r>
          </a:p>
          <a:p>
            <a:r>
              <a:rPr lang="en-US" b="1" dirty="0"/>
              <a:t>Confucian – do </a:t>
            </a:r>
            <a:r>
              <a:rPr lang="en-US" b="1"/>
              <a:t>no harm, </a:t>
            </a:r>
            <a:r>
              <a:rPr lang="en-US" b="1" dirty="0"/>
              <a:t>passive</a:t>
            </a:r>
          </a:p>
          <a:p>
            <a:r>
              <a:rPr lang="en-US" b="1" dirty="0"/>
              <a:t>Christian </a:t>
            </a:r>
            <a:r>
              <a:rPr lang="en-US" b="1"/>
              <a:t>– love, </a:t>
            </a:r>
            <a:r>
              <a:rPr lang="en-US" b="1" dirty="0"/>
              <a:t>be pro-active</a:t>
            </a:r>
          </a:p>
          <a:p>
            <a:r>
              <a:rPr lang="zh-TW" altLang="en-US" b="1" dirty="0"/>
              <a:t>饒恕 </a:t>
            </a:r>
            <a:r>
              <a:rPr lang="en-US" altLang="zh-TW" b="1" dirty="0"/>
              <a:t>– forgive others because you want to be forgiven if you are in the same situation</a:t>
            </a:r>
          </a:p>
          <a:p>
            <a:endParaRPr lang="en-US" b="1" dirty="0"/>
          </a:p>
          <a:p>
            <a:r>
              <a:rPr lang="en-US" b="1" dirty="0"/>
              <a:t>Respect – what men crave the most – Men would work for food but die for respect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22573146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54369094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797334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狹義解釋</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309380313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105336297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5361652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26009248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a:t>
            </a:r>
            <a:r>
              <a:rPr lang="en-US" b="1"/>
              <a:t>is angry, </a:t>
            </a:r>
            <a:r>
              <a:rPr lang="en-US" b="1" dirty="0"/>
              <a:t>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94716092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45561359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118266808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35432439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It’s still hard to be long-distance yet close </a:t>
            </a:r>
            <a:r>
              <a:rPr lang="en-US" b="1" err="1"/>
              <a:t>friends</a:t>
            </a:r>
            <a:r>
              <a:rPr lang="en-US" b="1"/>
              <a:t>.  We </a:t>
            </a:r>
            <a:r>
              <a:rPr lang="en-US" b="1" dirty="0"/>
              <a:t>still treasure face-to-face </a:t>
            </a:r>
            <a:r>
              <a:rPr lang="en-US" b="1" err="1"/>
              <a:t>interaction</a:t>
            </a:r>
            <a:r>
              <a:rPr lang="en-US" b="1"/>
              <a:t>.  Yet </a:t>
            </a:r>
            <a:r>
              <a:rPr lang="en-US" b="1" dirty="0"/>
              <a:t>don’t go beyond reasonable </a:t>
            </a:r>
            <a:r>
              <a:rPr lang="en-US" b="1" err="1"/>
              <a:t>boundaries</a:t>
            </a:r>
            <a:r>
              <a:rPr lang="en-US" b="1"/>
              <a:t>.  That </a:t>
            </a:r>
            <a:r>
              <a:rPr lang="en-US" b="1" dirty="0"/>
              <a:t>could wear out the welcome.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213619435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296297681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wrongdoing.  You still need to talk about </a:t>
            </a:r>
            <a:r>
              <a:rPr lang="en-US" b="1"/>
              <a:t>the issues, </a:t>
            </a:r>
            <a:r>
              <a:rPr lang="en-US" b="1" dirty="0"/>
              <a:t>help the </a:t>
            </a:r>
            <a:r>
              <a:rPr lang="en-US" b="1"/>
              <a:t>person repent, </a:t>
            </a:r>
            <a:r>
              <a:rPr lang="en-US" b="1" dirty="0"/>
              <a:t>and then can talk about forgiveness.</a:t>
            </a:r>
          </a:p>
          <a:p>
            <a:endParaRPr lang="en-US" b="1" dirty="0"/>
          </a:p>
          <a:p>
            <a:r>
              <a:rPr lang="en-US" b="1" dirty="0"/>
              <a:t>Don’t let pride prevent you from admitting your offense or misunderstanding.  These small things add up and hurt the trust and relationship between friends.  Once trust </a:t>
            </a:r>
            <a:r>
              <a:rPr lang="en-US" b="1"/>
              <a:t>is broken, </a:t>
            </a:r>
            <a:r>
              <a:rPr lang="en-US" b="1" dirty="0"/>
              <a:t>it’s hard to restore completely.</a:t>
            </a:r>
          </a:p>
          <a:p>
            <a:endParaRPr lang="en-US" b="1" dirty="0"/>
          </a:p>
          <a:p>
            <a:r>
              <a:rPr lang="en-US" b="1" dirty="0"/>
              <a:t>Constancy – are you a friend in both good and bad times?  Bad 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02590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47875820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5270218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10686764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Forgiveness does not mean tolerating wrongdoing.  You still need to talk about </a:t>
            </a:r>
            <a:r>
              <a:rPr lang="en-US" b="1"/>
              <a:t>the issues, </a:t>
            </a:r>
            <a:r>
              <a:rPr lang="en-US" b="1" dirty="0"/>
              <a:t>help the </a:t>
            </a:r>
            <a:r>
              <a:rPr lang="en-US" b="1"/>
              <a:t>person repent, </a:t>
            </a:r>
            <a:r>
              <a:rPr lang="en-US" b="1" dirty="0"/>
              <a:t>and then can talk about forgiveness.</a:t>
            </a:r>
          </a:p>
          <a:p>
            <a:endParaRPr lang="en-US" b="1" dirty="0"/>
          </a:p>
          <a:p>
            <a:r>
              <a:rPr lang="en-US" b="1" dirty="0"/>
              <a:t>Don’t let pride prevent you from admitting your offense or misunderstanding.  These small things add up and hurt the trust and relationship between friends.  Once trust </a:t>
            </a:r>
            <a:r>
              <a:rPr lang="en-US" b="1"/>
              <a:t>is broken, </a:t>
            </a:r>
            <a:r>
              <a:rPr lang="en-US" b="1" dirty="0"/>
              <a:t>it’s hard to restore completely.</a:t>
            </a:r>
          </a:p>
          <a:p>
            <a:endParaRPr lang="en-US" b="1" dirty="0"/>
          </a:p>
          <a:p>
            <a:r>
              <a:rPr lang="en-US" b="1" dirty="0"/>
              <a:t>Constancy – are you a friend in both good and bad times?  Bad time is when you see real friends.</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158114108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14878235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312730613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24417323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19482046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3375774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98204399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3694283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249171242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This verse is about Jesus’s sacrifice </a:t>
            </a:r>
            <a:r>
              <a:rPr lang="en-US" b="1"/>
              <a:t>for us, </a:t>
            </a:r>
            <a:r>
              <a:rPr lang="en-US" b="1" dirty="0"/>
              <a:t>but used here as illustration.  Sacrifice does not mean giving your life for </a:t>
            </a:r>
            <a:r>
              <a:rPr lang="en-US" b="1"/>
              <a:t>your friend, </a:t>
            </a:r>
            <a:r>
              <a:rPr lang="en-US" b="1" dirty="0"/>
              <a:t>but does mean giving up a bit of something sometimes.  Maybe it’s time.  Maybe it’s money.  Time is most precious and time spend on caring for someone is never wasted.</a:t>
            </a:r>
          </a:p>
          <a:p>
            <a:endParaRPr lang="en-US" b="1" dirty="0"/>
          </a:p>
          <a:p>
            <a:r>
              <a:rPr lang="en-US" b="1" dirty="0"/>
              <a:t>Commonality is not </a:t>
            </a:r>
            <a:r>
              <a:rPr lang="en-US" b="1"/>
              <a:t>a requirement, </a:t>
            </a:r>
            <a:r>
              <a:rPr lang="en-US" b="1" dirty="0"/>
              <a:t>but something helpful in a friendship.</a:t>
            </a:r>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106474831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233026538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73631242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417898663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171569396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385837953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366749527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Because you are influenced by </a:t>
            </a:r>
            <a:r>
              <a:rPr lang="en-US" b="1"/>
              <a:t>your friends, </a:t>
            </a:r>
            <a:r>
              <a:rPr lang="en-US" b="1" dirty="0"/>
              <a:t>even if you don’t want to.</a:t>
            </a:r>
          </a:p>
          <a:p>
            <a:endParaRPr lang="en-US" b="1" dirty="0"/>
          </a:p>
          <a:p>
            <a:r>
              <a:rPr lang="en-US" b="1"/>
              <a:t>Parents, </a:t>
            </a:r>
            <a:r>
              <a:rPr lang="en-US" b="1" dirty="0"/>
              <a:t>pay a lot of attention to the friends your kids have.  They may shape your children’s character more than you do during the middle and high school years.</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2119918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260132148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2664334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8/12/2023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3336304"/>
            <a:ext cx="7772400" cy="2387600"/>
          </a:xfrm>
        </p:spPr>
        <p:txBody>
          <a:bodyPr>
            <a:noAutofit/>
          </a:bodyPr>
          <a:lstStyle/>
          <a:p>
            <a:r>
              <a:rPr lang="en-US" altLang="zh-TW" sz="7000" b="1" dirty="0"/>
              <a:t>7</a:t>
            </a:r>
            <a:r>
              <a:rPr lang="en-US" altLang="zh-TW" sz="7000" b="1" baseline="30000" dirty="0"/>
              <a:t>th</a:t>
            </a:r>
            <a:r>
              <a:rPr lang="en-US" altLang="zh-TW" sz="7000" b="1" dirty="0"/>
              <a:t> Beatitude:</a:t>
            </a:r>
            <a:br>
              <a:rPr lang="en-US" altLang="zh-TW" sz="7000" b="1" dirty="0"/>
            </a:br>
            <a:r>
              <a:rPr lang="en-US" altLang="zh-TW" sz="7000" b="1" dirty="0"/>
              <a:t>Be a Peacemaker</a:t>
            </a:r>
            <a:br>
              <a:rPr lang="en-US" altLang="zh-TW" sz="7000" b="1" dirty="0"/>
            </a:br>
            <a:br>
              <a:rPr lang="en-US" altLang="zh-TW" sz="7000" b="1" dirty="0"/>
            </a:br>
            <a:r>
              <a:rPr lang="en-US" altLang="zh-TW" sz="7000" b="1" kern="1000" spc="-50" dirty="0"/>
              <a:t>Scripture</a:t>
            </a:r>
            <a:br>
              <a:rPr lang="en-US" altLang="zh-TW" sz="7000" b="1" kern="1000" spc="-50" dirty="0"/>
            </a:br>
            <a:r>
              <a:rPr lang="en-US" altLang="zh-TW" sz="7000" b="1" dirty="0"/>
              <a:t>Matthew   22:37-40</a:t>
            </a:r>
            <a:endParaRPr lang="en-US" sz="7000" dirty="0"/>
          </a:p>
        </p:txBody>
      </p:sp>
    </p:spTree>
    <p:extLst>
      <p:ext uri="{BB962C8B-B14F-4D97-AF65-F5344CB8AC3E}">
        <p14:creationId xmlns:p14="http://schemas.microsoft.com/office/powerpoint/2010/main" val="914182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9148" y="117693"/>
            <a:ext cx="8865703"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What is a “Peacemaker” – someone who creates peace</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78241151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195470"/>
            <a:ext cx="8737600" cy="6096000"/>
          </a:xfrm>
        </p:spPr>
        <p:txBody>
          <a:bodyPr>
            <a:noAutofit/>
          </a:bodyPr>
          <a:lstStyle/>
          <a:p>
            <a:pPr marL="0" indent="0">
              <a:buNone/>
            </a:pPr>
            <a:r>
              <a:rPr lang="en-US" altLang="zh-TW" sz="7000" b="1" dirty="0">
                <a:latin typeface="+mj-lt"/>
                <a:ea typeface="PMingLiU" panose="02020500000000000000" pitchFamily="18" charset="-120"/>
              </a:rPr>
              <a:t>Husbands: love, guide and sacrifice for wives/families</a:t>
            </a:r>
          </a:p>
          <a:p>
            <a:pPr marL="0" indent="0">
              <a:buNone/>
            </a:pPr>
            <a:endParaRPr lang="en-US" sz="2000" b="1" dirty="0">
              <a:latin typeface="+mj-lt"/>
              <a:ea typeface="PMingLiU" panose="02020500000000000000" pitchFamily="18" charset="-120"/>
            </a:endParaRPr>
          </a:p>
          <a:p>
            <a:pPr marL="0" indent="0">
              <a:buNone/>
            </a:pPr>
            <a:r>
              <a:rPr lang="en-US" sz="7000" b="1" dirty="0">
                <a:latin typeface="+mj-lt"/>
                <a:ea typeface="PMingLiU" panose="02020500000000000000" pitchFamily="18" charset="-120"/>
              </a:rPr>
              <a:t>Wives: respect your husbands</a:t>
            </a:r>
          </a:p>
        </p:txBody>
      </p:sp>
    </p:spTree>
    <p:extLst>
      <p:ext uri="{BB962C8B-B14F-4D97-AF65-F5344CB8AC3E}">
        <p14:creationId xmlns:p14="http://schemas.microsoft.com/office/powerpoint/2010/main" val="41100505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400" y="102704"/>
            <a:ext cx="8788399" cy="6096000"/>
          </a:xfrm>
        </p:spPr>
        <p:txBody>
          <a:bodyPr>
            <a:noAutofit/>
          </a:bodyPr>
          <a:lstStyle/>
          <a:p>
            <a:pPr marL="0" indent="0">
              <a:lnSpc>
                <a:spcPct val="100000"/>
              </a:lnSpc>
              <a:spcAft>
                <a:spcPts val="800"/>
              </a:spcAft>
              <a:buNone/>
            </a:pPr>
            <a:r>
              <a:rPr lang="en-US" altLang="zh-TW" sz="6200" b="1" dirty="0">
                <a:latin typeface="+mj-lt"/>
                <a:ea typeface="PMingLiU" panose="02020500000000000000" pitchFamily="18" charset="-120"/>
              </a:rPr>
              <a:t>Men and women are very different psychologically and emotionally, and so we need love, wisdom, patience, and forgiveness so we can live in harmony.</a:t>
            </a:r>
            <a:endParaRPr lang="en-US" sz="6200" b="1" dirty="0">
              <a:latin typeface="+mj-lt"/>
              <a:ea typeface="PMingLiU" panose="02020500000000000000" pitchFamily="18" charset="-120"/>
            </a:endParaRPr>
          </a:p>
        </p:txBody>
      </p:sp>
    </p:spTree>
    <p:extLst>
      <p:ext uri="{BB962C8B-B14F-4D97-AF65-F5344CB8AC3E}">
        <p14:creationId xmlns:p14="http://schemas.microsoft.com/office/powerpoint/2010/main" val="209912619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71060" y="102704"/>
            <a:ext cx="8569739" cy="6096000"/>
          </a:xfrm>
        </p:spPr>
        <p:txBody>
          <a:bodyPr>
            <a:noAutofit/>
          </a:bodyPr>
          <a:lstStyle/>
          <a:p>
            <a:pPr marL="0" indent="0">
              <a:lnSpc>
                <a:spcPct val="100000"/>
              </a:lnSpc>
              <a:spcAft>
                <a:spcPts val="800"/>
              </a:spcAft>
              <a:buNone/>
            </a:pPr>
            <a:r>
              <a:rPr lang="en-US" altLang="zh-TW" sz="6400" b="1" dirty="0">
                <a:latin typeface="+mj-lt"/>
                <a:ea typeface="PMingLiU" panose="02020500000000000000" pitchFamily="18" charset="-120"/>
              </a:rPr>
              <a:t>Confucian’s Five Relationships says:</a:t>
            </a:r>
          </a:p>
          <a:p>
            <a:pPr marL="0" indent="0">
              <a:lnSpc>
                <a:spcPct val="100000"/>
              </a:lnSpc>
              <a:spcAft>
                <a:spcPts val="800"/>
              </a:spcAft>
              <a:buNone/>
            </a:pPr>
            <a:r>
              <a:rPr lang="en-US" sz="6400" b="1" dirty="0">
                <a:latin typeface="+mj-lt"/>
                <a:ea typeface="PMingLiU" panose="02020500000000000000" pitchFamily="18" charset="-120"/>
              </a:rPr>
              <a:t>“Relationship between husband and wife is based on and governed by their differences.”</a:t>
            </a:r>
          </a:p>
        </p:txBody>
      </p:sp>
    </p:spTree>
    <p:extLst>
      <p:ext uri="{BB962C8B-B14F-4D97-AF65-F5344CB8AC3E}">
        <p14:creationId xmlns:p14="http://schemas.microsoft.com/office/powerpoint/2010/main" val="7043364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4609" y="381000"/>
            <a:ext cx="8879324" cy="6096000"/>
          </a:xfrm>
        </p:spPr>
        <p:txBody>
          <a:bodyPr>
            <a:noAutofit/>
          </a:bodyPr>
          <a:lstStyle/>
          <a:p>
            <a:pPr marL="0" indent="0">
              <a:lnSpc>
                <a:spcPct val="100000"/>
              </a:lnSpc>
              <a:spcAft>
                <a:spcPts val="800"/>
              </a:spcAft>
              <a:buNone/>
            </a:pPr>
            <a:r>
              <a:rPr lang="en-US" altLang="zh-TW" sz="6600" b="1" dirty="0">
                <a:latin typeface="+mj-lt"/>
                <a:ea typeface="PMingLiU" panose="02020500000000000000" pitchFamily="18" charset="-120"/>
              </a:rPr>
              <a:t>Confucian’s teaching:</a:t>
            </a:r>
          </a:p>
          <a:p>
            <a:pPr marL="0" indent="0">
              <a:lnSpc>
                <a:spcPct val="100000"/>
              </a:lnSpc>
              <a:spcAft>
                <a:spcPts val="800"/>
              </a:spcAft>
              <a:buNone/>
            </a:pPr>
            <a:r>
              <a:rPr lang="en-US" altLang="zh-TW" sz="6600" b="1" dirty="0">
                <a:latin typeface="+mj-lt"/>
                <a:ea typeface="PMingLiU" panose="02020500000000000000" pitchFamily="18" charset="-120"/>
              </a:rPr>
              <a:t>“Those who understand the differences between husband and wife are wise.”</a:t>
            </a:r>
          </a:p>
        </p:txBody>
      </p:sp>
    </p:spTree>
    <p:extLst>
      <p:ext uri="{BB962C8B-B14F-4D97-AF65-F5344CB8AC3E}">
        <p14:creationId xmlns:p14="http://schemas.microsoft.com/office/powerpoint/2010/main" val="234347556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3501064956"/>
              </p:ext>
            </p:extLst>
          </p:nvPr>
        </p:nvGraphicFramePr>
        <p:xfrm>
          <a:off x="114300" y="145774"/>
          <a:ext cx="8915400" cy="5418138"/>
        </p:xfrm>
        <a:graphic>
          <a:graphicData uri="http://schemas.openxmlformats.org/drawingml/2006/table">
            <a:tbl>
              <a:tblPr firstRow="1" firstCol="1" bandRow="1">
                <a:tableStyleId>{5C22544A-7EE6-4342-B048-85BDC9FD1C3A}</a:tableStyleId>
              </a:tblPr>
              <a:tblGrid>
                <a:gridCol w="2809461">
                  <a:extLst>
                    <a:ext uri="{9D8B030D-6E8A-4147-A177-3AD203B41FA5}">
                      <a16:colId xmlns:a16="http://schemas.microsoft.com/office/drawing/2014/main" val="1862322444"/>
                    </a:ext>
                  </a:extLst>
                </a:gridCol>
                <a:gridCol w="2946952">
                  <a:extLst>
                    <a:ext uri="{9D8B030D-6E8A-4147-A177-3AD203B41FA5}">
                      <a16:colId xmlns:a16="http://schemas.microsoft.com/office/drawing/2014/main" val="3466287671"/>
                    </a:ext>
                  </a:extLst>
                </a:gridCol>
                <a:gridCol w="3158987">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Relationship</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Foundation of Relationship</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The Most Important</a:t>
                      </a:r>
                    </a:p>
                    <a:p>
                      <a:pPr marL="0" marR="0" algn="ctr">
                        <a:lnSpc>
                          <a:spcPct val="107000"/>
                        </a:lnSpc>
                        <a:spcBef>
                          <a:spcPts val="0"/>
                        </a:spcBef>
                        <a:spcAft>
                          <a:spcPts val="0"/>
                        </a:spcAft>
                      </a:pPr>
                      <a:r>
                        <a:rPr lang="en-US" sz="3600" b="1" dirty="0">
                          <a:effectLst/>
                        </a:rPr>
                        <a:t>Virtue</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87240169"/>
                  </a:ext>
                </a:extLst>
              </a:tr>
              <a:tr h="736600">
                <a:tc>
                  <a:txBody>
                    <a:bodyPr/>
                    <a:lstStyle/>
                    <a:p>
                      <a:pPr marL="0" marR="0">
                        <a:lnSpc>
                          <a:spcPct val="107000"/>
                        </a:lnSpc>
                        <a:spcBef>
                          <a:spcPts val="0"/>
                        </a:spcBef>
                        <a:spcAft>
                          <a:spcPts val="0"/>
                        </a:spcAft>
                      </a:pPr>
                      <a:r>
                        <a:rPr lang="en-US" sz="3600" b="1" dirty="0">
                          <a:effectLst/>
                          <a:ea typeface="Microsoft JhengHei" panose="020B0604030504040204" pitchFamily="34" charset="-120"/>
                        </a:rPr>
                        <a:t>Parent-child</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Love</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Love</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628695329"/>
                  </a:ext>
                </a:extLst>
              </a:tr>
              <a:tr h="736600">
                <a:tc>
                  <a:txBody>
                    <a:bodyPr/>
                    <a:lstStyle/>
                    <a:p>
                      <a:pPr marL="0" marR="0">
                        <a:lnSpc>
                          <a:spcPct val="107000"/>
                        </a:lnSpc>
                        <a:spcBef>
                          <a:spcPts val="0"/>
                        </a:spcBef>
                        <a:spcAft>
                          <a:spcPts val="0"/>
                        </a:spcAft>
                      </a:pPr>
                      <a:r>
                        <a:rPr lang="en-US" sz="3600" b="1" dirty="0">
                          <a:effectLst/>
                          <a:ea typeface="Microsoft JhengHei" panose="020B0604030504040204" pitchFamily="34" charset="-120"/>
                        </a:rPr>
                        <a:t>Husband-wife</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Difference</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Wisdom</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86331393"/>
                  </a:ext>
                </a:extLst>
              </a:tr>
              <a:tr h="736600">
                <a:tc>
                  <a:txBody>
                    <a:bodyPr/>
                    <a:lstStyle/>
                    <a:p>
                      <a:pPr marL="0" marR="0">
                        <a:lnSpc>
                          <a:spcPct val="107000"/>
                        </a:lnSpc>
                        <a:spcBef>
                          <a:spcPts val="0"/>
                        </a:spcBef>
                        <a:spcAft>
                          <a:spcPts val="0"/>
                        </a:spcAft>
                      </a:pPr>
                      <a:r>
                        <a:rPr lang="en-US" sz="3600" b="1" dirty="0">
                          <a:effectLst/>
                          <a:ea typeface="Microsoft JhengHei" panose="020B0604030504040204" pitchFamily="34" charset="-120"/>
                        </a:rPr>
                        <a:t>Ruler-subject</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Righteousness</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Righteousness*</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06773097"/>
                  </a:ext>
                </a:extLst>
              </a:tr>
              <a:tr h="736600">
                <a:tc>
                  <a:txBody>
                    <a:bodyPr/>
                    <a:lstStyle/>
                    <a:p>
                      <a:pPr marL="0" marR="0">
                        <a:lnSpc>
                          <a:spcPct val="107000"/>
                        </a:lnSpc>
                        <a:spcBef>
                          <a:spcPts val="0"/>
                        </a:spcBef>
                        <a:spcAft>
                          <a:spcPts val="0"/>
                        </a:spcAft>
                      </a:pPr>
                      <a:r>
                        <a:rPr lang="en-US" sz="3600" b="1" dirty="0">
                          <a:effectLst/>
                          <a:ea typeface="Microsoft JhengHei" panose="020B0604030504040204" pitchFamily="34" charset="-120"/>
                        </a:rPr>
                        <a:t>Siblings</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Order</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Respect</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99494738"/>
                  </a:ext>
                </a:extLst>
              </a:tr>
              <a:tr h="736600">
                <a:tc>
                  <a:txBody>
                    <a:bodyPr/>
                    <a:lstStyle/>
                    <a:p>
                      <a:pPr marL="0" marR="0">
                        <a:lnSpc>
                          <a:spcPct val="107000"/>
                        </a:lnSpc>
                        <a:spcBef>
                          <a:spcPts val="0"/>
                        </a:spcBef>
                        <a:spcAft>
                          <a:spcPts val="0"/>
                        </a:spcAft>
                      </a:pPr>
                      <a:r>
                        <a:rPr lang="en-US" sz="3600" b="1" dirty="0">
                          <a:effectLst/>
                          <a:ea typeface="Microsoft JhengHei" panose="020B0604030504040204" pitchFamily="34" charset="-120"/>
                        </a:rPr>
                        <a:t>Friends</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Integrity</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600" b="1" dirty="0">
                          <a:effectLst/>
                          <a:ea typeface="Microsoft JhengHei" panose="020B0604030504040204" pitchFamily="34" charset="-120"/>
                        </a:rPr>
                        <a:t>Integrity</a:t>
                      </a:r>
                      <a:endParaRPr lang="en-US" sz="3600" b="1" dirty="0">
                        <a:solidFill>
                          <a:schemeClr val="tx1"/>
                        </a:solidFill>
                        <a:effectLst/>
                        <a:latin typeface="+mj-lt"/>
                        <a:ea typeface="Microsoft JhengHei" panose="020B0604030504040204" pitchFamily="34"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1FA412EC-04DB-4867-A4D0-92A87A648623}"/>
              </a:ext>
            </a:extLst>
          </p:cNvPr>
          <p:cNvSpPr txBox="1"/>
          <p:nvPr/>
        </p:nvSpPr>
        <p:spPr>
          <a:xfrm>
            <a:off x="114300" y="5563912"/>
            <a:ext cx="8663205" cy="707886"/>
          </a:xfrm>
          <a:prstGeom prst="rect">
            <a:avLst/>
          </a:prstGeom>
          <a:noFill/>
        </p:spPr>
        <p:txBody>
          <a:bodyPr wrap="none" rtlCol="0">
            <a:spAutoFit/>
          </a:bodyPr>
          <a:lstStyle/>
          <a:p>
            <a:r>
              <a:rPr lang="en-US" sz="4000" b="1" dirty="0">
                <a:ea typeface="Microsoft JhengHei" panose="020B0604030504040204" pitchFamily="34" charset="-120"/>
              </a:rPr>
              <a:t>* Righteousness = doing the right things</a:t>
            </a:r>
          </a:p>
        </p:txBody>
      </p:sp>
    </p:spTree>
    <p:extLst>
      <p:ext uri="{BB962C8B-B14F-4D97-AF65-F5344CB8AC3E}">
        <p14:creationId xmlns:p14="http://schemas.microsoft.com/office/powerpoint/2010/main" val="68046756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19D0A3A-6E11-41D9-843F-C3F8DDB4426E}"/>
              </a:ext>
            </a:extLst>
          </p:cNvPr>
          <p:cNvGraphicFramePr>
            <a:graphicFrameLocks noGrp="1"/>
          </p:cNvGraphicFramePr>
          <p:nvPr>
            <p:extLst>
              <p:ext uri="{D42A27DB-BD31-4B8C-83A1-F6EECF244321}">
                <p14:modId xmlns:p14="http://schemas.microsoft.com/office/powerpoint/2010/main" val="530280178"/>
              </p:ext>
            </p:extLst>
          </p:nvPr>
        </p:nvGraphicFramePr>
        <p:xfrm>
          <a:off x="132522" y="917161"/>
          <a:ext cx="8878956" cy="5587365"/>
        </p:xfrm>
        <a:graphic>
          <a:graphicData uri="http://schemas.openxmlformats.org/drawingml/2006/table">
            <a:tbl>
              <a:tblPr firstRow="1" firstCol="1" bandRow="1">
                <a:tableStyleId>{5C22544A-7EE6-4342-B048-85BDC9FD1C3A}</a:tableStyleId>
              </a:tblPr>
              <a:tblGrid>
                <a:gridCol w="2650434">
                  <a:extLst>
                    <a:ext uri="{9D8B030D-6E8A-4147-A177-3AD203B41FA5}">
                      <a16:colId xmlns:a16="http://schemas.microsoft.com/office/drawing/2014/main" val="1862322444"/>
                    </a:ext>
                  </a:extLst>
                </a:gridCol>
                <a:gridCol w="3339548">
                  <a:extLst>
                    <a:ext uri="{9D8B030D-6E8A-4147-A177-3AD203B41FA5}">
                      <a16:colId xmlns:a16="http://schemas.microsoft.com/office/drawing/2014/main" val="3466287671"/>
                    </a:ext>
                  </a:extLst>
                </a:gridCol>
                <a:gridCol w="2888974">
                  <a:extLst>
                    <a:ext uri="{9D8B030D-6E8A-4147-A177-3AD203B41FA5}">
                      <a16:colId xmlns:a16="http://schemas.microsoft.com/office/drawing/2014/main" val="2217839498"/>
                    </a:ext>
                  </a:extLst>
                </a:gridCol>
              </a:tblGrid>
              <a:tr h="736600">
                <a:tc>
                  <a:txBody>
                    <a:bodyPr/>
                    <a:lstStyle/>
                    <a:p>
                      <a:pPr marL="0" marR="0" algn="ctr">
                        <a:lnSpc>
                          <a:spcPct val="107000"/>
                        </a:lnSpc>
                        <a:spcBef>
                          <a:spcPts val="0"/>
                        </a:spcBef>
                        <a:spcAft>
                          <a:spcPts val="0"/>
                        </a:spcAft>
                      </a:pPr>
                      <a:endParaRPr lang="en-US" sz="3600" b="1" baseline="0" dirty="0">
                        <a:solidFill>
                          <a:schemeClr val="tx1"/>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nchor="ctr"/>
                </a:tc>
                <a:tc>
                  <a:txBody>
                    <a:bodyPr/>
                    <a:lstStyle/>
                    <a:p>
                      <a:pPr algn="ctr" fontAlgn="b"/>
                      <a:r>
                        <a:rPr lang="en-US" altLang="zh-TW" sz="4600" b="1" u="none" strike="noStrike" baseline="0" dirty="0">
                          <a:effectLst/>
                          <a:latin typeface="Arial Narrow" panose="020B0606020202030204" pitchFamily="34" charset="0"/>
                          <a:ea typeface="Microsoft JhengHei" panose="020B0604030504040204" pitchFamily="34" charset="-120"/>
                        </a:rPr>
                        <a:t>Men</a:t>
                      </a:r>
                      <a:endParaRPr lang="zh-TW" altLang="en-US" sz="4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4600" b="1" u="none" strike="noStrike" baseline="0" dirty="0">
                          <a:effectLst/>
                          <a:latin typeface="Arial Narrow" panose="020B0606020202030204" pitchFamily="34" charset="0"/>
                          <a:ea typeface="Microsoft JhengHei" panose="020B0604030504040204" pitchFamily="34" charset="-120"/>
                        </a:rPr>
                        <a:t>Women</a:t>
                      </a:r>
                      <a:endParaRPr lang="zh-TW" altLang="en-US" sz="4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287240169"/>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Self-image from</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Work</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Family</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628695329"/>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Satisfaction from</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Provide for…</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Care for…</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1086331393"/>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Wanted Feeling</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Respect</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Love</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3706773097"/>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Prefers</a:t>
                      </a:r>
                      <a:r>
                        <a:rPr lang="zh-TW" altLang="en-US" sz="3000" b="1" u="none" strike="noStrike" baseline="0" dirty="0">
                          <a:effectLst/>
                          <a:latin typeface="Arial Narrow" panose="020B0606020202030204" pitchFamily="34" charset="0"/>
                        </a:rPr>
                        <a:t> </a:t>
                      </a:r>
                      <a:r>
                        <a:rPr lang="en-US" altLang="zh-TW" sz="3000" b="1" u="none" strike="noStrike" baseline="0" dirty="0">
                          <a:effectLst/>
                          <a:latin typeface="Arial Narrow" panose="020B0606020202030204" pitchFamily="34" charset="0"/>
                        </a:rPr>
                        <a:t>to Be</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Independent</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Involved</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729712"/>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Connection from</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Working together</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600" b="1" u="none" strike="noStrike" baseline="0" dirty="0">
                          <a:effectLst/>
                          <a:latin typeface="Arial Narrow" panose="020B0606020202030204" pitchFamily="34" charset="0"/>
                          <a:ea typeface="Microsoft JhengHei" panose="020B0604030504040204" pitchFamily="34" charset="-120"/>
                        </a:rPr>
                        <a:t>Communication</a:t>
                      </a:r>
                      <a:endParaRPr lang="zh-TW" altLang="en-US" sz="36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3699494738"/>
                  </a:ext>
                </a:extLst>
              </a:tr>
              <a:tr h="736600">
                <a:tc>
                  <a:txBody>
                    <a:bodyPr/>
                    <a:lstStyle/>
                    <a:p>
                      <a:pPr algn="l" fontAlgn="b"/>
                      <a:r>
                        <a:rPr lang="en-US" altLang="zh-TW" sz="3000" b="1" u="none" strike="noStrike" baseline="0" dirty="0">
                          <a:effectLst/>
                          <a:latin typeface="Arial Narrow" panose="020B0606020202030204" pitchFamily="34" charset="0"/>
                          <a:ea typeface="Microsoft JhengHei" panose="020B0604030504040204" pitchFamily="34" charset="-120"/>
                        </a:rPr>
                        <a:t>Focus</a:t>
                      </a:r>
                      <a:endParaRPr lang="zh-TW" altLang="en-US" sz="30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800" b="1" u="none" strike="noStrike" baseline="0" dirty="0">
                          <a:effectLst/>
                          <a:latin typeface="Arial Narrow" panose="020B0606020202030204" pitchFamily="34" charset="0"/>
                          <a:ea typeface="Microsoft JhengHei" panose="020B0604030504040204" pitchFamily="34" charset="-120"/>
                        </a:rPr>
                        <a:t>Get </a:t>
                      </a:r>
                      <a:r>
                        <a:rPr lang="en-US" altLang="zh-TW" sz="3800" b="1" u="none" strike="noStrike" baseline="0">
                          <a:effectLst/>
                          <a:latin typeface="Arial Narrow" panose="020B0606020202030204" pitchFamily="34" charset="0"/>
                          <a:ea typeface="Microsoft JhengHei" panose="020B0604030504040204" pitchFamily="34" charset="-120"/>
                        </a:rPr>
                        <a:t>things done, </a:t>
                      </a:r>
                      <a:r>
                        <a:rPr lang="en-US" altLang="zh-TW" sz="3800" b="1" u="none" strike="noStrike" baseline="0" dirty="0">
                          <a:effectLst/>
                          <a:latin typeface="Arial Narrow" panose="020B0606020202030204" pitchFamily="34" charset="0"/>
                          <a:ea typeface="Microsoft JhengHei" panose="020B0604030504040204" pitchFamily="34" charset="-120"/>
                        </a:rPr>
                        <a:t>achievement</a:t>
                      </a:r>
                      <a:endParaRPr lang="zh-TW" altLang="en-US" sz="38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tc>
                  <a:txBody>
                    <a:bodyPr/>
                    <a:lstStyle/>
                    <a:p>
                      <a:pPr algn="ctr" fontAlgn="b"/>
                      <a:r>
                        <a:rPr lang="en-US" altLang="zh-TW" sz="3700" b="1" u="none" strike="noStrike" baseline="0">
                          <a:effectLst/>
                          <a:latin typeface="Arial Narrow" panose="020B0606020202030204" pitchFamily="34" charset="0"/>
                          <a:ea typeface="Microsoft JhengHei" panose="020B0604030504040204" pitchFamily="34" charset="-120"/>
                        </a:rPr>
                        <a:t>Experience, </a:t>
                      </a:r>
                      <a:r>
                        <a:rPr lang="en-US" altLang="zh-TW" sz="3700" b="1" u="none" strike="noStrike" baseline="0" dirty="0">
                          <a:effectLst/>
                          <a:latin typeface="Arial Narrow" panose="020B0606020202030204" pitchFamily="34" charset="0"/>
                          <a:ea typeface="Microsoft JhengHei" panose="020B0604030504040204" pitchFamily="34" charset="-120"/>
                        </a:rPr>
                        <a:t>communication</a:t>
                      </a:r>
                      <a:endParaRPr lang="zh-TW" altLang="en-US" sz="3700" b="1" i="0" u="none" strike="noStrike" baseline="0" dirty="0">
                        <a:solidFill>
                          <a:schemeClr val="tx1"/>
                        </a:solidFill>
                        <a:effectLst/>
                        <a:latin typeface="Arial Narrow" panose="020B0606020202030204" pitchFamily="34" charset="0"/>
                        <a:ea typeface="Microsoft JhengHei" panose="020B0604030504040204" pitchFamily="34" charset="-120"/>
                      </a:endParaRPr>
                    </a:p>
                  </a:txBody>
                  <a:tcPr marL="9525" marR="9525" marT="9525" marB="0" anchor="ctr"/>
                </a:tc>
                <a:extLst>
                  <a:ext uri="{0D108BD9-81ED-4DB2-BD59-A6C34878D82A}">
                    <a16:rowId xmlns:a16="http://schemas.microsoft.com/office/drawing/2014/main" val="203476417"/>
                  </a:ext>
                </a:extLst>
              </a:tr>
            </a:tbl>
          </a:graphicData>
        </a:graphic>
      </p:graphicFrame>
      <p:sp>
        <p:nvSpPr>
          <p:cNvPr id="2" name="TextBox 1">
            <a:extLst>
              <a:ext uri="{FF2B5EF4-FFF2-40B4-BE49-F238E27FC236}">
                <a16:creationId xmlns:a16="http://schemas.microsoft.com/office/drawing/2014/main" id="{70038444-3A8E-441B-9F4F-8F271BB6536C}"/>
              </a:ext>
            </a:extLst>
          </p:cNvPr>
          <p:cNvSpPr txBox="1"/>
          <p:nvPr/>
        </p:nvSpPr>
        <p:spPr>
          <a:xfrm>
            <a:off x="374761" y="209275"/>
            <a:ext cx="8394478" cy="707886"/>
          </a:xfrm>
          <a:prstGeom prst="rect">
            <a:avLst/>
          </a:prstGeom>
          <a:noFill/>
        </p:spPr>
        <p:txBody>
          <a:bodyPr wrap="none" rtlCol="0">
            <a:spAutoFit/>
          </a:bodyPr>
          <a:lstStyle/>
          <a:p>
            <a:r>
              <a:rPr lang="en-US" sz="4000" b="1" dirty="0">
                <a:ea typeface="Microsoft JhengHei" panose="020B0604030504040204" pitchFamily="34" charset="-120"/>
              </a:rPr>
              <a:t>Differences between Men and Women</a:t>
            </a:r>
          </a:p>
        </p:txBody>
      </p:sp>
    </p:spTree>
    <p:extLst>
      <p:ext uri="{BB962C8B-B14F-4D97-AF65-F5344CB8AC3E}">
        <p14:creationId xmlns:p14="http://schemas.microsoft.com/office/powerpoint/2010/main" val="32888320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62467" y="261730"/>
            <a:ext cx="8267515" cy="6096000"/>
          </a:xfrm>
        </p:spPr>
        <p:txBody>
          <a:bodyPr>
            <a:noAutofit/>
          </a:bodyPr>
          <a:lstStyle/>
          <a:p>
            <a:pPr marL="0" indent="0">
              <a:lnSpc>
                <a:spcPct val="100000"/>
              </a:lnSpc>
              <a:spcAft>
                <a:spcPts val="800"/>
              </a:spcAft>
              <a:buNone/>
            </a:pPr>
            <a:r>
              <a:rPr lang="en-US" altLang="zh-TW" sz="7000" b="1" dirty="0">
                <a:latin typeface="+mj-lt"/>
                <a:ea typeface="PMingLiU" panose="02020500000000000000" pitchFamily="18" charset="-120"/>
              </a:rPr>
              <a:t>“Men would work for food, but would die for respect.”</a:t>
            </a:r>
            <a:endParaRPr lang="en-US" sz="7000" b="1" dirty="0">
              <a:latin typeface="+mj-lt"/>
              <a:ea typeface="PMingLiU" panose="02020500000000000000" pitchFamily="18" charset="-120"/>
            </a:endParaRPr>
          </a:p>
        </p:txBody>
      </p:sp>
    </p:spTree>
    <p:extLst>
      <p:ext uri="{BB962C8B-B14F-4D97-AF65-F5344CB8AC3E}">
        <p14:creationId xmlns:p14="http://schemas.microsoft.com/office/powerpoint/2010/main" val="1568147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3267" y="194733"/>
            <a:ext cx="8649620" cy="6282267"/>
          </a:xfrm>
        </p:spPr>
        <p:txBody>
          <a:bodyPr>
            <a:noAutofit/>
          </a:bodyPr>
          <a:lstStyle/>
          <a:p>
            <a:pPr marL="0" indent="0">
              <a:lnSpc>
                <a:spcPct val="100000"/>
              </a:lnSpc>
              <a:spcAft>
                <a:spcPts val="800"/>
              </a:spcAft>
              <a:buNone/>
            </a:pPr>
            <a:endParaRPr lang="en-US" altLang="zh-TW" sz="2000" b="1" dirty="0">
              <a:latin typeface="PMingLiU" panose="02020500000000000000" pitchFamily="18" charset="-120"/>
              <a:ea typeface="PMingLiU" panose="02020500000000000000" pitchFamily="18" charset="-120"/>
            </a:endParaRPr>
          </a:p>
          <a:p>
            <a:pPr marL="0" indent="0">
              <a:lnSpc>
                <a:spcPct val="100000"/>
              </a:lnSpc>
              <a:spcAft>
                <a:spcPts val="800"/>
              </a:spcAft>
              <a:buNone/>
            </a:pPr>
            <a:r>
              <a:rPr lang="en-US" sz="7000" b="1" dirty="0">
                <a:latin typeface="+mj-lt"/>
                <a:ea typeface="PMingLiU" panose="02020500000000000000" pitchFamily="18" charset="-120"/>
              </a:rPr>
              <a:t>Men wanting respect – isn’t that due to pride?</a:t>
            </a:r>
          </a:p>
        </p:txBody>
      </p:sp>
    </p:spTree>
    <p:extLst>
      <p:ext uri="{BB962C8B-B14F-4D97-AF65-F5344CB8AC3E}">
        <p14:creationId xmlns:p14="http://schemas.microsoft.com/office/powerpoint/2010/main" val="327733715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0133" y="177800"/>
            <a:ext cx="8517467" cy="6299200"/>
          </a:xfrm>
        </p:spPr>
        <p:txBody>
          <a:bodyPr>
            <a:noAutofit/>
          </a:bodyPr>
          <a:lstStyle/>
          <a:p>
            <a:pPr marL="0" indent="0">
              <a:lnSpc>
                <a:spcPct val="100000"/>
              </a:lnSpc>
              <a:spcAft>
                <a:spcPts val="800"/>
              </a:spcAft>
              <a:buNone/>
            </a:pPr>
            <a:r>
              <a:rPr lang="en-US" altLang="zh-TW" sz="7000" b="1" dirty="0">
                <a:latin typeface="+mj-lt"/>
                <a:ea typeface="PMingLiU" panose="02020500000000000000" pitchFamily="18" charset="-120"/>
              </a:rPr>
              <a:t>Why do we need friends?</a:t>
            </a:r>
            <a:r>
              <a:rPr lang="zh-TW" altLang="en-US" sz="7000" b="1" dirty="0">
                <a:latin typeface="+mj-lt"/>
                <a:ea typeface="PMingLiU" panose="02020500000000000000" pitchFamily="18" charset="-120"/>
              </a:rPr>
              <a:t> </a:t>
            </a:r>
            <a:r>
              <a:rPr lang="en-US" sz="7000" b="1" dirty="0">
                <a:latin typeface="+mj-lt"/>
                <a:ea typeface="PMingLiU" panose="02020500000000000000" pitchFamily="18" charset="-120"/>
              </a:rPr>
              <a:t>We want to support each other on our way to God.</a:t>
            </a:r>
          </a:p>
        </p:txBody>
      </p:sp>
    </p:spTree>
    <p:extLst>
      <p:ext uri="{BB962C8B-B14F-4D97-AF65-F5344CB8AC3E}">
        <p14:creationId xmlns:p14="http://schemas.microsoft.com/office/powerpoint/2010/main" val="22446381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72278" y="198783"/>
            <a:ext cx="8971722" cy="6096000"/>
          </a:xfrm>
        </p:spPr>
        <p:txBody>
          <a:bodyPr>
            <a:noAutofit/>
          </a:bodyPr>
          <a:lstStyle/>
          <a:p>
            <a:pPr marL="0" indent="0">
              <a:spcBef>
                <a:spcPts val="500"/>
              </a:spcBef>
              <a:spcAft>
                <a:spcPts val="500"/>
              </a:spcAft>
              <a:buNone/>
            </a:pPr>
            <a:r>
              <a:rPr lang="en-US" altLang="zh-TW" sz="5600" b="1" dirty="0" err="1">
                <a:latin typeface="+mj-lt"/>
              </a:rPr>
              <a:t>Ecc</a:t>
            </a:r>
            <a:r>
              <a:rPr lang="en-US" altLang="zh-TW" sz="5600" b="1" dirty="0">
                <a:latin typeface="+mj-lt"/>
              </a:rPr>
              <a:t>. 4:9-10 -- Two are better than one, because they have a good return for their labor:</a:t>
            </a:r>
          </a:p>
          <a:p>
            <a:pPr marL="0" indent="0">
              <a:spcBef>
                <a:spcPts val="500"/>
              </a:spcBef>
              <a:spcAft>
                <a:spcPts val="500"/>
              </a:spcAft>
              <a:buNone/>
            </a:pPr>
            <a:r>
              <a:rPr lang="en-US" altLang="zh-TW" sz="5600" b="1" dirty="0">
                <a:latin typeface="+mj-lt"/>
              </a:rPr>
              <a:t>If either of them falls down, one can help the other up. But pity anyone who falls and has no one to help them up.</a:t>
            </a:r>
            <a:endParaRPr lang="en-US" sz="5600" b="1" dirty="0">
              <a:latin typeface="+mj-lt"/>
              <a:ea typeface="PMingLiU" panose="02020500000000000000" pitchFamily="18" charset="-120"/>
            </a:endParaRPr>
          </a:p>
        </p:txBody>
      </p:sp>
    </p:spTree>
    <p:extLst>
      <p:ext uri="{BB962C8B-B14F-4D97-AF65-F5344CB8AC3E}">
        <p14:creationId xmlns:p14="http://schemas.microsoft.com/office/powerpoint/2010/main" val="51550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133" y="338667"/>
            <a:ext cx="8796867" cy="3323987"/>
          </a:xfrm>
          <a:prstGeom prst="rect">
            <a:avLst/>
          </a:prstGeom>
        </p:spPr>
        <p:txBody>
          <a:bodyPr wrap="square">
            <a:spAutoFit/>
          </a:bodyPr>
          <a:lstStyle/>
          <a:p>
            <a:r>
              <a:rPr lang="en-US" altLang="zh-TW" sz="7000" b="1" kern="1000" spc="-50" dirty="0">
                <a:latin typeface="+mj-lt"/>
                <a:ea typeface="Microsoft JhengHei" panose="020B0604030504040204" pitchFamily="34" charset="-120"/>
              </a:rPr>
              <a:t>“Peacemaker” – </a:t>
            </a:r>
          </a:p>
          <a:p>
            <a:r>
              <a:rPr lang="en-US" altLang="zh-TW" sz="7000" b="1" kern="1000" spc="-50" dirty="0">
                <a:latin typeface="+mj-lt"/>
                <a:ea typeface="Microsoft JhengHei" panose="020B0604030504040204" pitchFamily="34" charset="-120"/>
              </a:rPr>
              <a:t>a person who resolves conflict among people.</a:t>
            </a:r>
          </a:p>
        </p:txBody>
      </p:sp>
    </p:spTree>
    <p:extLst>
      <p:ext uri="{BB962C8B-B14F-4D97-AF65-F5344CB8AC3E}">
        <p14:creationId xmlns:p14="http://schemas.microsoft.com/office/powerpoint/2010/main" val="332625399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674AF3EF-DDF1-4C5A-88AD-C9BA81D08DA5}"/>
              </a:ext>
            </a:extLst>
          </p:cNvPr>
          <p:cNvSpPr/>
          <p:nvPr/>
        </p:nvSpPr>
        <p:spPr>
          <a:xfrm>
            <a:off x="268205" y="191824"/>
            <a:ext cx="6337953" cy="1733680"/>
          </a:xfrm>
          <a:prstGeom prst="rect">
            <a:avLst/>
          </a:prstGeom>
        </p:spPr>
        <p:txBody>
          <a:bodyPr wrap="none">
            <a:spAutoFit/>
          </a:bodyPr>
          <a:lstStyle/>
          <a:p>
            <a:r>
              <a:rPr lang="en-US" altLang="zh-TW" sz="5333" b="1" dirty="0">
                <a:latin typeface="+mj-lt"/>
                <a:ea typeface="Microsoft JhengHei" panose="020B0604030504040204" pitchFamily="34" charset="-120"/>
              </a:rPr>
              <a:t>The Virtuous Cycle of </a:t>
            </a:r>
          </a:p>
          <a:p>
            <a:r>
              <a:rPr lang="en-US" altLang="zh-TW" sz="5333" b="1" dirty="0">
                <a:latin typeface="+mj-lt"/>
                <a:ea typeface="Microsoft JhengHei" panose="020B0604030504040204" pitchFamily="34" charset="-120"/>
              </a:rPr>
              <a:t>Christian Interactions</a:t>
            </a:r>
          </a:p>
        </p:txBody>
      </p:sp>
      <p:grpSp>
        <p:nvGrpSpPr>
          <p:cNvPr id="10" name="Group 9">
            <a:extLst>
              <a:ext uri="{FF2B5EF4-FFF2-40B4-BE49-F238E27FC236}">
                <a16:creationId xmlns:a16="http://schemas.microsoft.com/office/drawing/2014/main" id="{7F706AD9-4ECF-411E-AD62-FA907171F3C0}"/>
              </a:ext>
            </a:extLst>
          </p:cNvPr>
          <p:cNvGrpSpPr/>
          <p:nvPr/>
        </p:nvGrpSpPr>
        <p:grpSpPr>
          <a:xfrm>
            <a:off x="-304800" y="1715787"/>
            <a:ext cx="10020019" cy="4946687"/>
            <a:chOff x="-228600" y="1286840"/>
            <a:chExt cx="7515014" cy="3710015"/>
          </a:xfrm>
        </p:grpSpPr>
        <p:sp>
          <p:nvSpPr>
            <p:cNvPr id="6" name="Freeform: Shape 5">
              <a:extLst>
                <a:ext uri="{FF2B5EF4-FFF2-40B4-BE49-F238E27FC236}">
                  <a16:creationId xmlns:a16="http://schemas.microsoft.com/office/drawing/2014/main" id="{C7A8D7B3-8506-4DFC-BBF4-02590192BCC0}"/>
                </a:ext>
              </a:extLst>
            </p:cNvPr>
            <p:cNvSpPr/>
            <p:nvPr/>
          </p:nvSpPr>
          <p:spPr>
            <a:xfrm>
              <a:off x="1672119" y="2235754"/>
              <a:ext cx="4001341" cy="2416627"/>
            </a:xfrm>
            <a:custGeom>
              <a:avLst/>
              <a:gdLst>
                <a:gd name="connsiteX0" fmla="*/ 5795682 w 6078070"/>
                <a:gd name="connsiteY0" fmla="*/ 0 h 4437530"/>
                <a:gd name="connsiteX1" fmla="*/ 0 w 6078070"/>
                <a:gd name="connsiteY1" fmla="*/ 2649071 h 4437530"/>
                <a:gd name="connsiteX2" fmla="*/ 847165 w 6078070"/>
                <a:gd name="connsiteY2" fmla="*/ 4437530 h 4437530"/>
                <a:gd name="connsiteX3" fmla="*/ 6078070 w 6078070"/>
                <a:gd name="connsiteY3" fmla="*/ 4424083 h 4437530"/>
                <a:gd name="connsiteX4" fmla="*/ 5795682 w 6078070"/>
                <a:gd name="connsiteY4" fmla="*/ 0 h 4437530"/>
                <a:gd name="connsiteX0" fmla="*/ 5795682 w 5795682"/>
                <a:gd name="connsiteY0" fmla="*/ 0 h 4449256"/>
                <a:gd name="connsiteX1" fmla="*/ 0 w 5795682"/>
                <a:gd name="connsiteY1" fmla="*/ 2649071 h 4449256"/>
                <a:gd name="connsiteX2" fmla="*/ 847165 w 5795682"/>
                <a:gd name="connsiteY2" fmla="*/ 4437530 h 4449256"/>
                <a:gd name="connsiteX3" fmla="*/ 5721173 w 5795682"/>
                <a:gd name="connsiteY3" fmla="*/ 4449256 h 4449256"/>
                <a:gd name="connsiteX4" fmla="*/ 5795682 w 5795682"/>
                <a:gd name="connsiteY4" fmla="*/ 0 h 4449256"/>
                <a:gd name="connsiteX0" fmla="*/ 5687532 w 5721173"/>
                <a:gd name="connsiteY0" fmla="*/ 0 h 4474429"/>
                <a:gd name="connsiteX1" fmla="*/ 0 w 5721173"/>
                <a:gd name="connsiteY1" fmla="*/ 2674244 h 4474429"/>
                <a:gd name="connsiteX2" fmla="*/ 847165 w 5721173"/>
                <a:gd name="connsiteY2" fmla="*/ 4462703 h 4474429"/>
                <a:gd name="connsiteX3" fmla="*/ 5721173 w 5721173"/>
                <a:gd name="connsiteY3" fmla="*/ 4474429 h 4474429"/>
                <a:gd name="connsiteX4" fmla="*/ 5687532 w 5721173"/>
                <a:gd name="connsiteY4" fmla="*/ 0 h 4474429"/>
                <a:gd name="connsiteX0" fmla="*/ 5687532 w 5721173"/>
                <a:gd name="connsiteY0" fmla="*/ 0 h 4021312"/>
                <a:gd name="connsiteX1" fmla="*/ 0 w 5721173"/>
                <a:gd name="connsiteY1" fmla="*/ 2221127 h 4021312"/>
                <a:gd name="connsiteX2" fmla="*/ 847165 w 5721173"/>
                <a:gd name="connsiteY2" fmla="*/ 4009586 h 4021312"/>
                <a:gd name="connsiteX3" fmla="*/ 5721173 w 5721173"/>
                <a:gd name="connsiteY3" fmla="*/ 4021312 h 4021312"/>
                <a:gd name="connsiteX4" fmla="*/ 5687532 w 5721173"/>
                <a:gd name="connsiteY4" fmla="*/ 0 h 4021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1173" h="4021312">
                  <a:moveTo>
                    <a:pt x="5687532" y="0"/>
                  </a:moveTo>
                  <a:lnTo>
                    <a:pt x="0" y="2221127"/>
                  </a:lnTo>
                  <a:lnTo>
                    <a:pt x="847165" y="4009586"/>
                  </a:lnTo>
                  <a:lnTo>
                    <a:pt x="5721173" y="4021312"/>
                  </a:lnTo>
                  <a:lnTo>
                    <a:pt x="5687532" y="0"/>
                  </a:lnTo>
                  <a:close/>
                </a:path>
              </a:pathLst>
            </a:cu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cxnSp>
          <p:nvCxnSpPr>
            <p:cNvPr id="15" name="Straight Arrow Connector 14">
              <a:extLst>
                <a:ext uri="{FF2B5EF4-FFF2-40B4-BE49-F238E27FC236}">
                  <a16:creationId xmlns:a16="http://schemas.microsoft.com/office/drawing/2014/main" id="{5907E1FE-9A1E-43FB-87CE-ADA28CE5BB7C}"/>
                </a:ext>
              </a:extLst>
            </p:cNvPr>
            <p:cNvCxnSpPr>
              <a:cxnSpLocks/>
            </p:cNvCxnSpPr>
            <p:nvPr/>
          </p:nvCxnSpPr>
          <p:spPr>
            <a:xfrm>
              <a:off x="1665988" y="3305027"/>
              <a:ext cx="289184" cy="25740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90FDCE2F-EF03-47FD-B5B0-DF31C9DA421E}"/>
                </a:ext>
              </a:extLst>
            </p:cNvPr>
            <p:cNvGrpSpPr/>
            <p:nvPr/>
          </p:nvGrpSpPr>
          <p:grpSpPr>
            <a:xfrm>
              <a:off x="2003945" y="2739467"/>
              <a:ext cx="604362" cy="1105853"/>
              <a:chOff x="1980772" y="2444424"/>
              <a:chExt cx="604362" cy="1105853"/>
            </a:xfrm>
          </p:grpSpPr>
          <p:sp>
            <p:nvSpPr>
              <p:cNvPr id="22" name="Smiley Face 21">
                <a:extLst>
                  <a:ext uri="{FF2B5EF4-FFF2-40B4-BE49-F238E27FC236}">
                    <a16:creationId xmlns:a16="http://schemas.microsoft.com/office/drawing/2014/main" id="{807C1C5B-DAE4-4A7A-AC82-E75D1EC3A429}"/>
                  </a:ext>
                </a:extLst>
              </p:cNvPr>
              <p:cNvSpPr/>
              <p:nvPr/>
            </p:nvSpPr>
            <p:spPr>
              <a:xfrm>
                <a:off x="2096501" y="2444424"/>
                <a:ext cx="372904" cy="385763"/>
              </a:xfrm>
              <a:prstGeom prst="smileyFac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b="1" dirty="0">
                  <a:ea typeface="Microsoft JhengHei" panose="020B0604030504040204" pitchFamily="34" charset="-120"/>
                </a:endParaRPr>
              </a:p>
            </p:txBody>
          </p:sp>
          <p:cxnSp>
            <p:nvCxnSpPr>
              <p:cNvPr id="24" name="Straight Connector 23">
                <a:extLst>
                  <a:ext uri="{FF2B5EF4-FFF2-40B4-BE49-F238E27FC236}">
                    <a16:creationId xmlns:a16="http://schemas.microsoft.com/office/drawing/2014/main" id="{BB8AE564-960D-4B63-A0EC-D556D8CE584F}"/>
                  </a:ext>
                </a:extLst>
              </p:cNvPr>
              <p:cNvCxnSpPr>
                <a:stCxn id="22" idx="4"/>
              </p:cNvCxnSpPr>
              <p:nvPr/>
            </p:nvCxnSpPr>
            <p:spPr>
              <a:xfrm flipH="1">
                <a:off x="1980772" y="2830187"/>
                <a:ext cx="302181" cy="180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328841-493C-41FD-B147-889BD31DDC10}"/>
                  </a:ext>
                </a:extLst>
              </p:cNvPr>
              <p:cNvCxnSpPr>
                <a:stCxn id="22" idx="4"/>
              </p:cNvCxnSpPr>
              <p:nvPr/>
            </p:nvCxnSpPr>
            <p:spPr>
              <a:xfrm>
                <a:off x="2282953" y="2830187"/>
                <a:ext cx="0" cy="4371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6EF63BE-98E2-46AE-A9E7-D9E2A0276277}"/>
                  </a:ext>
                </a:extLst>
              </p:cNvPr>
              <p:cNvCxnSpPr>
                <a:cxnSpLocks/>
                <a:stCxn id="22" idx="4"/>
              </p:cNvCxnSpPr>
              <p:nvPr/>
            </p:nvCxnSpPr>
            <p:spPr>
              <a:xfrm>
                <a:off x="2282953" y="2830187"/>
                <a:ext cx="302181" cy="1478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270AE15-2362-4C02-B253-887258806567}"/>
                  </a:ext>
                </a:extLst>
              </p:cNvPr>
              <p:cNvCxnSpPr/>
              <p:nvPr/>
            </p:nvCxnSpPr>
            <p:spPr>
              <a:xfrm>
                <a:off x="2282953" y="3267384"/>
                <a:ext cx="186452"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AF5FCB6-D840-41C9-8FE9-65C335CC8170}"/>
                  </a:ext>
                </a:extLst>
              </p:cNvPr>
              <p:cNvCxnSpPr/>
              <p:nvPr/>
            </p:nvCxnSpPr>
            <p:spPr>
              <a:xfrm flipH="1">
                <a:off x="2160794" y="3267384"/>
                <a:ext cx="122158" cy="2828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0C3B5421-7C76-4E6D-85E7-2A401F3E0355}"/>
                </a:ext>
              </a:extLst>
            </p:cNvPr>
            <p:cNvGrpSpPr/>
            <p:nvPr/>
          </p:nvGrpSpPr>
          <p:grpSpPr>
            <a:xfrm>
              <a:off x="4366354" y="1303500"/>
              <a:ext cx="1089052" cy="1524626"/>
              <a:chOff x="4595739" y="999949"/>
              <a:chExt cx="1089052" cy="1524626"/>
            </a:xfrm>
          </p:grpSpPr>
          <p:sp>
            <p:nvSpPr>
              <p:cNvPr id="118" name="Cloud 117">
                <a:extLst>
                  <a:ext uri="{FF2B5EF4-FFF2-40B4-BE49-F238E27FC236}">
                    <a16:creationId xmlns:a16="http://schemas.microsoft.com/office/drawing/2014/main" id="{98206598-9375-419F-B82D-6A4BA465104A}"/>
                  </a:ext>
                </a:extLst>
              </p:cNvPr>
              <p:cNvSpPr/>
              <p:nvPr/>
            </p:nvSpPr>
            <p:spPr>
              <a:xfrm>
                <a:off x="4640253" y="999949"/>
                <a:ext cx="1044538" cy="761494"/>
              </a:xfrm>
              <a:prstGeom prst="clou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grpSp>
            <p:nvGrpSpPr>
              <p:cNvPr id="67" name="Group 66">
                <a:extLst>
                  <a:ext uri="{FF2B5EF4-FFF2-40B4-BE49-F238E27FC236}">
                    <a16:creationId xmlns:a16="http://schemas.microsoft.com/office/drawing/2014/main" id="{5285F4B9-AAD8-4866-90CA-250C69996BD6}"/>
                  </a:ext>
                </a:extLst>
              </p:cNvPr>
              <p:cNvGrpSpPr/>
              <p:nvPr/>
            </p:nvGrpSpPr>
            <p:grpSpPr>
              <a:xfrm>
                <a:off x="4595739" y="1190362"/>
                <a:ext cx="1089052" cy="1334213"/>
                <a:chOff x="6320058" y="4420621"/>
                <a:chExt cx="1936093" cy="2371933"/>
              </a:xfrm>
            </p:grpSpPr>
            <p:grpSp>
              <p:nvGrpSpPr>
                <p:cNvPr id="68" name="Group 67">
                  <a:extLst>
                    <a:ext uri="{FF2B5EF4-FFF2-40B4-BE49-F238E27FC236}">
                      <a16:creationId xmlns:a16="http://schemas.microsoft.com/office/drawing/2014/main" id="{9E77DF31-DAA4-4821-B784-CC50E5693C12}"/>
                    </a:ext>
                  </a:extLst>
                </p:cNvPr>
                <p:cNvGrpSpPr/>
                <p:nvPr/>
              </p:nvGrpSpPr>
              <p:grpSpPr>
                <a:xfrm>
                  <a:off x="6637514" y="4420621"/>
                  <a:ext cx="1074420" cy="1965960"/>
                  <a:chOff x="6800850" y="1565910"/>
                  <a:chExt cx="1074420" cy="1965960"/>
                </a:xfrm>
              </p:grpSpPr>
              <p:sp>
                <p:nvSpPr>
                  <p:cNvPr id="90" name="Smiley Face 89">
                    <a:extLst>
                      <a:ext uri="{FF2B5EF4-FFF2-40B4-BE49-F238E27FC236}">
                        <a16:creationId xmlns:a16="http://schemas.microsoft.com/office/drawing/2014/main" id="{A2CB1B54-3CCC-4A00-8212-B7A0637C0D63}"/>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91" name="Straight Connector 90">
                    <a:extLst>
                      <a:ext uri="{FF2B5EF4-FFF2-40B4-BE49-F238E27FC236}">
                        <a16:creationId xmlns:a16="http://schemas.microsoft.com/office/drawing/2014/main" id="{6C5C6B98-E04F-4AFC-ADC4-AD22BA2816C8}"/>
                      </a:ext>
                    </a:extLst>
                  </p:cNvPr>
                  <p:cNvCxnSpPr>
                    <a:stCxn id="90"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0628744-0FAE-4628-9FA3-8024C8315E08}"/>
                      </a:ext>
                    </a:extLst>
                  </p:cNvPr>
                  <p:cNvCxnSpPr>
                    <a:stCxn id="90"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72D24C0E-A93D-4DEA-AC71-2AE5EF1101D8}"/>
                      </a:ext>
                    </a:extLst>
                  </p:cNvPr>
                  <p:cNvCxnSpPr>
                    <a:cxnSpLocks/>
                    <a:stCxn id="90"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8869597-AA52-4E09-9C26-23A81F6CC26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3C388DC-DCD8-4B77-A2C7-02005AAD828C}"/>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9" name="Group 68">
                  <a:extLst>
                    <a:ext uri="{FF2B5EF4-FFF2-40B4-BE49-F238E27FC236}">
                      <a16:creationId xmlns:a16="http://schemas.microsoft.com/office/drawing/2014/main" id="{4B3C8B2D-9BBE-4220-9678-E21A7DE5738B}"/>
                    </a:ext>
                  </a:extLst>
                </p:cNvPr>
                <p:cNvGrpSpPr/>
                <p:nvPr/>
              </p:nvGrpSpPr>
              <p:grpSpPr>
                <a:xfrm>
                  <a:off x="6857268" y="4735154"/>
                  <a:ext cx="1074420" cy="1965960"/>
                  <a:chOff x="6800850" y="1565910"/>
                  <a:chExt cx="1074420" cy="1965960"/>
                </a:xfrm>
              </p:grpSpPr>
              <p:sp>
                <p:nvSpPr>
                  <p:cNvPr id="84" name="Smiley Face 83">
                    <a:extLst>
                      <a:ext uri="{FF2B5EF4-FFF2-40B4-BE49-F238E27FC236}">
                        <a16:creationId xmlns:a16="http://schemas.microsoft.com/office/drawing/2014/main" id="{923B923E-00E6-48DE-8B3C-2A3333D10712}"/>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85" name="Straight Connector 84">
                    <a:extLst>
                      <a:ext uri="{FF2B5EF4-FFF2-40B4-BE49-F238E27FC236}">
                        <a16:creationId xmlns:a16="http://schemas.microsoft.com/office/drawing/2014/main" id="{DA403905-DF90-407B-AB8F-9DE08AF59BA7}"/>
                      </a:ext>
                    </a:extLst>
                  </p:cNvPr>
                  <p:cNvCxnSpPr>
                    <a:stCxn id="8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148E2CF-303C-4F4D-A42D-4C16F4FA44ED}"/>
                      </a:ext>
                    </a:extLst>
                  </p:cNvPr>
                  <p:cNvCxnSpPr>
                    <a:stCxn id="8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47B1D1F7-8F9B-4CC6-BBE7-152B6B654A28}"/>
                      </a:ext>
                    </a:extLst>
                  </p:cNvPr>
                  <p:cNvCxnSpPr>
                    <a:cxnSpLocks/>
                    <a:stCxn id="8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2605FE5-6922-4195-8687-5F975F7ACCB0}"/>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E31A8CD-D6FA-49E0-ACDA-A982C1006DE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a:extLst>
                    <a:ext uri="{FF2B5EF4-FFF2-40B4-BE49-F238E27FC236}">
                      <a16:creationId xmlns:a16="http://schemas.microsoft.com/office/drawing/2014/main" id="{363A5BBE-6F29-4B7C-A15F-BD333C5C30CC}"/>
                    </a:ext>
                  </a:extLst>
                </p:cNvPr>
                <p:cNvGrpSpPr/>
                <p:nvPr/>
              </p:nvGrpSpPr>
              <p:grpSpPr>
                <a:xfrm>
                  <a:off x="7181731" y="4605660"/>
                  <a:ext cx="1074420" cy="1965960"/>
                  <a:chOff x="6800850" y="1565910"/>
                  <a:chExt cx="1074420" cy="1965960"/>
                </a:xfrm>
              </p:grpSpPr>
              <p:sp>
                <p:nvSpPr>
                  <p:cNvPr id="78" name="Smiley Face 77">
                    <a:extLst>
                      <a:ext uri="{FF2B5EF4-FFF2-40B4-BE49-F238E27FC236}">
                        <a16:creationId xmlns:a16="http://schemas.microsoft.com/office/drawing/2014/main" id="{86F56842-6040-4F65-81EF-050E46C6E301}"/>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79" name="Straight Connector 78">
                    <a:extLst>
                      <a:ext uri="{FF2B5EF4-FFF2-40B4-BE49-F238E27FC236}">
                        <a16:creationId xmlns:a16="http://schemas.microsoft.com/office/drawing/2014/main" id="{4550CE21-15C5-4423-818E-26559075B547}"/>
                      </a:ext>
                    </a:extLst>
                  </p:cNvPr>
                  <p:cNvCxnSpPr>
                    <a:stCxn id="78"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2872B69-BCCC-4138-97DA-EAB136C51E2A}"/>
                      </a:ext>
                    </a:extLst>
                  </p:cNvPr>
                  <p:cNvCxnSpPr>
                    <a:stCxn id="78"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090127E-88AF-4547-810A-B1EDA34A071B}"/>
                      </a:ext>
                    </a:extLst>
                  </p:cNvPr>
                  <p:cNvCxnSpPr>
                    <a:cxnSpLocks/>
                    <a:stCxn id="78"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0257E0B-E27B-4FEF-9E08-33A6CA63EB9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80A4601-6E0D-48CA-BC2C-7685018A9721}"/>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BE7FAF4B-13BC-4F3D-B21B-FAAAFE01D198}"/>
                    </a:ext>
                  </a:extLst>
                </p:cNvPr>
                <p:cNvGrpSpPr/>
                <p:nvPr/>
              </p:nvGrpSpPr>
              <p:grpSpPr>
                <a:xfrm>
                  <a:off x="6320058" y="4826594"/>
                  <a:ext cx="1074420" cy="1965960"/>
                  <a:chOff x="6800850" y="1565910"/>
                  <a:chExt cx="1074420" cy="1965960"/>
                </a:xfrm>
              </p:grpSpPr>
              <p:sp>
                <p:nvSpPr>
                  <p:cNvPr id="72" name="Smiley Face 71">
                    <a:extLst>
                      <a:ext uri="{FF2B5EF4-FFF2-40B4-BE49-F238E27FC236}">
                        <a16:creationId xmlns:a16="http://schemas.microsoft.com/office/drawing/2014/main" id="{7DD3994C-838C-4B23-9113-68EEDF511546}"/>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73" name="Straight Connector 72">
                    <a:extLst>
                      <a:ext uri="{FF2B5EF4-FFF2-40B4-BE49-F238E27FC236}">
                        <a16:creationId xmlns:a16="http://schemas.microsoft.com/office/drawing/2014/main" id="{A8E2B5C8-7E9B-459C-BAA7-F05462799BD1}"/>
                      </a:ext>
                    </a:extLst>
                  </p:cNvPr>
                  <p:cNvCxnSpPr>
                    <a:stCxn id="72"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312A596-BF7E-491C-93D7-2CA3AF62B019}"/>
                      </a:ext>
                    </a:extLst>
                  </p:cNvPr>
                  <p:cNvCxnSpPr>
                    <a:stCxn id="72"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EF247F-AF2C-4EF6-80A2-D77EDD3FB89D}"/>
                      </a:ext>
                    </a:extLst>
                  </p:cNvPr>
                  <p:cNvCxnSpPr>
                    <a:cxnSpLocks/>
                    <a:stCxn id="72"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A8B9FEF-A83D-423D-AF9A-F15EB942B9C4}"/>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1564C3B-88AA-4D3E-B254-A27CB18DD37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96" name="Rectangle 95">
              <a:extLst>
                <a:ext uri="{FF2B5EF4-FFF2-40B4-BE49-F238E27FC236}">
                  <a16:creationId xmlns:a16="http://schemas.microsoft.com/office/drawing/2014/main" id="{29232438-D061-4FAD-89E1-854902C4BED0}"/>
                </a:ext>
              </a:extLst>
            </p:cNvPr>
            <p:cNvSpPr/>
            <p:nvPr/>
          </p:nvSpPr>
          <p:spPr>
            <a:xfrm>
              <a:off x="-228600" y="2695342"/>
              <a:ext cx="2507604" cy="1731243"/>
            </a:xfrm>
            <a:prstGeom prst="rect">
              <a:avLst/>
            </a:prstGeom>
          </p:spPr>
          <p:txBody>
            <a:bodyPr wrap="square">
              <a:spAutoFit/>
            </a:bodyPr>
            <a:lstStyle/>
            <a:p>
              <a:pPr algn="ctr"/>
              <a:r>
                <a:rPr lang="en-US" altLang="zh-TW" sz="3600" b="1" dirty="0">
                  <a:latin typeface="+mj-lt"/>
                  <a:ea typeface="Microsoft JhengHei" panose="020B0604030504040204" pitchFamily="34" charset="-120"/>
                </a:rPr>
                <a:t>All built on</a:t>
              </a:r>
            </a:p>
            <a:p>
              <a:pPr algn="ctr"/>
              <a:r>
                <a:rPr lang="en-US" altLang="zh-TW" sz="3600" b="1" dirty="0">
                  <a:latin typeface="+mj-lt"/>
                  <a:ea typeface="Microsoft JhengHei" panose="020B0604030504040204" pitchFamily="34" charset="-120"/>
                </a:rPr>
                <a:t>the right </a:t>
              </a:r>
              <a:r>
                <a:rPr lang="en-US" altLang="zh-TW" sz="3600" b="1" dirty="0">
                  <a:solidFill>
                    <a:srgbClr val="002060"/>
                  </a:solidFill>
                  <a:latin typeface="+mj-lt"/>
                  <a:ea typeface="Microsoft JhengHei" panose="020B0604030504040204" pitchFamily="34" charset="-120"/>
                </a:rPr>
                <a:t>interpersonal relationships</a:t>
              </a:r>
            </a:p>
          </p:txBody>
        </p:sp>
        <p:grpSp>
          <p:nvGrpSpPr>
            <p:cNvPr id="3" name="Group 2">
              <a:extLst>
                <a:ext uri="{FF2B5EF4-FFF2-40B4-BE49-F238E27FC236}">
                  <a16:creationId xmlns:a16="http://schemas.microsoft.com/office/drawing/2014/main" id="{A5B4D9B6-DD2A-4661-97F5-368EDD12040C}"/>
                </a:ext>
              </a:extLst>
            </p:cNvPr>
            <p:cNvGrpSpPr/>
            <p:nvPr/>
          </p:nvGrpSpPr>
          <p:grpSpPr>
            <a:xfrm>
              <a:off x="4546374" y="3293473"/>
              <a:ext cx="1089053" cy="1334213"/>
              <a:chOff x="6320058" y="4420621"/>
              <a:chExt cx="1936093" cy="2371933"/>
            </a:xfrm>
          </p:grpSpPr>
          <p:grpSp>
            <p:nvGrpSpPr>
              <p:cNvPr id="23" name="Group 22">
                <a:extLst>
                  <a:ext uri="{FF2B5EF4-FFF2-40B4-BE49-F238E27FC236}">
                    <a16:creationId xmlns:a16="http://schemas.microsoft.com/office/drawing/2014/main" id="{CAA6A791-29E3-4CFB-83E5-B23EC8DD4435}"/>
                  </a:ext>
                </a:extLst>
              </p:cNvPr>
              <p:cNvGrpSpPr/>
              <p:nvPr/>
            </p:nvGrpSpPr>
            <p:grpSpPr>
              <a:xfrm>
                <a:off x="6637514" y="4420621"/>
                <a:ext cx="1074420" cy="1965960"/>
                <a:chOff x="6800850" y="1565910"/>
                <a:chExt cx="1074420" cy="1965960"/>
              </a:xfrm>
            </p:grpSpPr>
            <p:sp>
              <p:nvSpPr>
                <p:cNvPr id="25" name="Smiley Face 24">
                  <a:extLst>
                    <a:ext uri="{FF2B5EF4-FFF2-40B4-BE49-F238E27FC236}">
                      <a16:creationId xmlns:a16="http://schemas.microsoft.com/office/drawing/2014/main" id="{FBBE583C-2B54-4B18-9E80-9F16A8774A6C}"/>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27" name="Straight Connector 26">
                  <a:extLst>
                    <a:ext uri="{FF2B5EF4-FFF2-40B4-BE49-F238E27FC236}">
                      <a16:creationId xmlns:a16="http://schemas.microsoft.com/office/drawing/2014/main" id="{A0CBF926-D0E7-4C4C-8B55-B921903B3257}"/>
                    </a:ext>
                  </a:extLst>
                </p:cNvPr>
                <p:cNvCxnSpPr>
                  <a:stCxn id="25"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72AD709-68FC-4EC9-B8BB-BC32DA66A22D}"/>
                    </a:ext>
                  </a:extLst>
                </p:cNvPr>
                <p:cNvCxnSpPr>
                  <a:stCxn id="25"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EFBE66-FDB5-4B2C-8F5A-6A5C88D7277C}"/>
                    </a:ext>
                  </a:extLst>
                </p:cNvPr>
                <p:cNvCxnSpPr>
                  <a:cxnSpLocks/>
                  <a:stCxn id="25"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D40CCB-31D5-43C9-B201-FF01492D9A03}"/>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648281-D045-44CB-9283-BFCF106C0A14}"/>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FB8A60EC-0044-409F-B7F5-E01C659CE4DC}"/>
                  </a:ext>
                </a:extLst>
              </p:cNvPr>
              <p:cNvGrpSpPr/>
              <p:nvPr/>
            </p:nvGrpSpPr>
            <p:grpSpPr>
              <a:xfrm>
                <a:off x="6857268" y="4735154"/>
                <a:ext cx="1074420" cy="1965960"/>
                <a:chOff x="6800850" y="1565910"/>
                <a:chExt cx="1074420" cy="1965960"/>
              </a:xfrm>
            </p:grpSpPr>
            <p:sp>
              <p:nvSpPr>
                <p:cNvPr id="47" name="Smiley Face 46">
                  <a:extLst>
                    <a:ext uri="{FF2B5EF4-FFF2-40B4-BE49-F238E27FC236}">
                      <a16:creationId xmlns:a16="http://schemas.microsoft.com/office/drawing/2014/main" id="{C2CE9B41-B085-4AF6-89AE-036752077EAD}"/>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48" name="Straight Connector 47">
                  <a:extLst>
                    <a:ext uri="{FF2B5EF4-FFF2-40B4-BE49-F238E27FC236}">
                      <a16:creationId xmlns:a16="http://schemas.microsoft.com/office/drawing/2014/main" id="{DF5CA4A1-D6E5-494D-8523-A28FFDED7E5A}"/>
                    </a:ext>
                  </a:extLst>
                </p:cNvPr>
                <p:cNvCxnSpPr>
                  <a:stCxn id="47"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59233D7-F8B7-48B0-80B0-596ACA64C90A}"/>
                    </a:ext>
                  </a:extLst>
                </p:cNvPr>
                <p:cNvCxnSpPr>
                  <a:stCxn id="47"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AB84E21-559C-4F06-8726-B62C346F3202}"/>
                    </a:ext>
                  </a:extLst>
                </p:cNvPr>
                <p:cNvCxnSpPr>
                  <a:cxnSpLocks/>
                  <a:stCxn id="47"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A781D52-7012-4825-BDE7-4827A1AF1098}"/>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B95E6A-C662-487D-9BAB-EE6E33B918C2}"/>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a:extLst>
                  <a:ext uri="{FF2B5EF4-FFF2-40B4-BE49-F238E27FC236}">
                    <a16:creationId xmlns:a16="http://schemas.microsoft.com/office/drawing/2014/main" id="{81A41727-B309-405B-823B-A0731D2061AA}"/>
                  </a:ext>
                </a:extLst>
              </p:cNvPr>
              <p:cNvGrpSpPr/>
              <p:nvPr/>
            </p:nvGrpSpPr>
            <p:grpSpPr>
              <a:xfrm>
                <a:off x="7181731" y="4605660"/>
                <a:ext cx="1074420" cy="1965960"/>
                <a:chOff x="6800850" y="1565910"/>
                <a:chExt cx="1074420" cy="1965960"/>
              </a:xfrm>
            </p:grpSpPr>
            <p:sp>
              <p:nvSpPr>
                <p:cNvPr id="54" name="Smiley Face 53">
                  <a:extLst>
                    <a:ext uri="{FF2B5EF4-FFF2-40B4-BE49-F238E27FC236}">
                      <a16:creationId xmlns:a16="http://schemas.microsoft.com/office/drawing/2014/main" id="{644F1CEC-23F3-4AD2-85B5-291E9D9A85DF}"/>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55" name="Straight Connector 54">
                  <a:extLst>
                    <a:ext uri="{FF2B5EF4-FFF2-40B4-BE49-F238E27FC236}">
                      <a16:creationId xmlns:a16="http://schemas.microsoft.com/office/drawing/2014/main" id="{AB98DE16-0078-4BC1-AA13-3A9593241637}"/>
                    </a:ext>
                  </a:extLst>
                </p:cNvPr>
                <p:cNvCxnSpPr>
                  <a:stCxn id="54"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DD3177D-0A8F-4857-B0E4-58CBFF6F5294}"/>
                    </a:ext>
                  </a:extLst>
                </p:cNvPr>
                <p:cNvCxnSpPr>
                  <a:stCxn id="54"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F3C00FA-1E68-40AC-9763-CA985B016CBC}"/>
                    </a:ext>
                  </a:extLst>
                </p:cNvPr>
                <p:cNvCxnSpPr>
                  <a:cxnSpLocks/>
                  <a:stCxn id="54"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B19FB15-66C6-401F-9BFE-7A660598CC0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0F3CC0F-065E-4044-99F9-1C6FC6891280}"/>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60E76644-9B13-4992-BB90-70DF35FA9D67}"/>
                  </a:ext>
                </a:extLst>
              </p:cNvPr>
              <p:cNvGrpSpPr/>
              <p:nvPr/>
            </p:nvGrpSpPr>
            <p:grpSpPr>
              <a:xfrm>
                <a:off x="6320058" y="4826594"/>
                <a:ext cx="1074420" cy="1965960"/>
                <a:chOff x="6800850" y="1565910"/>
                <a:chExt cx="1074420" cy="1965960"/>
              </a:xfrm>
            </p:grpSpPr>
            <p:sp>
              <p:nvSpPr>
                <p:cNvPr id="61" name="Smiley Face 60">
                  <a:extLst>
                    <a:ext uri="{FF2B5EF4-FFF2-40B4-BE49-F238E27FC236}">
                      <a16:creationId xmlns:a16="http://schemas.microsoft.com/office/drawing/2014/main" id="{5D1F8B06-DFD6-44ED-B25E-CF36E71DE8BA}"/>
                    </a:ext>
                  </a:extLst>
                </p:cNvPr>
                <p:cNvSpPr/>
                <p:nvPr/>
              </p:nvSpPr>
              <p:spPr>
                <a:xfrm>
                  <a:off x="7006590" y="1565910"/>
                  <a:ext cx="662940" cy="685800"/>
                </a:xfrm>
                <a:prstGeom prst="smileyFac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cxnSp>
              <p:nvCxnSpPr>
                <p:cNvPr id="62" name="Straight Connector 61">
                  <a:extLst>
                    <a:ext uri="{FF2B5EF4-FFF2-40B4-BE49-F238E27FC236}">
                      <a16:creationId xmlns:a16="http://schemas.microsoft.com/office/drawing/2014/main" id="{482BADA9-00A4-4943-8403-0A0E4E2F5F83}"/>
                    </a:ext>
                  </a:extLst>
                </p:cNvPr>
                <p:cNvCxnSpPr>
                  <a:stCxn id="61" idx="4"/>
                </p:cNvCxnSpPr>
                <p:nvPr/>
              </p:nvCxnSpPr>
              <p:spPr>
                <a:xfrm flipH="1">
                  <a:off x="6800850" y="2251710"/>
                  <a:ext cx="537210" cy="3200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7E524F6-4CEE-48F1-B996-01332301FABB}"/>
                    </a:ext>
                  </a:extLst>
                </p:cNvPr>
                <p:cNvCxnSpPr>
                  <a:stCxn id="61" idx="4"/>
                </p:cNvCxnSpPr>
                <p:nvPr/>
              </p:nvCxnSpPr>
              <p:spPr>
                <a:xfrm>
                  <a:off x="7338060" y="2251710"/>
                  <a:ext cx="0" cy="7772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4E253C0-71F3-4ECC-9397-9A8BFC249035}"/>
                    </a:ext>
                  </a:extLst>
                </p:cNvPr>
                <p:cNvCxnSpPr>
                  <a:cxnSpLocks/>
                  <a:stCxn id="61" idx="4"/>
                </p:cNvCxnSpPr>
                <p:nvPr/>
              </p:nvCxnSpPr>
              <p:spPr>
                <a:xfrm>
                  <a:off x="7338060" y="2251710"/>
                  <a:ext cx="537210" cy="262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1F2A166-FC85-49E2-976D-039051E0CB6D}"/>
                    </a:ext>
                  </a:extLst>
                </p:cNvPr>
                <p:cNvCxnSpPr/>
                <p:nvPr/>
              </p:nvCxnSpPr>
              <p:spPr>
                <a:xfrm>
                  <a:off x="7338060" y="3028950"/>
                  <a:ext cx="3314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AF28652-AB8F-482E-8D2A-78C813657066}"/>
                    </a:ext>
                  </a:extLst>
                </p:cNvPr>
                <p:cNvCxnSpPr/>
                <p:nvPr/>
              </p:nvCxnSpPr>
              <p:spPr>
                <a:xfrm flipH="1">
                  <a:off x="7120890" y="3028950"/>
                  <a:ext cx="217170" cy="5029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1" name="Connector: Elbow 100">
              <a:extLst>
                <a:ext uri="{FF2B5EF4-FFF2-40B4-BE49-F238E27FC236}">
                  <a16:creationId xmlns:a16="http://schemas.microsoft.com/office/drawing/2014/main" id="{B42CE1D9-6378-4A02-BF2A-C4C1AF16F5A0}"/>
                </a:ext>
              </a:extLst>
            </p:cNvPr>
            <p:cNvCxnSpPr>
              <a:cxnSpLocks/>
            </p:cNvCxnSpPr>
            <p:nvPr/>
          </p:nvCxnSpPr>
          <p:spPr>
            <a:xfrm rot="10800000" flipV="1">
              <a:off x="2306127" y="1769131"/>
              <a:ext cx="2011822" cy="830151"/>
            </a:xfrm>
            <a:prstGeom prst="bentConnector3">
              <a:avLst>
                <a:gd name="adj1" fmla="val 99447"/>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4C4EEF5A-66D9-447C-999E-C94833131159}"/>
                </a:ext>
              </a:extLst>
            </p:cNvPr>
            <p:cNvCxnSpPr>
              <a:cxnSpLocks/>
            </p:cNvCxnSpPr>
            <p:nvPr/>
          </p:nvCxnSpPr>
          <p:spPr>
            <a:xfrm>
              <a:off x="2359015" y="3918160"/>
              <a:ext cx="2219983" cy="658091"/>
            </a:xfrm>
            <a:prstGeom prst="bentConnector3">
              <a:avLst>
                <a:gd name="adj1" fmla="val 663"/>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Arc 4">
              <a:extLst>
                <a:ext uri="{FF2B5EF4-FFF2-40B4-BE49-F238E27FC236}">
                  <a16:creationId xmlns:a16="http://schemas.microsoft.com/office/drawing/2014/main" id="{F0812BE2-4E05-47FF-84C7-20565CA83FE5}"/>
                </a:ext>
              </a:extLst>
            </p:cNvPr>
            <p:cNvSpPr/>
            <p:nvPr/>
          </p:nvSpPr>
          <p:spPr>
            <a:xfrm rot="2668670">
              <a:off x="4639496" y="2725800"/>
              <a:ext cx="664047" cy="613821"/>
            </a:xfrm>
            <a:prstGeom prst="arc">
              <a:avLst/>
            </a:prstGeom>
            <a:ln w="38100">
              <a:solidFill>
                <a:srgbClr val="C00000"/>
              </a:solidFill>
              <a:prstDash val="dash"/>
              <a:headEnd type="triangle" w="lg" len="lg"/>
              <a:tailEnd type="none" w="lg" len="med"/>
            </a:ln>
          </p:spPr>
          <p:style>
            <a:lnRef idx="3">
              <a:schemeClr val="dk1"/>
            </a:lnRef>
            <a:fillRef idx="0">
              <a:schemeClr val="dk1"/>
            </a:fillRef>
            <a:effectRef idx="2">
              <a:schemeClr val="dk1"/>
            </a:effectRef>
            <a:fontRef idx="minor">
              <a:schemeClr val="tx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dirty="0">
                <a:ea typeface="Microsoft JhengHei" panose="020B0604030504040204" pitchFamily="34" charset="-120"/>
              </a:endParaRPr>
            </a:p>
          </p:txBody>
        </p:sp>
        <p:sp>
          <p:nvSpPr>
            <p:cNvPr id="100" name="Rectangle 99">
              <a:extLst>
                <a:ext uri="{FF2B5EF4-FFF2-40B4-BE49-F238E27FC236}">
                  <a16:creationId xmlns:a16="http://schemas.microsoft.com/office/drawing/2014/main" id="{4D2E4BCC-5051-47DF-826D-AC2134FDDC36}"/>
                </a:ext>
              </a:extLst>
            </p:cNvPr>
            <p:cNvSpPr/>
            <p:nvPr/>
          </p:nvSpPr>
          <p:spPr>
            <a:xfrm>
              <a:off x="2119674" y="3281600"/>
              <a:ext cx="2507604" cy="1315745"/>
            </a:xfrm>
            <a:prstGeom prst="rect">
              <a:avLst/>
            </a:prstGeom>
          </p:spPr>
          <p:txBody>
            <a:bodyPr wrap="square">
              <a:spAutoFit/>
            </a:bodyPr>
            <a:lstStyle/>
            <a:p>
              <a:pPr algn="ctr"/>
              <a:r>
                <a:rPr lang="en-US" altLang="zh-TW" sz="3600" b="1">
                  <a:latin typeface="+mj-lt"/>
                  <a:ea typeface="Microsoft JhengHei" panose="020B0604030504040204" pitchFamily="34" charset="-120"/>
                </a:rPr>
                <a:t>To equip,</a:t>
              </a:r>
              <a:endParaRPr lang="en-US" altLang="zh-TW" sz="3600" b="1" dirty="0">
                <a:latin typeface="+mj-lt"/>
                <a:ea typeface="Microsoft JhengHei" panose="020B0604030504040204" pitchFamily="34" charset="-120"/>
              </a:endParaRPr>
            </a:p>
            <a:p>
              <a:pPr algn="ctr"/>
              <a:r>
                <a:rPr lang="en-US" altLang="zh-TW" sz="3600" b="1" dirty="0">
                  <a:latin typeface="+mj-lt"/>
                  <a:ea typeface="Microsoft JhengHei" panose="020B0604030504040204" pitchFamily="34" charset="-120"/>
                </a:rPr>
                <a:t>help heal</a:t>
              </a:r>
            </a:p>
            <a:p>
              <a:pPr algn="ctr"/>
              <a:r>
                <a:rPr lang="en-US" altLang="zh-TW" sz="3600" b="1" dirty="0">
                  <a:latin typeface="+mj-lt"/>
                  <a:ea typeface="Microsoft JhengHei" panose="020B0604030504040204" pitchFamily="34" charset="-120"/>
                </a:rPr>
                <a:t>and care</a:t>
              </a:r>
            </a:p>
          </p:txBody>
        </p:sp>
        <p:sp>
          <p:nvSpPr>
            <p:cNvPr id="102" name="Rectangle 101">
              <a:extLst>
                <a:ext uri="{FF2B5EF4-FFF2-40B4-BE49-F238E27FC236}">
                  <a16:creationId xmlns:a16="http://schemas.microsoft.com/office/drawing/2014/main" id="{5780621F-699C-4D93-BC74-3086486B7F63}"/>
                </a:ext>
              </a:extLst>
            </p:cNvPr>
            <p:cNvSpPr/>
            <p:nvPr/>
          </p:nvSpPr>
          <p:spPr>
            <a:xfrm>
              <a:off x="2261179" y="1731416"/>
              <a:ext cx="2245747" cy="1315745"/>
            </a:xfrm>
            <a:prstGeom prst="rect">
              <a:avLst/>
            </a:prstGeom>
          </p:spPr>
          <p:txBody>
            <a:bodyPr wrap="square">
              <a:spAutoFit/>
            </a:bodyPr>
            <a:lstStyle/>
            <a:p>
              <a:pPr algn="ctr"/>
              <a:r>
                <a:rPr lang="en-US" altLang="zh-TW" sz="3600" b="1">
                  <a:latin typeface="+mj-lt"/>
                  <a:ea typeface="Microsoft JhengHei" panose="020B0604030504040204" pitchFamily="34" charset="-120"/>
                </a:rPr>
                <a:t>Get equipped,</a:t>
              </a:r>
              <a:endParaRPr lang="en-US" altLang="zh-TW" sz="3600" b="1" dirty="0">
                <a:latin typeface="+mj-lt"/>
                <a:ea typeface="Microsoft JhengHei" panose="020B0604030504040204" pitchFamily="34" charset="-120"/>
              </a:endParaRPr>
            </a:p>
            <a:p>
              <a:pPr algn="ctr"/>
              <a:r>
                <a:rPr lang="en-US" altLang="zh-TW" sz="3600" b="1" dirty="0">
                  <a:latin typeface="+mj-lt"/>
                  <a:ea typeface="Microsoft JhengHei" panose="020B0604030504040204" pitchFamily="34" charset="-120"/>
                </a:rPr>
                <a:t>healed and</a:t>
              </a:r>
            </a:p>
            <a:p>
              <a:pPr algn="ctr"/>
              <a:r>
                <a:rPr lang="en-US" altLang="zh-TW" sz="3600" b="1" dirty="0">
                  <a:latin typeface="+mj-lt"/>
                  <a:ea typeface="Microsoft JhengHei" panose="020B0604030504040204" pitchFamily="34" charset="-120"/>
                </a:rPr>
                <a:t>cared for</a:t>
              </a:r>
            </a:p>
          </p:txBody>
        </p:sp>
        <p:sp>
          <p:nvSpPr>
            <p:cNvPr id="104" name="Rectangle 103">
              <a:extLst>
                <a:ext uri="{FF2B5EF4-FFF2-40B4-BE49-F238E27FC236}">
                  <a16:creationId xmlns:a16="http://schemas.microsoft.com/office/drawing/2014/main" id="{E5E625D2-5C4F-4DB9-B8F7-43653BEE0667}"/>
                </a:ext>
              </a:extLst>
            </p:cNvPr>
            <p:cNvSpPr/>
            <p:nvPr/>
          </p:nvSpPr>
          <p:spPr>
            <a:xfrm>
              <a:off x="4778810" y="3265612"/>
              <a:ext cx="2507604" cy="1731243"/>
            </a:xfrm>
            <a:prstGeom prst="rect">
              <a:avLst/>
            </a:prstGeom>
          </p:spPr>
          <p:txBody>
            <a:bodyPr wrap="square">
              <a:spAutoFit/>
            </a:bodyPr>
            <a:lstStyle/>
            <a:p>
              <a:pPr algn="ctr"/>
              <a:r>
                <a:rPr lang="en-US" altLang="zh-TW" sz="3600" b="1" dirty="0">
                  <a:latin typeface="+mj-lt"/>
                  <a:ea typeface="Microsoft JhengHei" panose="020B0604030504040204" pitchFamily="34" charset="-120"/>
                </a:rPr>
                <a:t>Other</a:t>
              </a:r>
            </a:p>
            <a:p>
              <a:pPr algn="ctr"/>
              <a:r>
                <a:rPr lang="en-US" altLang="zh-TW" sz="3600" b="1" dirty="0">
                  <a:latin typeface="+mj-lt"/>
                  <a:ea typeface="Microsoft JhengHei" panose="020B0604030504040204" pitchFamily="34" charset="-120"/>
                </a:rPr>
                <a:t>and</a:t>
              </a:r>
            </a:p>
            <a:p>
              <a:pPr algn="ctr"/>
              <a:r>
                <a:rPr lang="en-US" altLang="zh-TW" sz="3600" b="1" dirty="0">
                  <a:latin typeface="+mj-lt"/>
                  <a:ea typeface="Microsoft JhengHei" panose="020B0604030504040204" pitchFamily="34" charset="-120"/>
                </a:rPr>
                <a:t>Future</a:t>
              </a:r>
            </a:p>
            <a:p>
              <a:pPr algn="ctr"/>
              <a:r>
                <a:rPr lang="en-US" altLang="zh-TW" sz="3600" b="1" dirty="0">
                  <a:latin typeface="+mj-lt"/>
                  <a:ea typeface="Microsoft JhengHei" panose="020B0604030504040204" pitchFamily="34" charset="-120"/>
                </a:rPr>
                <a:t>Christians</a:t>
              </a:r>
            </a:p>
          </p:txBody>
        </p:sp>
        <p:sp>
          <p:nvSpPr>
            <p:cNvPr id="105" name="Rectangle 104">
              <a:extLst>
                <a:ext uri="{FF2B5EF4-FFF2-40B4-BE49-F238E27FC236}">
                  <a16:creationId xmlns:a16="http://schemas.microsoft.com/office/drawing/2014/main" id="{E117E98C-2782-4D98-8066-AD627DBD5079}"/>
                </a:ext>
              </a:extLst>
            </p:cNvPr>
            <p:cNvSpPr/>
            <p:nvPr/>
          </p:nvSpPr>
          <p:spPr>
            <a:xfrm>
              <a:off x="5244602" y="1286840"/>
              <a:ext cx="1785025" cy="1731243"/>
            </a:xfrm>
            <a:prstGeom prst="rect">
              <a:avLst/>
            </a:prstGeom>
          </p:spPr>
          <p:txBody>
            <a:bodyPr wrap="square">
              <a:spAutoFit/>
            </a:bodyPr>
            <a:lstStyle/>
            <a:p>
              <a:pPr algn="ctr"/>
              <a:r>
                <a:rPr lang="en-US" altLang="zh-TW" sz="3600" b="1" dirty="0">
                  <a:latin typeface="+mj-lt"/>
                  <a:ea typeface="Microsoft JhengHei" panose="020B0604030504040204" pitchFamily="34" charset="-120"/>
                </a:rPr>
                <a:t>Other</a:t>
              </a:r>
            </a:p>
            <a:p>
              <a:pPr algn="ctr"/>
              <a:r>
                <a:rPr lang="en-US" altLang="zh-TW" sz="3600" b="1" dirty="0">
                  <a:latin typeface="+mj-lt"/>
                  <a:ea typeface="Microsoft JhengHei" panose="020B0604030504040204" pitchFamily="34" charset="-120"/>
                </a:rPr>
                <a:t>Christians</a:t>
              </a:r>
            </a:p>
            <a:p>
              <a:pPr algn="ctr"/>
              <a:r>
                <a:rPr lang="en-US" altLang="zh-TW" sz="3600" b="1" dirty="0">
                  <a:latin typeface="+mj-lt"/>
                  <a:ea typeface="Microsoft JhengHei" panose="020B0604030504040204" pitchFamily="34" charset="-120"/>
                </a:rPr>
                <a:t>and</a:t>
              </a:r>
            </a:p>
            <a:p>
              <a:pPr algn="ctr"/>
              <a:r>
                <a:rPr lang="en-US" altLang="zh-TW" sz="3600" b="1" dirty="0">
                  <a:latin typeface="+mj-lt"/>
                  <a:ea typeface="Microsoft JhengHei" panose="020B0604030504040204" pitchFamily="34" charset="-120"/>
                </a:rPr>
                <a:t>Holy Spirit</a:t>
              </a:r>
            </a:p>
          </p:txBody>
        </p:sp>
      </p:grpSp>
    </p:spTree>
    <p:extLst>
      <p:ext uri="{BB962C8B-B14F-4D97-AF65-F5344CB8AC3E}">
        <p14:creationId xmlns:p14="http://schemas.microsoft.com/office/powerpoint/2010/main" val="24152466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ea typeface="Microsoft JhengHei" panose="020B0604030504040204" pitchFamily="34" charset="-120"/>
              </a:rPr>
              <a:t>Vertical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God</a:t>
            </a:r>
          </a:p>
          <a:p>
            <a:r>
              <a:rPr lang="en-US" sz="4800" b="1" dirty="0">
                <a:ea typeface="Microsoft JhengHei" panose="020B0604030504040204" pitchFamily="34" charset="-120"/>
              </a:rPr>
              <a:t>and mankind</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4"/>
            <a:ext cx="4335418" cy="2308324"/>
          </a:xfrm>
          <a:prstGeom prst="rect">
            <a:avLst/>
          </a:prstGeom>
          <a:noFill/>
        </p:spPr>
        <p:txBody>
          <a:bodyPr wrap="none" rtlCol="0">
            <a:spAutoFit/>
          </a:bodyPr>
          <a:lstStyle/>
          <a:p>
            <a:r>
              <a:rPr lang="en-US" sz="4800" b="1" dirty="0">
                <a:ea typeface="Microsoft JhengHei" panose="020B0604030504040204" pitchFamily="34" charset="-120"/>
              </a:rPr>
              <a:t>Horizontal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people</a:t>
            </a:r>
          </a:p>
        </p:txBody>
      </p:sp>
      <p:grpSp>
        <p:nvGrpSpPr>
          <p:cNvPr id="4" name="Group 3">
            <a:extLst>
              <a:ext uri="{FF2B5EF4-FFF2-40B4-BE49-F238E27FC236}">
                <a16:creationId xmlns:a16="http://schemas.microsoft.com/office/drawing/2014/main" id="{28A48BB6-BBB1-4488-8DF3-2DFAACD3FF99}"/>
              </a:ext>
            </a:extLst>
          </p:cNvPr>
          <p:cNvGrpSpPr/>
          <p:nvPr/>
        </p:nvGrpSpPr>
        <p:grpSpPr>
          <a:xfrm>
            <a:off x="0" y="238669"/>
            <a:ext cx="5570756" cy="6619331"/>
            <a:chOff x="0" y="238669"/>
            <a:chExt cx="5570756" cy="6619331"/>
          </a:xfrm>
        </p:grpSpPr>
        <p:sp>
          <p:nvSpPr>
            <p:cNvPr id="8" name="Rectangle 7">
              <a:extLst>
                <a:ext uri="{FF2B5EF4-FFF2-40B4-BE49-F238E27FC236}">
                  <a16:creationId xmlns:a16="http://schemas.microsoft.com/office/drawing/2014/main" id="{D977D7BA-53E6-426D-ACC8-8713539922E3}"/>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2" name="TextBox 1">
              <a:extLst>
                <a:ext uri="{FF2B5EF4-FFF2-40B4-BE49-F238E27FC236}">
                  <a16:creationId xmlns:a16="http://schemas.microsoft.com/office/drawing/2014/main" id="{3104E5AC-263B-4705-A948-45B67A36DF77}"/>
                </a:ext>
              </a:extLst>
            </p:cNvPr>
            <p:cNvSpPr txBox="1"/>
            <p:nvPr/>
          </p:nvSpPr>
          <p:spPr>
            <a:xfrm>
              <a:off x="2248657" y="238669"/>
              <a:ext cx="954107" cy="5632311"/>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神</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與</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你</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的</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關</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係</a:t>
              </a:r>
              <a:endParaRPr lang="en-US" sz="6000" b="1" dirty="0">
                <a:latin typeface="Microsoft JhengHei" panose="020B0604030504040204" pitchFamily="34" charset="-120"/>
                <a:ea typeface="Microsoft JhengHei" panose="020B0604030504040204" pitchFamily="34" charset="-120"/>
              </a:endParaRP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3D30B22A-5EF4-43F2-9DFE-C615DB415D7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5" name="TextBox 4">
              <a:extLst>
                <a:ext uri="{FF2B5EF4-FFF2-40B4-BE49-F238E27FC236}">
                  <a16:creationId xmlns:a16="http://schemas.microsoft.com/office/drawing/2014/main" id="{B23E2DB2-C9F0-47EE-97B8-7A8F7D61538A}"/>
                </a:ext>
              </a:extLst>
            </p:cNvPr>
            <p:cNvSpPr txBox="1"/>
            <p:nvPr/>
          </p:nvSpPr>
          <p:spPr>
            <a:xfrm>
              <a:off x="0" y="2039162"/>
              <a:ext cx="5570756" cy="1015663"/>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別人與你的關係</a:t>
              </a:r>
              <a:endParaRPr lang="en-US" sz="6000" b="1" dirty="0">
                <a:latin typeface="Microsoft JhengHei" panose="020B0604030504040204" pitchFamily="34" charset="-120"/>
                <a:ea typeface="Microsoft JhengHei" panose="020B0604030504040204" pitchFamily="34" charset="-120"/>
              </a:endParaRPr>
            </a:p>
          </p:txBody>
        </p:sp>
      </p:grpSp>
      <p:sp>
        <p:nvSpPr>
          <p:cNvPr id="3" name="Arrow: Left-Up 2">
            <a:extLst>
              <a:ext uri="{FF2B5EF4-FFF2-40B4-BE49-F238E27FC236}">
                <a16:creationId xmlns:a16="http://schemas.microsoft.com/office/drawing/2014/main" id="{AEFF1CF3-0F03-4061-B704-07F9BFB82996}"/>
              </a:ext>
            </a:extLst>
          </p:cNvPr>
          <p:cNvSpPr/>
          <p:nvPr/>
        </p:nvSpPr>
        <p:spPr>
          <a:xfrm flipH="1">
            <a:off x="586402" y="3087682"/>
            <a:ext cx="1524000" cy="1474304"/>
          </a:xfrm>
          <a:prstGeom prst="leftUpArrow">
            <a:avLst/>
          </a:prstGeom>
          <a:solidFill>
            <a:srgbClr val="00B0F0"/>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Tree>
    <p:extLst>
      <p:ext uri="{BB962C8B-B14F-4D97-AF65-F5344CB8AC3E}">
        <p14:creationId xmlns:p14="http://schemas.microsoft.com/office/powerpoint/2010/main" val="1257933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indent="0">
              <a:buNone/>
            </a:pPr>
            <a:r>
              <a:rPr lang="en-US" sz="7000" b="1" dirty="0"/>
              <a:t>Friends also help each other grow by revealing deficiencies and learning from each other.</a:t>
            </a:r>
          </a:p>
        </p:txBody>
      </p:sp>
    </p:spTree>
    <p:extLst>
      <p:ext uri="{BB962C8B-B14F-4D97-AF65-F5344CB8AC3E}">
        <p14:creationId xmlns:p14="http://schemas.microsoft.com/office/powerpoint/2010/main" val="183427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en-US" sz="7000" b="1" dirty="0">
                <a:ea typeface="PMingLiU" panose="02020500000000000000" pitchFamily="18" charset="-120"/>
              </a:rPr>
              <a:t>Proverbs 27:17 - </a:t>
            </a:r>
          </a:p>
          <a:p>
            <a:pPr marL="27431" indent="0">
              <a:buNone/>
            </a:pPr>
            <a:r>
              <a:rPr lang="en-US" sz="7000" b="1" dirty="0">
                <a:latin typeface="+mj-lt"/>
                <a:ea typeface="PMingLiU" panose="02020500000000000000" pitchFamily="18" charset="-120"/>
              </a:rPr>
              <a:t>As iron sharpens iron, so one person sharpens another.</a:t>
            </a: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411009688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32521" y="294860"/>
            <a:ext cx="8905461" cy="5844209"/>
          </a:xfrm>
        </p:spPr>
        <p:txBody>
          <a:bodyPr>
            <a:noAutofit/>
          </a:bodyPr>
          <a:lstStyle/>
          <a:p>
            <a:pPr marL="0" indent="0">
              <a:buNone/>
            </a:pPr>
            <a:r>
              <a:rPr lang="en-US" sz="7000" b="1" dirty="0"/>
              <a:t>7</a:t>
            </a:r>
            <a:r>
              <a:rPr lang="en-US" sz="7000" b="1" baseline="30000" dirty="0"/>
              <a:t>th</a:t>
            </a:r>
            <a:r>
              <a:rPr lang="en-US" sz="7000" b="1" dirty="0"/>
              <a:t> beatitude: </a:t>
            </a:r>
          </a:p>
          <a:p>
            <a:pPr marL="0" indent="0">
              <a:buNone/>
            </a:pPr>
            <a:r>
              <a:rPr lang="en-US" sz="7000" b="1" dirty="0"/>
              <a:t>Blessed are the peacemakers, </a:t>
            </a:r>
          </a:p>
          <a:p>
            <a:pPr marL="0" indent="0">
              <a:buNone/>
            </a:pPr>
            <a:r>
              <a:rPr lang="en-US" sz="7000" b="1" dirty="0"/>
              <a:t>for they will be called children of God.</a:t>
            </a:r>
          </a:p>
        </p:txBody>
      </p:sp>
    </p:spTree>
    <p:extLst>
      <p:ext uri="{BB962C8B-B14F-4D97-AF65-F5344CB8AC3E}">
        <p14:creationId xmlns:p14="http://schemas.microsoft.com/office/powerpoint/2010/main" val="120177633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B2873-E391-4A4D-B6D3-F9018A3CE680}"/>
              </a:ext>
            </a:extLst>
          </p:cNvPr>
          <p:cNvSpPr>
            <a:spLocks noGrp="1"/>
          </p:cNvSpPr>
          <p:nvPr>
            <p:ph idx="1"/>
          </p:nvPr>
        </p:nvSpPr>
        <p:spPr>
          <a:xfrm>
            <a:off x="119269" y="96078"/>
            <a:ext cx="8905461" cy="5844209"/>
          </a:xfrm>
        </p:spPr>
        <p:txBody>
          <a:bodyPr>
            <a:noAutofit/>
          </a:bodyPr>
          <a:lstStyle/>
          <a:p>
            <a:pPr marL="0" indent="0">
              <a:buNone/>
            </a:pPr>
            <a:r>
              <a:rPr lang="en-US" altLang="zh-TW" sz="6400" b="1" dirty="0"/>
              <a:t>So Christians should:</a:t>
            </a:r>
          </a:p>
          <a:p>
            <a:r>
              <a:rPr lang="en-US" sz="6400" b="1" dirty="0"/>
              <a:t>Help restore relationships between God and men and between each other</a:t>
            </a:r>
          </a:p>
          <a:p>
            <a:r>
              <a:rPr lang="en-US" sz="6400" b="1" dirty="0"/>
              <a:t>Have friends to help each other to grow</a:t>
            </a:r>
          </a:p>
        </p:txBody>
      </p:sp>
    </p:spTree>
    <p:extLst>
      <p:ext uri="{BB962C8B-B14F-4D97-AF65-F5344CB8AC3E}">
        <p14:creationId xmlns:p14="http://schemas.microsoft.com/office/powerpoint/2010/main" val="375482626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225290"/>
            <a:ext cx="9144000" cy="5170646"/>
          </a:xfrm>
          <a:prstGeom prst="rect">
            <a:avLst/>
          </a:prstGeom>
        </p:spPr>
        <p:txBody>
          <a:bodyPr wrap="square">
            <a:spAutoFit/>
          </a:bodyPr>
          <a:lstStyle/>
          <a:p>
            <a:pPr algn="ctr"/>
            <a:endParaRPr lang="en-US" altLang="zh-TW" sz="7000" b="1" dirty="0">
              <a:latin typeface="Microsoft JhengHei" panose="020B0604030504040204" pitchFamily="34" charset="-120"/>
              <a:ea typeface="Microsoft JhengHei" panose="020B0604030504040204" pitchFamily="34" charset="-120"/>
            </a:endParaRPr>
          </a:p>
          <a:p>
            <a:pPr algn="ctr"/>
            <a:endParaRPr lang="en-US" sz="7000" b="1" dirty="0"/>
          </a:p>
          <a:p>
            <a:pPr algn="ctr"/>
            <a:r>
              <a:rPr lang="en-US" sz="7000" b="1" dirty="0"/>
              <a:t>May God bless you all.</a:t>
            </a:r>
          </a:p>
          <a:p>
            <a:endParaRPr lang="en-US" altLang="zh-TW" sz="6000" b="1" dirty="0">
              <a:latin typeface="Microsoft JhengHei" panose="020B0604030504040204" pitchFamily="34" charset="-120"/>
              <a:ea typeface="Microsoft JhengHei" panose="020B0604030504040204" pitchFamily="34" charset="-120"/>
            </a:endParaRPr>
          </a:p>
          <a:p>
            <a:endParaRPr lang="en-US" altLang="zh-TW" sz="6000" b="1" kern="1000" dirty="0">
              <a:solidFill>
                <a:srgbClr val="000000"/>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2789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23411" y="218662"/>
            <a:ext cx="8572914" cy="5478423"/>
          </a:xfrm>
          <a:prstGeom prst="rect">
            <a:avLst/>
          </a:prstGeom>
        </p:spPr>
        <p:txBody>
          <a:bodyPr wrap="square">
            <a:spAutoFit/>
          </a:bodyPr>
          <a:lstStyle/>
          <a:p>
            <a:r>
              <a:rPr lang="en-US" altLang="zh-TW" sz="7000" b="1" kern="1000" spc="-50" dirty="0">
                <a:ea typeface="Microsoft JhengHei" panose="020B0604030504040204" pitchFamily="34" charset="-120"/>
              </a:rPr>
              <a:t>Christ’s and Christians’ main mission is to restore the relationship between people and God.</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2049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32961" y="298175"/>
            <a:ext cx="8478078"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Christians all know about the restoration of the relationship between man and God.</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24818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6555641"/>
          </a:xfrm>
          <a:prstGeom prst="rect">
            <a:avLst/>
          </a:prstGeom>
        </p:spPr>
        <p:txBody>
          <a:bodyPr wrap="square">
            <a:spAutoFit/>
          </a:bodyPr>
          <a:lstStyle/>
          <a:p>
            <a:r>
              <a:rPr lang="en-US" altLang="zh-TW" sz="6000" b="1" kern="1000" spc="-50" dirty="0">
                <a:ea typeface="Microsoft JhengHei" panose="020B0604030504040204" pitchFamily="34" charset="-120"/>
              </a:rPr>
              <a:t>1 Timothy 2:5-6a -</a:t>
            </a:r>
          </a:p>
          <a:p>
            <a:r>
              <a:rPr lang="en-US" altLang="zh-TW" sz="6000" b="1" kern="1000" spc="-50" dirty="0">
                <a:latin typeface="+mj-lt"/>
                <a:ea typeface="Microsoft JhengHei" panose="020B0604030504040204" pitchFamily="34" charset="-120"/>
              </a:rPr>
              <a:t>For there is one God and one mediator between God and mankind, the man </a:t>
            </a:r>
            <a:r>
              <a:rPr lang="en-US" altLang="zh-TW" sz="6000" b="1" kern="1000" spc="-50" dirty="0">
                <a:solidFill>
                  <a:srgbClr val="004274"/>
                </a:solidFill>
                <a:latin typeface="+mj-lt"/>
                <a:ea typeface="Microsoft JhengHei" panose="020B0604030504040204" pitchFamily="34" charset="-120"/>
              </a:rPr>
              <a:t>Christ Jesus, who gave himself as a ransom for all people.</a:t>
            </a:r>
          </a:p>
        </p:txBody>
      </p:sp>
    </p:spTree>
    <p:extLst>
      <p:ext uri="{BB962C8B-B14F-4D97-AF65-F5344CB8AC3E}">
        <p14:creationId xmlns:p14="http://schemas.microsoft.com/office/powerpoint/2010/main" val="348757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42727"/>
            <a:ext cx="8686800" cy="20405586"/>
          </a:xfrm>
          <a:prstGeom prst="rect">
            <a:avLst/>
          </a:prstGeom>
        </p:spPr>
        <p:txBody>
          <a:bodyPr wrap="square">
            <a:spAutoFit/>
          </a:bodyPr>
          <a:lstStyle/>
          <a:p>
            <a:r>
              <a:rPr lang="en-US" altLang="zh-TW" sz="6000" b="1" kern="1000" spc="-50" dirty="0">
                <a:ea typeface="Microsoft JhengHei" panose="020B0604030504040204" pitchFamily="34" charset="-120"/>
              </a:rPr>
              <a:t>Ephesians 2:13-15 -</a:t>
            </a:r>
          </a:p>
          <a:p>
            <a:r>
              <a:rPr lang="en-US" altLang="zh-TW" sz="6000" b="1" kern="1000" spc="-50" dirty="0">
                <a:latin typeface="+mj-lt"/>
                <a:ea typeface="Microsoft JhengHei" panose="020B0604030504040204" pitchFamily="34" charset="-120"/>
              </a:rPr>
              <a:t>But now in Christ Jesus you who once were far away have been brought near by the blood of Christ.  For he himself is our peace, </a:t>
            </a:r>
          </a:p>
          <a:p>
            <a:endParaRPr lang="en-US" altLang="zh-TW" sz="6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who has made the two groups one and has destroyed the barrier, the dividing wall of hostility, by setting aside in his flesh the law with its commands and regulations. His purpose was to create in himself one new humanity out of the two, thus making peace, and in one body to reconcile both of them to God through the cross, by which he put to death their hostility.</a:t>
            </a:r>
          </a:p>
        </p:txBody>
      </p:sp>
    </p:spTree>
    <p:extLst>
      <p:ext uri="{BB962C8B-B14F-4D97-AF65-F5344CB8AC3E}">
        <p14:creationId xmlns:p14="http://schemas.microsoft.com/office/powerpoint/2010/main" val="345041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13865"/>
            <a:ext cx="8686800" cy="655564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who has made the two groups one and has destroyed </a:t>
            </a:r>
            <a:r>
              <a:rPr lang="en-US" altLang="zh-TW" sz="6000" b="1" kern="1000" spc="-50">
                <a:latin typeface="+mj-lt"/>
                <a:ea typeface="Microsoft JhengHei" panose="020B0604030504040204" pitchFamily="34" charset="-120"/>
              </a:rPr>
              <a:t>the barrier, </a:t>
            </a:r>
            <a:r>
              <a:rPr lang="en-US" altLang="zh-TW" sz="6000" b="1" kern="1000" spc="-50" dirty="0">
                <a:latin typeface="+mj-lt"/>
                <a:ea typeface="Microsoft JhengHei" panose="020B0604030504040204" pitchFamily="34" charset="-120"/>
              </a:rPr>
              <a:t>the dividing wall </a:t>
            </a:r>
            <a:r>
              <a:rPr lang="en-US" altLang="zh-TW" sz="6000" b="1" kern="1000" spc="-50">
                <a:latin typeface="+mj-lt"/>
                <a:ea typeface="Microsoft JhengHei" panose="020B0604030504040204" pitchFamily="34" charset="-120"/>
              </a:rPr>
              <a:t>of hostility, </a:t>
            </a:r>
            <a:r>
              <a:rPr lang="en-US" altLang="zh-TW" sz="6000" b="1" kern="1000" spc="-50" dirty="0">
                <a:latin typeface="+mj-lt"/>
                <a:ea typeface="Microsoft JhengHei" panose="020B0604030504040204" pitchFamily="34" charset="-120"/>
              </a:rPr>
              <a:t>by setting aside in his flesh the law with its commands and regulations. </a:t>
            </a:r>
          </a:p>
        </p:txBody>
      </p:sp>
    </p:spTree>
    <p:extLst>
      <p:ext uri="{BB962C8B-B14F-4D97-AF65-F5344CB8AC3E}">
        <p14:creationId xmlns:p14="http://schemas.microsoft.com/office/powerpoint/2010/main" val="177698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1179"/>
            <a:ext cx="8686800" cy="3785652"/>
          </a:xfrm>
          <a:prstGeom prst="rect">
            <a:avLst/>
          </a:prstGeom>
        </p:spPr>
        <p:txBody>
          <a:bodyPr wrap="square">
            <a:spAutoFit/>
          </a:bodyPr>
          <a:lstStyle/>
          <a:p>
            <a:r>
              <a:rPr lang="en-US" altLang="zh-TW" sz="6000" b="1" kern="1000" spc="-50" dirty="0">
                <a:latin typeface="+mj-lt"/>
                <a:ea typeface="Microsoft JhengHei" panose="020B0604030504040204" pitchFamily="34" charset="-120"/>
              </a:rPr>
              <a:t>His purpose was to create in himself one new humanity out of </a:t>
            </a:r>
            <a:r>
              <a:rPr lang="en-US" altLang="zh-TW" sz="6000" b="1" kern="1000" spc="-50">
                <a:latin typeface="+mj-lt"/>
                <a:ea typeface="Microsoft JhengHei" panose="020B0604030504040204" pitchFamily="34" charset="-120"/>
              </a:rPr>
              <a:t>the two, </a:t>
            </a:r>
            <a:r>
              <a:rPr lang="en-US" altLang="zh-TW" sz="6000" b="1" kern="1000" spc="-50" dirty="0">
                <a:latin typeface="+mj-lt"/>
                <a:ea typeface="Microsoft JhengHei" panose="020B0604030504040204" pitchFamily="34" charset="-120"/>
              </a:rPr>
              <a:t>thus </a:t>
            </a:r>
            <a:r>
              <a:rPr lang="en-US" altLang="zh-TW" sz="6000" b="1" kern="1000" spc="-50">
                <a:solidFill>
                  <a:srgbClr val="004274"/>
                </a:solidFill>
                <a:latin typeface="+mj-lt"/>
                <a:ea typeface="Microsoft JhengHei" panose="020B0604030504040204" pitchFamily="34" charset="-120"/>
              </a:rPr>
              <a:t>making peace</a:t>
            </a:r>
            <a:r>
              <a:rPr lang="en-US" altLang="zh-TW" sz="6000" b="1" kern="1000" spc="-50">
                <a:latin typeface="+mj-lt"/>
                <a:ea typeface="Microsoft JhengHei" panose="020B0604030504040204" pitchFamily="34" charset="-120"/>
              </a:rPr>
              <a:t>, </a:t>
            </a:r>
            <a:endParaRPr lang="en-US" altLang="zh-TW"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531755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1179"/>
            <a:ext cx="8686800"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and in one body to reconcile both of them to God through </a:t>
            </a:r>
            <a:r>
              <a:rPr lang="en-US" altLang="zh-TW" sz="6000" b="1" kern="1000" spc="-50">
                <a:latin typeface="+mj-lt"/>
                <a:ea typeface="Microsoft JhengHei" panose="020B0604030504040204" pitchFamily="34" charset="-120"/>
              </a:rPr>
              <a:t>the cross, </a:t>
            </a:r>
            <a:r>
              <a:rPr lang="en-US" altLang="zh-TW" sz="6000" b="1" kern="1000" spc="-50" dirty="0">
                <a:latin typeface="+mj-lt"/>
                <a:ea typeface="Microsoft JhengHei" panose="020B0604030504040204" pitchFamily="34" charset="-120"/>
              </a:rPr>
              <a:t>by which he put to death their hostility.</a:t>
            </a:r>
          </a:p>
        </p:txBody>
      </p:sp>
    </p:spTree>
    <p:extLst>
      <p:ext uri="{BB962C8B-B14F-4D97-AF65-F5344CB8AC3E}">
        <p14:creationId xmlns:p14="http://schemas.microsoft.com/office/powerpoint/2010/main" val="223854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42727"/>
            <a:ext cx="8686800" cy="13018949"/>
          </a:xfrm>
          <a:prstGeom prst="rect">
            <a:avLst/>
          </a:prstGeom>
        </p:spPr>
        <p:txBody>
          <a:bodyPr wrap="square">
            <a:spAutoFit/>
          </a:bodyPr>
          <a:lstStyle/>
          <a:p>
            <a:r>
              <a:rPr lang="en-US" altLang="zh-TW" sz="6000" b="1" kern="1000" spc="-50" dirty="0">
                <a:ea typeface="Microsoft JhengHei" panose="020B0604030504040204" pitchFamily="34" charset="-120"/>
              </a:rPr>
              <a:t>2 Corinthians 5:18-19 -</a:t>
            </a:r>
          </a:p>
          <a:p>
            <a:r>
              <a:rPr lang="en-US" altLang="zh-TW" sz="6000" b="1" kern="1000" spc="-50" dirty="0">
                <a:ea typeface="Microsoft JhengHei" panose="020B0604030504040204" pitchFamily="34" charset="-120"/>
              </a:rPr>
              <a:t>All this is from God, who reconciled us to himself through Christ and gave us the ministry of reconciliation: </a:t>
            </a:r>
          </a:p>
          <a:p>
            <a:endParaRPr lang="en-US" altLang="zh-TW" sz="6000" b="1" kern="1000" spc="-50" dirty="0">
              <a:ea typeface="Microsoft JhengHei" panose="020B0604030504040204" pitchFamily="34" charset="-120"/>
            </a:endParaRPr>
          </a:p>
          <a:p>
            <a:r>
              <a:rPr lang="en-US" altLang="zh-TW" sz="6000" b="1" kern="1000" spc="-50" dirty="0">
                <a:ea typeface="Microsoft JhengHei" panose="020B0604030504040204" pitchFamily="34" charset="-120"/>
              </a:rPr>
              <a:t>that God was reconciling the world to himself in Christ, not counting people’s sins against them. And he has committed to us the message of reconciliation.</a:t>
            </a:r>
          </a:p>
        </p:txBody>
      </p:sp>
    </p:spTree>
    <p:extLst>
      <p:ext uri="{BB962C8B-B14F-4D97-AF65-F5344CB8AC3E}">
        <p14:creationId xmlns:p14="http://schemas.microsoft.com/office/powerpoint/2010/main" val="347186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a:bodyPr>
          <a:lstStyle/>
          <a:p>
            <a:r>
              <a:rPr lang="en-US" altLang="zh-TW" sz="7000" b="1" kern="1000" spc="-50" dirty="0"/>
              <a:t>Scripture</a:t>
            </a:r>
            <a:br>
              <a:rPr lang="en-US" altLang="zh-TW" sz="7000" b="1" kern="1000" spc="-50" dirty="0"/>
            </a:br>
            <a:r>
              <a:rPr lang="en-US" altLang="zh-TW" sz="7000" b="1" dirty="0"/>
              <a:t>Matthew   22:37-40</a:t>
            </a:r>
            <a:endParaRPr lang="en-US" sz="7000" b="1" dirty="0"/>
          </a:p>
        </p:txBody>
      </p:sp>
    </p:spTree>
    <p:extLst>
      <p:ext uri="{BB962C8B-B14F-4D97-AF65-F5344CB8AC3E}">
        <p14:creationId xmlns:p14="http://schemas.microsoft.com/office/powerpoint/2010/main" val="2526310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6555641"/>
          </a:xfrm>
          <a:prstGeom prst="rect">
            <a:avLst/>
          </a:prstGeom>
        </p:spPr>
        <p:txBody>
          <a:bodyPr wrap="square">
            <a:spAutoFit/>
          </a:bodyPr>
          <a:lstStyle/>
          <a:p>
            <a:r>
              <a:rPr lang="en-US" altLang="zh-TW" sz="6000" b="1" kern="1000" spc="-50" dirty="0">
                <a:ea typeface="Microsoft JhengHei" panose="020B0604030504040204" pitchFamily="34" charset="-120"/>
              </a:rPr>
              <a:t>that </a:t>
            </a:r>
            <a:r>
              <a:rPr lang="en-US" altLang="zh-TW" sz="6000" b="1" kern="1000" spc="-50" dirty="0">
                <a:solidFill>
                  <a:srgbClr val="004274"/>
                </a:solidFill>
                <a:ea typeface="Microsoft JhengHei" panose="020B0604030504040204" pitchFamily="34" charset="-120"/>
              </a:rPr>
              <a:t>God was reconciling the world to himself in Christ</a:t>
            </a:r>
            <a:r>
              <a:rPr lang="en-US" altLang="zh-TW" sz="6000" b="1" kern="1000" spc="-50" dirty="0">
                <a:ea typeface="Microsoft JhengHei" panose="020B0604030504040204" pitchFamily="34" charset="-120"/>
              </a:rPr>
              <a:t>, not counting people’s sins against them. And he has committed to us the message of reconciliation.</a:t>
            </a:r>
          </a:p>
        </p:txBody>
      </p:sp>
    </p:spTree>
    <p:extLst>
      <p:ext uri="{BB962C8B-B14F-4D97-AF65-F5344CB8AC3E}">
        <p14:creationId xmlns:p14="http://schemas.microsoft.com/office/powerpoint/2010/main" val="1609281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682" y="314325"/>
            <a:ext cx="8822635" cy="5016758"/>
          </a:xfrm>
          <a:prstGeom prst="rect">
            <a:avLst/>
          </a:prstGeom>
        </p:spPr>
        <p:txBody>
          <a:bodyPr wrap="square">
            <a:spAutoFit/>
          </a:bodyPr>
          <a:lstStyle/>
          <a:p>
            <a:r>
              <a:rPr lang="en-US" altLang="zh-TW" sz="6400" b="1" kern="1000" spc="-50" dirty="0">
                <a:latin typeface="+mj-lt"/>
                <a:ea typeface="Microsoft JhengHei" panose="020B0604030504040204" pitchFamily="34" charset="-120"/>
              </a:rPr>
              <a:t>God gives you a gift: Jesus</a:t>
            </a:r>
          </a:p>
          <a:p>
            <a:pPr marL="857250" indent="-857250">
              <a:buFont typeface="Arial" panose="020B0604020202020204" pitchFamily="34" charset="0"/>
              <a:buChar char="•"/>
            </a:pPr>
            <a:r>
              <a:rPr lang="en-US" altLang="zh-TW" sz="6400" b="1" kern="1000" spc="-50" dirty="0">
                <a:latin typeface="+mj-lt"/>
                <a:ea typeface="Microsoft JhengHei" panose="020B0604030504040204" pitchFamily="34" charset="-120"/>
              </a:rPr>
              <a:t>The true source of “peace”</a:t>
            </a:r>
          </a:p>
          <a:p>
            <a:pPr marL="857250" indent="-857250">
              <a:buFont typeface="Arial" panose="020B0604020202020204" pitchFamily="34" charset="0"/>
              <a:buChar char="•"/>
            </a:pPr>
            <a:r>
              <a:rPr lang="en-US" altLang="zh-TW" sz="6400" b="1" kern="1000" spc="-50" dirty="0">
                <a:latin typeface="+mj-lt"/>
                <a:ea typeface="Microsoft JhengHei" panose="020B0604030504040204" pitchFamily="34" charset="-120"/>
              </a:rPr>
              <a:t>It’s up to you to receive Him or not</a:t>
            </a:r>
            <a:endParaRPr lang="zh-TW" altLang="en-US" sz="6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12906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5276" y="285751"/>
            <a:ext cx="8524874" cy="5170646"/>
          </a:xfrm>
          <a:prstGeom prst="rect">
            <a:avLst/>
          </a:prstGeom>
        </p:spPr>
        <p:txBody>
          <a:bodyPr wrap="square">
            <a:spAutoFit/>
          </a:bodyPr>
          <a:lstStyle/>
          <a:p>
            <a:r>
              <a:rPr lang="en-US" altLang="zh-TW" sz="6600" b="1" kern="1000" spc="-50" dirty="0">
                <a:ea typeface="Microsoft JhengHei" panose="020B0604030504040204" pitchFamily="34" charset="-120"/>
              </a:rPr>
              <a:t>Jesus paid the price to restore the relationship with God.  We only need to choose to accept or not.</a:t>
            </a:r>
          </a:p>
        </p:txBody>
      </p:sp>
    </p:spTree>
    <p:extLst>
      <p:ext uri="{BB962C8B-B14F-4D97-AF65-F5344CB8AC3E}">
        <p14:creationId xmlns:p14="http://schemas.microsoft.com/office/powerpoint/2010/main" val="3042132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4312" y="251791"/>
            <a:ext cx="8586580" cy="4031873"/>
          </a:xfrm>
          <a:prstGeom prst="rect">
            <a:avLst/>
          </a:prstGeom>
        </p:spPr>
        <p:txBody>
          <a:bodyPr wrap="square">
            <a:spAutoFit/>
          </a:bodyPr>
          <a:lstStyle/>
          <a:p>
            <a:r>
              <a:rPr lang="en-US" altLang="zh-TW" sz="6400" b="1" kern="1000" spc="-50" dirty="0">
                <a:ea typeface="Microsoft JhengHei" panose="020B0604030504040204" pitchFamily="34" charset="-120"/>
              </a:rPr>
              <a:t>However, we are mainly the ones to pay the price </a:t>
            </a:r>
            <a:r>
              <a:rPr lang="en-US" altLang="zh-TW" sz="6400" b="1" kern="1000" spc="-50" dirty="0">
                <a:latin typeface="+mj-lt"/>
                <a:ea typeface="Microsoft JhengHei" panose="020B0604030504040204" pitchFamily="34" charset="-120"/>
              </a:rPr>
              <a:t>to restore relationships with others.</a:t>
            </a:r>
            <a:endParaRPr lang="zh-TW" altLang="en-US" sz="6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5531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628650" y="503583"/>
            <a:ext cx="7886700" cy="5673380"/>
          </a:xfrm>
        </p:spPr>
        <p:txBody>
          <a:bodyPr>
            <a:noAutofit/>
          </a:bodyPr>
          <a:lstStyle/>
          <a:p>
            <a:pPr marL="0" indent="0">
              <a:buNone/>
            </a:pPr>
            <a:r>
              <a:rPr lang="en-US" sz="6600" b="1" dirty="0"/>
              <a:t>One cannot have the right relationship with God without having the right relationship with other people.</a:t>
            </a:r>
          </a:p>
        </p:txBody>
      </p:sp>
    </p:spTree>
    <p:extLst>
      <p:ext uri="{BB962C8B-B14F-4D97-AF65-F5344CB8AC3E}">
        <p14:creationId xmlns:p14="http://schemas.microsoft.com/office/powerpoint/2010/main" val="2030241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6FB533B-77E1-4735-8CED-FF55A40F5FB4}"/>
              </a:ext>
            </a:extLst>
          </p:cNvPr>
          <p:cNvSpPr txBox="1"/>
          <p:nvPr/>
        </p:nvSpPr>
        <p:spPr>
          <a:xfrm>
            <a:off x="5465207" y="284747"/>
            <a:ext cx="3628494" cy="3046988"/>
          </a:xfrm>
          <a:prstGeom prst="rect">
            <a:avLst/>
          </a:prstGeom>
          <a:noFill/>
        </p:spPr>
        <p:txBody>
          <a:bodyPr wrap="none" rtlCol="0">
            <a:spAutoFit/>
          </a:bodyPr>
          <a:lstStyle/>
          <a:p>
            <a:r>
              <a:rPr lang="en-US" sz="4800" b="1" dirty="0">
                <a:ea typeface="Microsoft JhengHei" panose="020B0604030504040204" pitchFamily="34" charset="-120"/>
              </a:rPr>
              <a:t>Vertical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God</a:t>
            </a:r>
          </a:p>
          <a:p>
            <a:r>
              <a:rPr lang="en-US" sz="4800" b="1" dirty="0">
                <a:ea typeface="Microsoft JhengHei" panose="020B0604030504040204" pitchFamily="34" charset="-120"/>
              </a:rPr>
              <a:t>and mankind</a:t>
            </a:r>
          </a:p>
        </p:txBody>
      </p:sp>
      <p:sp>
        <p:nvSpPr>
          <p:cNvPr id="11" name="TextBox 10">
            <a:extLst>
              <a:ext uri="{FF2B5EF4-FFF2-40B4-BE49-F238E27FC236}">
                <a16:creationId xmlns:a16="http://schemas.microsoft.com/office/drawing/2014/main" id="{0D9F53B0-6016-42D9-BB5F-DA14D1A92498}"/>
              </a:ext>
            </a:extLst>
          </p:cNvPr>
          <p:cNvSpPr txBox="1"/>
          <p:nvPr/>
        </p:nvSpPr>
        <p:spPr>
          <a:xfrm>
            <a:off x="4147641" y="3775644"/>
            <a:ext cx="4335418" cy="2308324"/>
          </a:xfrm>
          <a:prstGeom prst="rect">
            <a:avLst/>
          </a:prstGeom>
          <a:noFill/>
        </p:spPr>
        <p:txBody>
          <a:bodyPr wrap="none" rtlCol="0">
            <a:spAutoFit/>
          </a:bodyPr>
          <a:lstStyle/>
          <a:p>
            <a:r>
              <a:rPr lang="en-US" sz="4800" b="1" dirty="0">
                <a:ea typeface="Microsoft JhengHei" panose="020B0604030504040204" pitchFamily="34" charset="-120"/>
              </a:rPr>
              <a:t>Horizontal line: </a:t>
            </a:r>
          </a:p>
          <a:p>
            <a:r>
              <a:rPr lang="en-US" sz="4800" b="1" dirty="0">
                <a:ea typeface="Microsoft JhengHei" panose="020B0604030504040204" pitchFamily="34" charset="-120"/>
              </a:rPr>
              <a:t>Relationship </a:t>
            </a:r>
          </a:p>
          <a:p>
            <a:r>
              <a:rPr lang="en-US" sz="4800" b="1" dirty="0">
                <a:ea typeface="Microsoft JhengHei" panose="020B0604030504040204" pitchFamily="34" charset="-120"/>
              </a:rPr>
              <a:t>between people</a:t>
            </a:r>
          </a:p>
        </p:txBody>
      </p:sp>
      <p:grpSp>
        <p:nvGrpSpPr>
          <p:cNvPr id="4" name="Group 3">
            <a:extLst>
              <a:ext uri="{FF2B5EF4-FFF2-40B4-BE49-F238E27FC236}">
                <a16:creationId xmlns:a16="http://schemas.microsoft.com/office/drawing/2014/main" id="{28A48BB6-BBB1-4488-8DF3-2DFAACD3FF99}"/>
              </a:ext>
            </a:extLst>
          </p:cNvPr>
          <p:cNvGrpSpPr/>
          <p:nvPr/>
        </p:nvGrpSpPr>
        <p:grpSpPr>
          <a:xfrm>
            <a:off x="0" y="238669"/>
            <a:ext cx="5570756" cy="6619331"/>
            <a:chOff x="0" y="238669"/>
            <a:chExt cx="5570756" cy="6619331"/>
          </a:xfrm>
        </p:grpSpPr>
        <p:sp>
          <p:nvSpPr>
            <p:cNvPr id="8" name="Rectangle 7">
              <a:extLst>
                <a:ext uri="{FF2B5EF4-FFF2-40B4-BE49-F238E27FC236}">
                  <a16:creationId xmlns:a16="http://schemas.microsoft.com/office/drawing/2014/main" id="{D977D7BA-53E6-426D-ACC8-8713539922E3}"/>
                </a:ext>
              </a:extLst>
            </p:cNvPr>
            <p:cNvSpPr/>
            <p:nvPr/>
          </p:nvSpPr>
          <p:spPr>
            <a:xfrm>
              <a:off x="2257885" y="284747"/>
              <a:ext cx="954108" cy="65732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2" name="TextBox 1">
              <a:extLst>
                <a:ext uri="{FF2B5EF4-FFF2-40B4-BE49-F238E27FC236}">
                  <a16:creationId xmlns:a16="http://schemas.microsoft.com/office/drawing/2014/main" id="{3104E5AC-263B-4705-A948-45B67A36DF77}"/>
                </a:ext>
              </a:extLst>
            </p:cNvPr>
            <p:cNvSpPr txBox="1"/>
            <p:nvPr/>
          </p:nvSpPr>
          <p:spPr>
            <a:xfrm>
              <a:off x="2248657" y="238669"/>
              <a:ext cx="954107" cy="5632311"/>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神</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與</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你</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的</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關</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dirty="0">
                  <a:latin typeface="Microsoft JhengHei" panose="020B0604030504040204" pitchFamily="34" charset="-120"/>
                  <a:ea typeface="Microsoft JhengHei" panose="020B0604030504040204" pitchFamily="34" charset="-120"/>
                </a:rPr>
                <a:t>係</a:t>
              </a:r>
              <a:endParaRPr lang="en-US" sz="6000" b="1" dirty="0">
                <a:latin typeface="Microsoft JhengHei" panose="020B0604030504040204" pitchFamily="34" charset="-120"/>
                <a:ea typeface="Microsoft JhengHei" panose="020B0604030504040204" pitchFamily="34" charset="-120"/>
              </a:endParaRPr>
            </a:p>
          </p:txBody>
        </p:sp>
        <p:cxnSp>
          <p:nvCxnSpPr>
            <p:cNvPr id="13" name="Straight Arrow Connector 12">
              <a:extLst>
                <a:ext uri="{FF2B5EF4-FFF2-40B4-BE49-F238E27FC236}">
                  <a16:creationId xmlns:a16="http://schemas.microsoft.com/office/drawing/2014/main" id="{459BA1DB-6A4C-4655-830F-24BE7B7A9E77}"/>
                </a:ext>
              </a:extLst>
            </p:cNvPr>
            <p:cNvCxnSpPr/>
            <p:nvPr/>
          </p:nvCxnSpPr>
          <p:spPr>
            <a:xfrm flipH="1">
              <a:off x="3316224" y="1414272"/>
              <a:ext cx="1987296"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32F5D8C6-6D4B-465A-976B-10619B772C82}"/>
                </a:ext>
              </a:extLst>
            </p:cNvPr>
            <p:cNvCxnSpPr>
              <a:cxnSpLocks/>
            </p:cNvCxnSpPr>
            <p:nvPr/>
          </p:nvCxnSpPr>
          <p:spPr>
            <a:xfrm flipH="1" flipV="1">
              <a:off x="4442607" y="2975759"/>
              <a:ext cx="556113" cy="799885"/>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3D30B22A-5EF4-43F2-9DFE-C615DB415D7E}"/>
                </a:ext>
              </a:extLst>
            </p:cNvPr>
            <p:cNvSpPr/>
            <p:nvPr/>
          </p:nvSpPr>
          <p:spPr>
            <a:xfrm>
              <a:off x="50299" y="2101515"/>
              <a:ext cx="5356313" cy="8447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
          <p:nvSpPr>
            <p:cNvPr id="5" name="TextBox 4">
              <a:extLst>
                <a:ext uri="{FF2B5EF4-FFF2-40B4-BE49-F238E27FC236}">
                  <a16:creationId xmlns:a16="http://schemas.microsoft.com/office/drawing/2014/main" id="{B23E2DB2-C9F0-47EE-97B8-7A8F7D61538A}"/>
                </a:ext>
              </a:extLst>
            </p:cNvPr>
            <p:cNvSpPr txBox="1"/>
            <p:nvPr/>
          </p:nvSpPr>
          <p:spPr>
            <a:xfrm>
              <a:off x="0" y="2039162"/>
              <a:ext cx="5570756" cy="1015663"/>
            </a:xfrm>
            <a:prstGeom prst="rect">
              <a:avLst/>
            </a:prstGeom>
            <a:noFill/>
          </p:spPr>
          <p:txBody>
            <a:bodyPr wrap="none" rtlCol="0">
              <a:spAutoFit/>
            </a:bodyPr>
            <a:lstStyle/>
            <a:p>
              <a:r>
                <a:rPr lang="zh-TW" altLang="en-US" sz="6000" b="1" dirty="0">
                  <a:latin typeface="Microsoft JhengHei" panose="020B0604030504040204" pitchFamily="34" charset="-120"/>
                  <a:ea typeface="Microsoft JhengHei" panose="020B0604030504040204" pitchFamily="34" charset="-120"/>
                </a:rPr>
                <a:t>別人與你的關係</a:t>
              </a:r>
              <a:endParaRPr lang="en-US" sz="6000" b="1" dirty="0">
                <a:latin typeface="Microsoft JhengHei" panose="020B0604030504040204" pitchFamily="34" charset="-120"/>
                <a:ea typeface="Microsoft JhengHei" panose="020B0604030504040204" pitchFamily="34" charset="-120"/>
              </a:endParaRPr>
            </a:p>
          </p:txBody>
        </p:sp>
      </p:grpSp>
      <p:sp>
        <p:nvSpPr>
          <p:cNvPr id="3" name="Arrow: Left-Up 2">
            <a:extLst>
              <a:ext uri="{FF2B5EF4-FFF2-40B4-BE49-F238E27FC236}">
                <a16:creationId xmlns:a16="http://schemas.microsoft.com/office/drawing/2014/main" id="{AEFF1CF3-0F03-4061-B704-07F9BFB82996}"/>
              </a:ext>
            </a:extLst>
          </p:cNvPr>
          <p:cNvSpPr/>
          <p:nvPr/>
        </p:nvSpPr>
        <p:spPr>
          <a:xfrm flipH="1">
            <a:off x="586402" y="3087682"/>
            <a:ext cx="1524000" cy="1474304"/>
          </a:xfrm>
          <a:prstGeom prst="leftUpArrow">
            <a:avLst/>
          </a:prstGeom>
          <a:solidFill>
            <a:srgbClr val="00B0F0"/>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a typeface="Microsoft JhengHei" panose="020B0604030504040204" pitchFamily="34" charset="-120"/>
            </a:endParaRPr>
          </a:p>
        </p:txBody>
      </p:sp>
    </p:spTree>
    <p:extLst>
      <p:ext uri="{BB962C8B-B14F-4D97-AF65-F5344CB8AC3E}">
        <p14:creationId xmlns:p14="http://schemas.microsoft.com/office/powerpoint/2010/main" val="1315662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BBBCF-C2D2-47F6-AAC6-0D423DFE576D}"/>
              </a:ext>
            </a:extLst>
          </p:cNvPr>
          <p:cNvSpPr>
            <a:spLocks noGrp="1"/>
          </p:cNvSpPr>
          <p:nvPr>
            <p:ph idx="1"/>
          </p:nvPr>
        </p:nvSpPr>
        <p:spPr>
          <a:xfrm>
            <a:off x="314325" y="119270"/>
            <a:ext cx="8515350" cy="5673380"/>
          </a:xfrm>
        </p:spPr>
        <p:txBody>
          <a:bodyPr>
            <a:noAutofit/>
          </a:bodyPr>
          <a:lstStyle/>
          <a:p>
            <a:pPr marL="0" indent="0">
              <a:buNone/>
            </a:pPr>
            <a:r>
              <a:rPr lang="en-US" sz="5800" b="1" dirty="0"/>
              <a:t>1 John 4:20 -- Whoever claims to love God yet hates a brother or sister is a liar.  For whoever does not love their brother </a:t>
            </a:r>
            <a:r>
              <a:rPr lang="en-US" sz="5800" b="1"/>
              <a:t>and sister, </a:t>
            </a:r>
            <a:r>
              <a:rPr lang="en-US" sz="5800" b="1" dirty="0"/>
              <a:t>whom they </a:t>
            </a:r>
            <a:r>
              <a:rPr lang="en-US" sz="5800" b="1"/>
              <a:t>have seen, </a:t>
            </a:r>
            <a:r>
              <a:rPr lang="en-US" sz="5800" b="1" dirty="0"/>
              <a:t>cannot </a:t>
            </a:r>
            <a:r>
              <a:rPr lang="en-US" sz="5800" b="1"/>
              <a:t>love God, </a:t>
            </a:r>
            <a:r>
              <a:rPr lang="en-US" sz="5800" b="1" dirty="0"/>
              <a:t>whom they have not seen.</a:t>
            </a:r>
          </a:p>
        </p:txBody>
      </p:sp>
    </p:spTree>
    <p:extLst>
      <p:ext uri="{BB962C8B-B14F-4D97-AF65-F5344CB8AC3E}">
        <p14:creationId xmlns:p14="http://schemas.microsoft.com/office/powerpoint/2010/main" val="7835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135834"/>
            <a:ext cx="8940800" cy="6400800"/>
          </a:xfrm>
        </p:spPr>
        <p:txBody>
          <a:bodyPr>
            <a:noAutofit/>
          </a:bodyPr>
          <a:lstStyle/>
          <a:p>
            <a:pPr marL="0" indent="0">
              <a:lnSpc>
                <a:spcPct val="100000"/>
              </a:lnSpc>
              <a:buNone/>
            </a:pPr>
            <a:r>
              <a:rPr lang="en-US" sz="7000" b="1" dirty="0">
                <a:latin typeface="+mj-lt"/>
              </a:rPr>
              <a:t>For Christians, the true foundation of interpersonal relationships is God’s love, truth, and a pure heart.</a:t>
            </a:r>
            <a:endParaRPr lang="en-US" sz="7000" dirty="0"/>
          </a:p>
        </p:txBody>
      </p:sp>
    </p:spTree>
    <p:extLst>
      <p:ext uri="{BB962C8B-B14F-4D97-AF65-F5344CB8AC3E}">
        <p14:creationId xmlns:p14="http://schemas.microsoft.com/office/powerpoint/2010/main" val="45654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43338" y="650461"/>
            <a:ext cx="8287395" cy="6400800"/>
          </a:xfrm>
        </p:spPr>
        <p:txBody>
          <a:bodyPr>
            <a:normAutofit/>
          </a:bodyPr>
          <a:lstStyle/>
          <a:p>
            <a:pPr marL="0" indent="0">
              <a:lnSpc>
                <a:spcPct val="100000"/>
              </a:lnSpc>
              <a:buNone/>
            </a:pPr>
            <a:r>
              <a:rPr lang="en-US" sz="7000" b="1" dirty="0">
                <a:latin typeface="+mj-lt"/>
              </a:rPr>
              <a:t>But we are not perfect beings, and so there are conflicts among us.</a:t>
            </a:r>
            <a:endParaRPr lang="en-US" sz="7000" dirty="0"/>
          </a:p>
        </p:txBody>
      </p:sp>
    </p:spTree>
    <p:extLst>
      <p:ext uri="{BB962C8B-B14F-4D97-AF65-F5344CB8AC3E}">
        <p14:creationId xmlns:p14="http://schemas.microsoft.com/office/powerpoint/2010/main" val="3024588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16466" y="457201"/>
            <a:ext cx="8517467" cy="3323987"/>
          </a:xfrm>
          <a:prstGeom prst="rect">
            <a:avLst/>
          </a:prstGeom>
        </p:spPr>
        <p:txBody>
          <a:bodyPr wrap="square">
            <a:spAutoFit/>
          </a:bodyPr>
          <a:lstStyle/>
          <a:p>
            <a:r>
              <a:rPr lang="en-US" altLang="zh-TW" sz="7000" b="1" kern="1000" spc="-50" dirty="0">
                <a:latin typeface="+mj-lt"/>
                <a:ea typeface="Microsoft JhengHei" panose="020B0604030504040204" pitchFamily="34" charset="-120"/>
              </a:rPr>
              <a:t>Sources of conflict:</a:t>
            </a:r>
          </a:p>
          <a:p>
            <a:pPr marL="1143000" indent="-1143000">
              <a:buFont typeface="Arial" panose="020B0604020202020204" pitchFamily="34" charset="0"/>
              <a:buChar char="•"/>
            </a:pPr>
            <a:r>
              <a:rPr lang="en-US" altLang="zh-TW" sz="7000" b="1" kern="1000" spc="-50" dirty="0">
                <a:latin typeface="+mj-lt"/>
                <a:ea typeface="Microsoft JhengHei" panose="020B0604030504040204" pitchFamily="34" charset="-120"/>
              </a:rPr>
              <a:t>Men’s sinful nature</a:t>
            </a:r>
          </a:p>
          <a:p>
            <a:pPr marL="1143000" indent="-1143000">
              <a:buFont typeface="Arial" panose="020B0604020202020204" pitchFamily="34" charset="0"/>
              <a:buChar char="•"/>
            </a:pPr>
            <a:r>
              <a:rPr lang="en-US" altLang="zh-TW" sz="7000" b="1" kern="1000" spc="-50" dirty="0">
                <a:latin typeface="+mj-lt"/>
                <a:ea typeface="Microsoft JhengHei" panose="020B0604030504040204" pitchFamily="34" charset="-120"/>
              </a:rPr>
              <a:t>Limited resources</a:t>
            </a:r>
          </a:p>
        </p:txBody>
      </p:sp>
    </p:spTree>
    <p:extLst>
      <p:ext uri="{BB962C8B-B14F-4D97-AF65-F5344CB8AC3E}">
        <p14:creationId xmlns:p14="http://schemas.microsoft.com/office/powerpoint/2010/main" val="364629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13018949"/>
          </a:xfrm>
          <a:prstGeom prst="rect">
            <a:avLst/>
          </a:prstGeom>
        </p:spPr>
        <p:txBody>
          <a:bodyPr wrap="square">
            <a:spAutoFit/>
          </a:bodyPr>
          <a:lstStyle/>
          <a:p>
            <a:r>
              <a:rPr lang="en-US" altLang="zh-TW" sz="6000" b="1" kern="1000" spc="-50" dirty="0">
                <a:latin typeface="+mj-lt"/>
                <a:ea typeface="Microsoft JhengHei" panose="020B0604030504040204" pitchFamily="34" charset="-120"/>
              </a:rPr>
              <a:t>Jesus replied: “‘Love the Lord your God with all your heart and with all your soul and with all your mind.’  This is the first and greatest commandment. </a:t>
            </a:r>
          </a:p>
          <a:p>
            <a:endParaRPr lang="en-US" altLang="zh-TW" sz="6000" b="1" kern="1000" spc="-50" dirty="0">
              <a:latin typeface="+mj-lt"/>
              <a:ea typeface="Microsoft JhengHei" panose="020B0604030504040204" pitchFamily="34" charset="-120"/>
            </a:endParaRPr>
          </a:p>
          <a:p>
            <a:endParaRPr lang="en-US" altLang="zh-TW" sz="6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 And the second is like it: ‘Love your neighbor as yourself.’  All the Law and the Prophets hang on these two commandments.”</a:t>
            </a:r>
          </a:p>
        </p:txBody>
      </p:sp>
    </p:spTree>
    <p:extLst>
      <p:ext uri="{BB962C8B-B14F-4D97-AF65-F5344CB8AC3E}">
        <p14:creationId xmlns:p14="http://schemas.microsoft.com/office/powerpoint/2010/main" val="949105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151179"/>
            <a:ext cx="8229600" cy="6555641"/>
          </a:xfrm>
          <a:prstGeom prst="rect">
            <a:avLst/>
          </a:prstGeom>
        </p:spPr>
        <p:txBody>
          <a:bodyPr wrap="square">
            <a:spAutoFit/>
          </a:bodyPr>
          <a:lstStyle/>
          <a:p>
            <a:pPr lvl="0"/>
            <a:r>
              <a:rPr lang="en-US" altLang="zh-TW" sz="6000" b="1" dirty="0">
                <a:latin typeface="+mj-lt"/>
                <a:ea typeface="Microsoft JhengHei" panose="020B0604030504040204" pitchFamily="34" charset="-120"/>
              </a:rPr>
              <a:t>Wrong motivations tend to come from the</a:t>
            </a:r>
            <a:r>
              <a:rPr lang="zh-TW" altLang="en-US" sz="6000" b="1" dirty="0">
                <a:latin typeface="+mj-lt"/>
                <a:ea typeface="Microsoft JhengHei" panose="020B0604030504040204" pitchFamily="34" charset="-120"/>
              </a:rPr>
              <a:t> </a:t>
            </a:r>
            <a:r>
              <a:rPr lang="en-US" altLang="zh-TW" sz="6000" b="1" dirty="0">
                <a:latin typeface="+mj-lt"/>
                <a:ea typeface="Microsoft JhengHei" panose="020B0604030504040204" pitchFamily="34" charset="-120"/>
              </a:rPr>
              <a:t>3 G’s:</a:t>
            </a:r>
          </a:p>
          <a:p>
            <a:pPr marL="685800" indent="-685800">
              <a:buFont typeface="Arial" panose="020B0604020202020204" pitchFamily="34" charset="0"/>
              <a:buChar char="•"/>
            </a:pPr>
            <a:r>
              <a:rPr lang="en-US" altLang="zh-TW" sz="6000" b="1" dirty="0">
                <a:solidFill>
                  <a:srgbClr val="C00000"/>
                </a:solidFill>
                <a:latin typeface="+mj-lt"/>
                <a:ea typeface="Microsoft JhengHei" panose="020B0604030504040204" pitchFamily="34" charset="-120"/>
              </a:rPr>
              <a:t>Gold</a:t>
            </a:r>
            <a:r>
              <a:rPr lang="en-US" altLang="zh-TW" sz="6000" b="1" dirty="0">
                <a:latin typeface="+mj-lt"/>
                <a:ea typeface="Microsoft JhengHei" panose="020B0604030504040204" pitchFamily="34" charset="-120"/>
              </a:rPr>
              <a:t> = wealth, greed</a:t>
            </a:r>
          </a:p>
          <a:p>
            <a:pPr marL="685800" indent="-685800">
              <a:buFont typeface="Arial" panose="020B0604020202020204" pitchFamily="34" charset="0"/>
              <a:buChar char="•"/>
            </a:pPr>
            <a:r>
              <a:rPr lang="en-US" altLang="zh-TW" sz="6000" b="1" dirty="0">
                <a:solidFill>
                  <a:srgbClr val="C00000"/>
                </a:solidFill>
                <a:latin typeface="+mj-lt"/>
                <a:ea typeface="Microsoft JhengHei" panose="020B0604030504040204" pitchFamily="34" charset="-120"/>
              </a:rPr>
              <a:t>Glory</a:t>
            </a:r>
            <a:r>
              <a:rPr lang="en-US" altLang="zh-TW" sz="6000" b="1" dirty="0">
                <a:latin typeface="+mj-lt"/>
                <a:ea typeface="Microsoft JhengHei" panose="020B0604030504040204" pitchFamily="34" charset="-120"/>
              </a:rPr>
              <a:t> = power, pride</a:t>
            </a:r>
          </a:p>
          <a:p>
            <a:pPr marL="685800" indent="-685800">
              <a:buFont typeface="Arial" panose="020B0604020202020204" pitchFamily="34" charset="0"/>
              <a:buChar char="•"/>
            </a:pPr>
            <a:r>
              <a:rPr lang="en-US" altLang="zh-TW" sz="6000" b="1" dirty="0">
                <a:solidFill>
                  <a:srgbClr val="C00000"/>
                </a:solidFill>
                <a:latin typeface="+mj-lt"/>
                <a:ea typeface="Microsoft JhengHei" panose="020B0604030504040204" pitchFamily="34" charset="-120"/>
              </a:rPr>
              <a:t>Girls/Guys</a:t>
            </a:r>
            <a:r>
              <a:rPr lang="en-US" altLang="zh-TW" sz="6000" b="1" dirty="0">
                <a:latin typeface="+mj-lt"/>
                <a:ea typeface="Microsoft JhengHei" panose="020B0604030504040204" pitchFamily="34" charset="-120"/>
              </a:rPr>
              <a:t> = desires of the flesh</a:t>
            </a:r>
          </a:p>
          <a:p>
            <a:pPr marL="685800" indent="-685800">
              <a:buFont typeface="Arial" panose="020B0604020202020204" pitchFamily="34" charset="0"/>
              <a:buChar char="•"/>
            </a:pPr>
            <a:endParaRPr lang="zh-TW" altLang="en-US" sz="6000" b="1" kern="1000" spc="-50" dirty="0">
              <a:latin typeface="+mj-lt"/>
              <a:ea typeface="PMingLiU" panose="02020500000000000000" pitchFamily="18" charset="-120"/>
            </a:endParaRPr>
          </a:p>
        </p:txBody>
      </p:sp>
    </p:spTree>
    <p:extLst>
      <p:ext uri="{BB962C8B-B14F-4D97-AF65-F5344CB8AC3E}">
        <p14:creationId xmlns:p14="http://schemas.microsoft.com/office/powerpoint/2010/main" val="2378032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55374" y="264421"/>
            <a:ext cx="7883386"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The previous six beatitudes can greatly reduce the conflict among men.</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624219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348114037"/>
              </p:ext>
            </p:extLst>
          </p:nvPr>
        </p:nvGraphicFramePr>
        <p:xfrm>
          <a:off x="76200" y="134431"/>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sz="3200" b="1" dirty="0">
                          <a:latin typeface="Arial Narrow" panose="020B0606020202030204" pitchFamily="34" charset="0"/>
                          <a:ea typeface="Microsoft JhengHei" panose="020B0604030504040204" pitchFamily="34"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be arrogant</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hurt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oppress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sought worldly things excessively</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kind to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do things with the wrong motives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accent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accent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accent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accent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reduce conflict among people</a:t>
                      </a:r>
                      <a:endParaRPr lang="en-US" sz="3200" b="1" dirty="0">
                        <a:solidFill>
                          <a:schemeClr val="accent1">
                            <a:lumMod val="50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3398494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599" y="122945"/>
            <a:ext cx="8837023"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cs typeface="Times New Roman" panose="02020603050405020304" pitchFamily="18" charset="0"/>
              </a:rPr>
              <a:t>The last five of the Ten Commandments are also there to reduce personal conflicts.</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3247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12095619"/>
          </a:xfrm>
          <a:prstGeom prst="rect">
            <a:avLst/>
          </a:prstGeom>
        </p:spPr>
        <p:txBody>
          <a:bodyPr wrap="square">
            <a:spAutoFit/>
          </a:bodyPr>
          <a:lstStyle/>
          <a:p>
            <a:r>
              <a:rPr lang="en-US" altLang="zh-TW" sz="6000" b="1" kern="1000" spc="-50" dirty="0">
                <a:latin typeface="+mj-lt"/>
                <a:ea typeface="Microsoft JhengHei" panose="020B0604030504040204" pitchFamily="34" charset="-120"/>
              </a:rPr>
              <a:t>Exodus 20:13-17</a:t>
            </a:r>
          </a:p>
          <a:p>
            <a:endParaRPr lang="en-US" altLang="zh-TW" sz="2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6.</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ea typeface="Microsoft JhengHei" panose="020B0604030504040204" pitchFamily="34" charset="-120"/>
                <a:cs typeface="Times New Roman" panose="02020603050405020304" pitchFamily="18" charset="0"/>
              </a:rPr>
              <a:t>You shall not murder.</a:t>
            </a:r>
          </a:p>
          <a:p>
            <a:endParaRPr lang="en-US" altLang="zh-TW" sz="2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7.</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ea typeface="Microsoft JhengHei" panose="020B0604030504040204" pitchFamily="34" charset="-120"/>
                <a:cs typeface="Times New Roman" panose="02020603050405020304" pitchFamily="18" charset="0"/>
              </a:rPr>
              <a:t>You shall not commit adultery.</a:t>
            </a:r>
          </a:p>
          <a:p>
            <a:endParaRPr lang="en-US" altLang="zh-TW" sz="2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8.</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ea typeface="Microsoft JhengHei" panose="020B0604030504040204" pitchFamily="34" charset="-120"/>
                <a:cs typeface="Times New Roman" panose="02020603050405020304" pitchFamily="18" charset="0"/>
              </a:rPr>
              <a:t>You shall not steal.</a:t>
            </a:r>
          </a:p>
          <a:p>
            <a:endParaRPr lang="en-US" altLang="zh-TW" sz="6000" b="1" kern="1000" spc="-50" dirty="0">
              <a:latin typeface="+mj-lt"/>
              <a:ea typeface="Microsoft JhengHei" panose="020B0604030504040204" pitchFamily="34" charset="-120"/>
            </a:endParaRPr>
          </a:p>
          <a:p>
            <a:endParaRPr lang="en-US" altLang="zh-TW" sz="6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9.</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ea typeface="Microsoft JhengHei" panose="020B0604030504040204" pitchFamily="34" charset="-120"/>
                <a:cs typeface="Times New Roman" panose="02020603050405020304" pitchFamily="18" charset="0"/>
              </a:rPr>
              <a:t>You shall not give false testimony against your neighbor.</a:t>
            </a:r>
          </a:p>
          <a:p>
            <a:r>
              <a:rPr lang="en-US" altLang="zh-TW" sz="6000" b="1" kern="1000" spc="-50" dirty="0">
                <a:latin typeface="+mj-lt"/>
                <a:ea typeface="Microsoft JhengHei" panose="020B0604030504040204" pitchFamily="34" charset="-120"/>
              </a:rPr>
              <a:t>10.</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latin typeface="+mj-lt"/>
                <a:ea typeface="Microsoft JhengHei" panose="020B0604030504040204" pitchFamily="34" charset="-120"/>
                <a:cs typeface="Times New Roman" panose="02020603050405020304" pitchFamily="18" charset="0"/>
              </a:rPr>
              <a:t>You shall not covet your neighbor’s [things].</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603108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5016758"/>
          </a:xfrm>
          <a:prstGeom prst="rect">
            <a:avLst/>
          </a:prstGeom>
        </p:spPr>
        <p:txBody>
          <a:bodyPr wrap="square">
            <a:spAutoFit/>
          </a:bodyPr>
          <a:lstStyle/>
          <a:p>
            <a:r>
              <a:rPr lang="en-US" altLang="zh-TW" sz="6000" b="1" kern="1000" spc="-50" dirty="0">
                <a:latin typeface="+mj-lt"/>
                <a:ea typeface="Microsoft JhengHei" panose="020B0604030504040204" pitchFamily="34" charset="-120"/>
              </a:rPr>
              <a:t>9.</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ea typeface="Microsoft JhengHei" panose="020B0604030504040204" pitchFamily="34" charset="-120"/>
                <a:cs typeface="Times New Roman" panose="02020603050405020304" pitchFamily="18" charset="0"/>
              </a:rPr>
              <a:t>You shall not give false testimony against your neighbor.</a:t>
            </a:r>
          </a:p>
          <a:p>
            <a:endParaRPr lang="en-US" altLang="zh-TW" sz="2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10.</a:t>
            </a:r>
            <a:r>
              <a:rPr lang="zh-TW" altLang="en-US" sz="6000" b="1" kern="1000" spc="-50" dirty="0">
                <a:latin typeface="Microsoft JhengHei" panose="020B0604030504040204" pitchFamily="34" charset="-120"/>
                <a:ea typeface="Microsoft JhengHei" panose="020B0604030504040204" pitchFamily="34" charset="-120"/>
              </a:rPr>
              <a:t> </a:t>
            </a:r>
            <a:r>
              <a:rPr lang="en-US" altLang="zh-TW" sz="6000" b="1" kern="1000" spc="-50" dirty="0">
                <a:latin typeface="+mj-lt"/>
                <a:ea typeface="Microsoft JhengHei" panose="020B0604030504040204" pitchFamily="34" charset="-120"/>
                <a:cs typeface="Times New Roman" panose="02020603050405020304" pitchFamily="18" charset="0"/>
              </a:rPr>
              <a:t>You shall not covet your neighbor’s things.</a:t>
            </a:r>
            <a:endParaRPr lang="zh-TW" altLang="en-US" sz="6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517022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cs typeface="Times New Roman" panose="02020603050405020304" pitchFamily="18" charset="0"/>
              </a:rPr>
              <a:t>But just not harming others is not enough.  Jesus taught us to actively love others.</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247081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182218"/>
            <a:ext cx="8567530" cy="13018949"/>
          </a:xfrm>
          <a:prstGeom prst="rect">
            <a:avLst/>
          </a:prstGeom>
        </p:spPr>
        <p:txBody>
          <a:bodyPr wrap="square">
            <a:spAutoFit/>
          </a:bodyPr>
          <a:lstStyle/>
          <a:p>
            <a:r>
              <a:rPr lang="en-US" altLang="zh-TW" sz="6000" b="1" kern="1000" spc="-50" dirty="0">
                <a:latin typeface="+mj-lt"/>
                <a:ea typeface="Microsoft JhengHei" panose="020B0604030504040204" pitchFamily="34" charset="-120"/>
              </a:rPr>
              <a:t>Matthew 22:37-40</a:t>
            </a:r>
          </a:p>
          <a:p>
            <a:r>
              <a:rPr lang="en-US" altLang="zh-TW" sz="6000" b="1" kern="1000" spc="-50" dirty="0">
                <a:latin typeface="+mj-lt"/>
                <a:ea typeface="Microsoft JhengHei" panose="020B0604030504040204" pitchFamily="34" charset="-120"/>
              </a:rPr>
              <a:t>Jesus replied: “‘Love the Lord your God with all your heart and with all your soul and with all your mind.’  This is the first and greatest commandment. </a:t>
            </a:r>
          </a:p>
          <a:p>
            <a:endParaRPr lang="en-US" altLang="zh-TW" sz="6000" b="1" kern="1000" spc="-50" dirty="0">
              <a:latin typeface="+mj-lt"/>
              <a:ea typeface="Microsoft JhengHei" panose="020B0604030504040204" pitchFamily="34" charset="-120"/>
            </a:endParaRPr>
          </a:p>
          <a:p>
            <a:r>
              <a:rPr lang="en-US" altLang="zh-TW" sz="6000" b="1" kern="1000" spc="-50" dirty="0">
                <a:latin typeface="+mj-lt"/>
                <a:ea typeface="Microsoft JhengHei" panose="020B0604030504040204" pitchFamily="34" charset="-120"/>
              </a:rPr>
              <a:t> And the second is like it: ‘Love your neighbor as yourself.’  All the Law and the Prophets hang on these two commandments.”</a:t>
            </a:r>
          </a:p>
        </p:txBody>
      </p:sp>
    </p:spTree>
    <p:extLst>
      <p:ext uri="{BB962C8B-B14F-4D97-AF65-F5344CB8AC3E}">
        <p14:creationId xmlns:p14="http://schemas.microsoft.com/office/powerpoint/2010/main" val="598788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2945"/>
            <a:ext cx="8686800"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cs typeface="Times New Roman" panose="02020603050405020304" pitchFamily="18" charset="0"/>
              </a:rPr>
              <a:t>Matthew 5:9b -</a:t>
            </a:r>
          </a:p>
          <a:p>
            <a:r>
              <a:rPr lang="en-US" altLang="zh-TW" sz="7000" b="1" kern="1000" spc="-50" dirty="0">
                <a:latin typeface="+mj-lt"/>
                <a:ea typeface="Microsoft JhengHei" panose="020B0604030504040204" pitchFamily="34" charset="-120"/>
                <a:cs typeface="Times New Roman" panose="02020603050405020304" pitchFamily="18" charset="0"/>
              </a:rPr>
              <a:t>“Be called the sons of God” = Your character is like God</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281208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2880" y="218441"/>
            <a:ext cx="8631472" cy="6488380"/>
          </a:xfrm>
          <a:prstGeom prst="rect">
            <a:avLst/>
          </a:prstGeom>
        </p:spPr>
        <p:txBody>
          <a:bodyPr wrap="square">
            <a:spAutoFit/>
          </a:bodyPr>
          <a:lstStyle/>
          <a:p>
            <a:r>
              <a:rPr lang="en-US" sz="5800" b="1" dirty="0">
                <a:ea typeface="Microsoft JhengHei" panose="020B0604030504040204" pitchFamily="34" charset="-120"/>
              </a:rPr>
              <a:t>Ezekiel 36:26 - </a:t>
            </a:r>
          </a:p>
          <a:p>
            <a:pPr lvl="0"/>
            <a:r>
              <a:rPr lang="en-US" sz="5800" b="1" dirty="0">
                <a:latin typeface="+mj-lt"/>
                <a:ea typeface="Microsoft JhengHei" panose="020B0604030504040204" pitchFamily="34" charset="-120"/>
              </a:rPr>
              <a:t>The Lord said, “I will give you a new heart and put a new spirit in you; I will remove from you your heart of stone and give you a heart of flesh.”</a:t>
            </a:r>
          </a:p>
        </p:txBody>
      </p:sp>
    </p:spTree>
    <p:extLst>
      <p:ext uri="{BB962C8B-B14F-4D97-AF65-F5344CB8AC3E}">
        <p14:creationId xmlns:p14="http://schemas.microsoft.com/office/powerpoint/2010/main" val="84519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4" y="182218"/>
            <a:ext cx="8855765" cy="470898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And the second is like it: ‘Love your neighbor as yourself.’  All the Law and the Prophets hang on these two commandments.”</a:t>
            </a:r>
          </a:p>
        </p:txBody>
      </p:sp>
    </p:spTree>
    <p:extLst>
      <p:ext uri="{BB962C8B-B14F-4D97-AF65-F5344CB8AC3E}">
        <p14:creationId xmlns:p14="http://schemas.microsoft.com/office/powerpoint/2010/main" val="3276727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0"/>
            <a:ext cx="8484704" cy="13880723"/>
          </a:xfrm>
          <a:prstGeom prst="rect">
            <a:avLst/>
          </a:prstGeom>
        </p:spPr>
        <p:txBody>
          <a:bodyPr wrap="square">
            <a:spAutoFit/>
          </a:bodyPr>
          <a:lstStyle/>
          <a:p>
            <a:r>
              <a:rPr lang="en-US" sz="5400" b="1" dirty="0">
                <a:ea typeface="Microsoft JhengHei" panose="020B0604030504040204" pitchFamily="34" charset="-120"/>
              </a:rPr>
              <a:t>Ephesians 4:21-24 -</a:t>
            </a:r>
          </a:p>
          <a:p>
            <a:r>
              <a:rPr lang="en-US" sz="5400" b="1" dirty="0">
                <a:latin typeface="+mj-lt"/>
                <a:ea typeface="Microsoft JhengHei" panose="020B0604030504040204" pitchFamily="34" charset="-120"/>
              </a:rPr>
              <a:t>When you heard about Christ and were taught in him in accordance with the truth that is in Jesus. You were taught, with regard to your former way of life, </a:t>
            </a:r>
          </a:p>
          <a:p>
            <a:r>
              <a:rPr lang="en-US" sz="5400" b="1" dirty="0">
                <a:latin typeface="+mj-lt"/>
                <a:ea typeface="Microsoft JhengHei" panose="020B0604030504040204" pitchFamily="34" charset="-120"/>
              </a:rPr>
              <a:t>to put off your old self, </a:t>
            </a:r>
          </a:p>
          <a:p>
            <a:endParaRPr lang="en-US" sz="5400" b="1" dirty="0">
              <a:latin typeface="+mj-lt"/>
              <a:ea typeface="Microsoft JhengHei" panose="020B0604030504040204" pitchFamily="34" charset="-120"/>
            </a:endParaRPr>
          </a:p>
          <a:p>
            <a:r>
              <a:rPr lang="en-US" sz="5400" b="1" dirty="0">
                <a:latin typeface="+mj-lt"/>
                <a:ea typeface="Microsoft JhengHei" panose="020B0604030504040204" pitchFamily="34" charset="-120"/>
              </a:rPr>
              <a:t>which is being corrupted by its deceitful desires; to be made new in the attitude of your minds; and to put on the new self, created to be like God in true righteousness and holiness.</a:t>
            </a:r>
          </a:p>
        </p:txBody>
      </p:sp>
    </p:spTree>
    <p:extLst>
      <p:ext uri="{BB962C8B-B14F-4D97-AF65-F5344CB8AC3E}">
        <p14:creationId xmlns:p14="http://schemas.microsoft.com/office/powerpoint/2010/main" val="3728678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9648" y="366623"/>
            <a:ext cx="8484704" cy="5909310"/>
          </a:xfrm>
          <a:prstGeom prst="rect">
            <a:avLst/>
          </a:prstGeom>
        </p:spPr>
        <p:txBody>
          <a:bodyPr wrap="square">
            <a:spAutoFit/>
          </a:bodyPr>
          <a:lstStyle/>
          <a:p>
            <a:r>
              <a:rPr lang="en-US" sz="5400" b="1" dirty="0">
                <a:latin typeface="+mj-lt"/>
                <a:ea typeface="Microsoft JhengHei" panose="020B0604030504040204" pitchFamily="34" charset="-120"/>
              </a:rPr>
              <a:t>which is being corrupted by its deceitful desires; to be made new in the attitude of your minds; and to put on the new self, created to be like God in true righteousness and holiness.</a:t>
            </a:r>
          </a:p>
        </p:txBody>
      </p:sp>
    </p:spTree>
    <p:extLst>
      <p:ext uri="{BB962C8B-B14F-4D97-AF65-F5344CB8AC3E}">
        <p14:creationId xmlns:p14="http://schemas.microsoft.com/office/powerpoint/2010/main" val="25347757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8235" y="490331"/>
            <a:ext cx="8567530" cy="3323987"/>
          </a:xfrm>
          <a:prstGeom prst="rect">
            <a:avLst/>
          </a:prstGeom>
        </p:spPr>
        <p:txBody>
          <a:bodyPr wrap="square">
            <a:spAutoFit/>
          </a:bodyPr>
          <a:lstStyle/>
          <a:p>
            <a:pPr lvl="0"/>
            <a:r>
              <a:rPr lang="en-US" altLang="zh-TW" sz="7000" b="1" kern="1000" spc="-50" dirty="0">
                <a:ea typeface="Microsoft JhengHei" panose="020B0604030504040204" pitchFamily="34" charset="-120"/>
              </a:rPr>
              <a:t>As we grow in Christ, we should be more and more like God.</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998408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65042" y="241784"/>
            <a:ext cx="8574157" cy="5632311"/>
          </a:xfrm>
          <a:prstGeom prst="rect">
            <a:avLst/>
          </a:prstGeom>
        </p:spPr>
        <p:txBody>
          <a:bodyPr wrap="square">
            <a:spAutoFit/>
          </a:bodyPr>
          <a:lstStyle/>
          <a:p>
            <a:r>
              <a:rPr lang="en-US" altLang="zh-TW" sz="6000" b="1" kern="1000" spc="-50" dirty="0">
                <a:latin typeface="+mj-lt"/>
                <a:ea typeface="Microsoft JhengHei" panose="020B0604030504040204" pitchFamily="34" charset="-120"/>
              </a:rPr>
              <a:t>Galatians</a:t>
            </a:r>
            <a:r>
              <a:rPr lang="zh-TW" altLang="en-US" sz="6000" b="1" kern="1000" spc="-50" dirty="0">
                <a:latin typeface="+mj-lt"/>
                <a:ea typeface="Microsoft JhengHei" panose="020B0604030504040204" pitchFamily="34" charset="-120"/>
              </a:rPr>
              <a:t> </a:t>
            </a:r>
            <a:r>
              <a:rPr lang="en-US" altLang="zh-TW" sz="6000" b="1" kern="1000" spc="-50" dirty="0">
                <a:latin typeface="+mj-lt"/>
                <a:ea typeface="Microsoft JhengHei" panose="020B0604030504040204" pitchFamily="34" charset="-120"/>
              </a:rPr>
              <a:t>5:22-23a</a:t>
            </a:r>
          </a:p>
          <a:p>
            <a:r>
              <a:rPr lang="en-US" altLang="zh-TW" sz="6000" b="1" kern="1000" spc="-50" dirty="0">
                <a:latin typeface="+mj-lt"/>
                <a:ea typeface="Microsoft JhengHei" panose="020B0604030504040204" pitchFamily="34" charset="-120"/>
              </a:rPr>
              <a:t>But the fruit of the Spirit </a:t>
            </a:r>
            <a:r>
              <a:rPr lang="en-US" altLang="zh-TW" sz="6000" b="1" kern="1000" spc="-50">
                <a:latin typeface="+mj-lt"/>
                <a:ea typeface="Microsoft JhengHei" panose="020B0604030504040204" pitchFamily="34" charset="-120"/>
              </a:rPr>
              <a:t>is love, joy, peace, forbearance, kindness, goodness, faithfulness, </a:t>
            </a:r>
            <a:r>
              <a:rPr lang="en-US" altLang="zh-TW" sz="6000" b="1" kern="1000" spc="-50" dirty="0">
                <a:latin typeface="+mj-lt"/>
                <a:ea typeface="Microsoft JhengHei" panose="020B0604030504040204" pitchFamily="34" charset="-120"/>
              </a:rPr>
              <a:t>gentleness and self-control. </a:t>
            </a:r>
          </a:p>
        </p:txBody>
      </p:sp>
    </p:spTree>
    <p:extLst>
      <p:ext uri="{BB962C8B-B14F-4D97-AF65-F5344CB8AC3E}">
        <p14:creationId xmlns:p14="http://schemas.microsoft.com/office/powerpoint/2010/main" val="3554442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24070" y="190936"/>
            <a:ext cx="8348869"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Our changed character is one of the most powerful proofs of Jesus Christ.</a:t>
            </a:r>
          </a:p>
        </p:txBody>
      </p:sp>
    </p:spTree>
    <p:extLst>
      <p:ext uri="{BB962C8B-B14F-4D97-AF65-F5344CB8AC3E}">
        <p14:creationId xmlns:p14="http://schemas.microsoft.com/office/powerpoint/2010/main" val="3287307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6555641"/>
          </a:xfrm>
          <a:prstGeom prst="rect">
            <a:avLst/>
          </a:prstGeom>
        </p:spPr>
        <p:txBody>
          <a:bodyPr wrap="square">
            <a:spAutoFit/>
          </a:bodyPr>
          <a:lstStyle/>
          <a:p>
            <a:r>
              <a:rPr lang="en-US" sz="7000" b="1" dirty="0">
                <a:latin typeface="+mj-lt"/>
                <a:ea typeface="Microsoft JhengHei" panose="020B0604030504040204" pitchFamily="34" charset="-120"/>
              </a:rPr>
              <a:t>Matthew 5:9 – </a:t>
            </a:r>
          </a:p>
          <a:p>
            <a:r>
              <a:rPr lang="en-US" sz="7000" b="1" dirty="0">
                <a:latin typeface="+mj-lt"/>
                <a:ea typeface="Microsoft JhengHei" panose="020B0604030504040204" pitchFamily="34" charset="-120"/>
              </a:rPr>
              <a:t>Blessed are the peacemakers: for they shall be called sons of God.</a:t>
            </a:r>
            <a:endParaRPr lang="en-US" altLang="zh-TW" sz="7000" b="1" kern="1000" spc="-50" dirty="0">
              <a:latin typeface="+mj-lt"/>
              <a:ea typeface="Microsoft JhengHei" panose="020B0604030504040204" pitchFamily="34" charset="-120"/>
            </a:endParaRP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449298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30771"/>
            <a:ext cx="8686800" cy="4924425"/>
          </a:xfrm>
          <a:prstGeom prst="rect">
            <a:avLst/>
          </a:prstGeom>
        </p:spPr>
        <p:txBody>
          <a:bodyPr wrap="square">
            <a:spAutoFit/>
          </a:bodyPr>
          <a:lstStyle/>
          <a:p>
            <a:r>
              <a:rPr lang="en-US" altLang="zh-TW" sz="6400" b="1" dirty="0">
                <a:latin typeface="+mj-lt"/>
                <a:ea typeface="Microsoft JhengHei" panose="020B0604030504040204" pitchFamily="34" charset="-120"/>
              </a:rPr>
              <a:t>“</a:t>
            </a:r>
            <a:r>
              <a:rPr lang="en-US" sz="6400" b="1" dirty="0">
                <a:latin typeface="+mj-lt"/>
                <a:ea typeface="Microsoft JhengHei" panose="020B0604030504040204" pitchFamily="34" charset="-120"/>
              </a:rPr>
              <a:t>Shall </a:t>
            </a:r>
            <a:r>
              <a:rPr lang="en-US" sz="6400" b="1" u="sng" dirty="0">
                <a:latin typeface="+mj-lt"/>
                <a:ea typeface="Microsoft JhengHei" panose="020B0604030504040204" pitchFamily="34" charset="-120"/>
              </a:rPr>
              <a:t>be called</a:t>
            </a:r>
            <a:r>
              <a:rPr lang="en-US" sz="6400" b="1" dirty="0">
                <a:latin typeface="+mj-lt"/>
                <a:ea typeface="Microsoft JhengHei" panose="020B0604030504040204" pitchFamily="34" charset="-120"/>
              </a:rPr>
              <a:t> sons of God</a:t>
            </a:r>
            <a:r>
              <a:rPr lang="en-US" altLang="zh-TW" sz="6400" b="1" dirty="0">
                <a:latin typeface="+mj-lt"/>
                <a:ea typeface="Microsoft JhengHei" panose="020B0604030504040204" pitchFamily="34" charset="-120"/>
              </a:rPr>
              <a:t>”</a:t>
            </a:r>
            <a:r>
              <a:rPr lang="zh-TW" altLang="en-US" sz="6400" b="1" dirty="0">
                <a:latin typeface="+mj-lt"/>
                <a:ea typeface="Microsoft JhengHei" panose="020B0604030504040204" pitchFamily="34" charset="-120"/>
              </a:rPr>
              <a:t> </a:t>
            </a:r>
            <a:r>
              <a:rPr lang="en-US" altLang="zh-TW" sz="6400" b="1" dirty="0">
                <a:latin typeface="+mj-lt"/>
                <a:ea typeface="Microsoft JhengHei" panose="020B0604030504040204" pitchFamily="34" charset="-120"/>
              </a:rPr>
              <a:t>– it’s a passive verb…  One is labeled by others.</a:t>
            </a:r>
            <a:endParaRPr lang="en-US" altLang="zh-TW" sz="6400" b="1" kern="1000" spc="-50" dirty="0">
              <a:latin typeface="+mj-lt"/>
              <a:ea typeface="Microsoft JhengHei" panose="020B0604030504040204" pitchFamily="34" charset="-120"/>
            </a:endParaRPr>
          </a:p>
          <a:p>
            <a:endParaRPr lang="zh-TW" altLang="en-US" sz="58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04043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00600"/>
            <a:ext cx="8686800" cy="5478423"/>
          </a:xfrm>
          <a:prstGeom prst="rect">
            <a:avLst/>
          </a:prstGeom>
        </p:spPr>
        <p:txBody>
          <a:bodyPr wrap="square">
            <a:spAutoFit/>
          </a:bodyPr>
          <a:lstStyle/>
          <a:p>
            <a:r>
              <a:rPr lang="en-US" altLang="zh-TW" sz="7000" b="1" dirty="0">
                <a:ea typeface="Microsoft JhengHei" panose="020B0604030504040204" pitchFamily="34" charset="-120"/>
              </a:rPr>
              <a:t>You are the sons of God, but because of your actions you will </a:t>
            </a:r>
            <a:r>
              <a:rPr lang="en-US" sz="7000" b="1" u="sng" dirty="0">
                <a:latin typeface="+mj-lt"/>
                <a:ea typeface="Microsoft JhengHei" panose="020B0604030504040204" pitchFamily="34" charset="-120"/>
              </a:rPr>
              <a:t>be called</a:t>
            </a:r>
            <a:r>
              <a:rPr lang="en-US" sz="7000" b="1" dirty="0">
                <a:latin typeface="+mj-lt"/>
                <a:ea typeface="Microsoft JhengHei" panose="020B0604030504040204" pitchFamily="34" charset="-120"/>
              </a:rPr>
              <a:t> the “sons of God” by other people.</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577143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190936"/>
            <a:ext cx="8823960" cy="6186309"/>
          </a:xfrm>
          <a:prstGeom prst="rect">
            <a:avLst/>
          </a:prstGeom>
        </p:spPr>
        <p:txBody>
          <a:bodyPr wrap="square">
            <a:spAutoFit/>
          </a:bodyPr>
          <a:lstStyle/>
          <a:p>
            <a:r>
              <a:rPr lang="en-US" altLang="zh-TW" sz="6600" b="1" kern="1000" spc="-50" dirty="0">
                <a:latin typeface="+mj-lt"/>
                <a:ea typeface="Microsoft JhengHei" panose="020B0604030504040204" pitchFamily="34" charset="-120"/>
              </a:rPr>
              <a:t>Matthew 5:16 -</a:t>
            </a:r>
          </a:p>
          <a:p>
            <a:r>
              <a:rPr lang="en-US" altLang="zh-TW" sz="6600" b="1" kern="1000" spc="-50" dirty="0">
                <a:latin typeface="+mj-lt"/>
                <a:ea typeface="Microsoft JhengHei" panose="020B0604030504040204" pitchFamily="34" charset="-120"/>
              </a:rPr>
              <a:t>In the same way, let your light shine before others, that they may see your good deeds and glorify your Father in heaven.</a:t>
            </a:r>
          </a:p>
        </p:txBody>
      </p:sp>
    </p:spTree>
    <p:extLst>
      <p:ext uri="{BB962C8B-B14F-4D97-AF65-F5344CB8AC3E}">
        <p14:creationId xmlns:p14="http://schemas.microsoft.com/office/powerpoint/2010/main" val="32511039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2560" y="175955"/>
            <a:ext cx="8867139"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cs typeface="Times New Roman" panose="02020603050405020304" pitchFamily="18" charset="0"/>
              </a:rPr>
              <a:t>God is pleased when we help restore relationships</a:t>
            </a:r>
            <a:r>
              <a:rPr lang="zh-TW" altLang="en-US" sz="7000" b="1" kern="1000" spc="-50" dirty="0">
                <a:latin typeface="+mj-lt"/>
                <a:ea typeface="Microsoft JhengHei" panose="020B0604030504040204" pitchFamily="34" charset="-120"/>
                <a:cs typeface="Times New Roman" panose="02020603050405020304" pitchFamily="18" charset="0"/>
              </a:rPr>
              <a:t> </a:t>
            </a:r>
            <a:r>
              <a:rPr lang="en-US" altLang="zh-TW" sz="7000" b="1" kern="1000" spc="-50" dirty="0">
                <a:latin typeface="+mj-lt"/>
                <a:ea typeface="Microsoft JhengHei" panose="020B0604030504040204" pitchFamily="34" charset="-120"/>
                <a:cs typeface="Times New Roman" panose="02020603050405020304" pitchFamily="18" charset="0"/>
              </a:rPr>
              <a:t>between God and men and with each other.</a:t>
            </a:r>
            <a:endParaRPr lang="zh-TW" altLang="en-US"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90370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1983754"/>
            <a:ext cx="7772400" cy="2387600"/>
          </a:xfrm>
        </p:spPr>
        <p:txBody>
          <a:bodyPr>
            <a:normAutofit/>
          </a:bodyPr>
          <a:lstStyle/>
          <a:p>
            <a:r>
              <a:rPr lang="en-US" altLang="zh-TW" sz="6700" b="1" dirty="0"/>
              <a:t>7</a:t>
            </a:r>
            <a:r>
              <a:rPr lang="en-US" altLang="zh-TW" sz="6700" b="1" baseline="30000" dirty="0"/>
              <a:t>th</a:t>
            </a:r>
            <a:r>
              <a:rPr lang="en-US" altLang="zh-TW" sz="6700" b="1" dirty="0"/>
              <a:t> Beatitude:</a:t>
            </a:r>
            <a:br>
              <a:rPr lang="en-US" altLang="zh-TW" sz="6700" b="1" dirty="0"/>
            </a:br>
            <a:r>
              <a:rPr lang="en-US" altLang="zh-TW" sz="6700" b="1" dirty="0"/>
              <a:t>Be a Peacemaker</a:t>
            </a:r>
            <a:endParaRPr lang="en-US" sz="6700" dirty="0"/>
          </a:p>
        </p:txBody>
      </p:sp>
    </p:spTree>
    <p:extLst>
      <p:ext uri="{BB962C8B-B14F-4D97-AF65-F5344CB8AC3E}">
        <p14:creationId xmlns:p14="http://schemas.microsoft.com/office/powerpoint/2010/main" val="14045087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69241" y="410818"/>
            <a:ext cx="8580120" cy="5046595"/>
          </a:xfrm>
        </p:spPr>
        <p:txBody>
          <a:bodyPr>
            <a:noAutofit/>
          </a:bodyPr>
          <a:lstStyle/>
          <a:p>
            <a:pPr marL="0" indent="0">
              <a:buNone/>
            </a:pPr>
            <a:r>
              <a:rPr lang="en-US" altLang="zh-TW" sz="7000" b="1" dirty="0"/>
              <a:t>The key Christian principles of</a:t>
            </a:r>
            <a:r>
              <a:rPr lang="zh-TW" altLang="en-US" sz="7000" b="1" dirty="0"/>
              <a:t> </a:t>
            </a:r>
            <a:r>
              <a:rPr lang="en-US" altLang="zh-CN" sz="7000" b="1" dirty="0"/>
              <a:t>personal relationships and </a:t>
            </a:r>
            <a:r>
              <a:rPr lang="en-US" altLang="zh-TW" sz="7000" b="1" dirty="0"/>
              <a:t>friendships</a:t>
            </a:r>
            <a:endParaRPr lang="en-US" sz="7000" dirty="0"/>
          </a:p>
          <a:p>
            <a:pPr marL="0" indent="0">
              <a:buNone/>
            </a:pPr>
            <a:endParaRPr lang="en-US" altLang="zh-TW" sz="7000" b="1" dirty="0"/>
          </a:p>
          <a:p>
            <a:pPr marL="0" indent="0">
              <a:buNone/>
            </a:pPr>
            <a:endParaRPr lang="en-US" sz="7000" b="1" dirty="0"/>
          </a:p>
        </p:txBody>
      </p:sp>
    </p:spTree>
    <p:extLst>
      <p:ext uri="{BB962C8B-B14F-4D97-AF65-F5344CB8AC3E}">
        <p14:creationId xmlns:p14="http://schemas.microsoft.com/office/powerpoint/2010/main" val="34043247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latin typeface="Microsoft JhengHei" panose="020B0604030504040204" pitchFamily="34" charset="-120"/>
              </a:rPr>
              <a:t> </a:t>
            </a:r>
            <a:r>
              <a:rPr lang="en-US" altLang="zh-TW" sz="6000" b="1" dirty="0"/>
              <a:t>Wisdom</a:t>
            </a:r>
          </a:p>
          <a:p>
            <a:pPr>
              <a:buClrTx/>
            </a:pPr>
            <a:r>
              <a:rPr lang="zh-TW" altLang="en-US" sz="6000" b="1" dirty="0"/>
              <a:t> </a:t>
            </a:r>
            <a:r>
              <a:rPr lang="en-US" altLang="zh-TW" sz="6000" b="1" dirty="0">
                <a:latin typeface="Microsoft JhengHei" panose="020B0604030504040204" pitchFamily="34" charset="-120"/>
              </a:rPr>
              <a:t> </a:t>
            </a:r>
            <a:r>
              <a:rPr lang="en-US" altLang="zh-TW" sz="6000" b="1" dirty="0"/>
              <a:t>Trust / integrity</a:t>
            </a:r>
            <a:endParaRPr lang="zh-TW" altLang="en-US" sz="6000" b="1" dirty="0"/>
          </a:p>
        </p:txBody>
      </p:sp>
    </p:spTree>
    <p:extLst>
      <p:ext uri="{BB962C8B-B14F-4D97-AF65-F5344CB8AC3E}">
        <p14:creationId xmlns:p14="http://schemas.microsoft.com/office/powerpoint/2010/main" val="8180201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3200" y="225287"/>
            <a:ext cx="8940800" cy="5394465"/>
          </a:xfrm>
        </p:spPr>
        <p:txBody>
          <a:bodyPr>
            <a:noAutofit/>
          </a:bodyPr>
          <a:lstStyle/>
          <a:p>
            <a:pPr marL="0" indent="0">
              <a:buNone/>
            </a:pPr>
            <a:r>
              <a:rPr lang="en-US" altLang="zh-TW" sz="7000" b="1" dirty="0"/>
              <a:t>1. Integrity -- the most important basis of relationships</a:t>
            </a:r>
          </a:p>
          <a:p>
            <a:pPr marL="0" indent="0">
              <a:buNone/>
            </a:pPr>
            <a:r>
              <a:rPr lang="en-US" altLang="zh-TW" sz="7000" b="1" dirty="0"/>
              <a:t>Integrity </a:t>
            </a:r>
            <a:r>
              <a:rPr lang="en-US" altLang="zh-TW" sz="7000" b="1" dirty="0">
                <a:sym typeface="Wingdings" panose="05000000000000000000" pitchFamily="2" charset="2"/>
              </a:rPr>
              <a:t> Trust  Able to depend on the other person</a:t>
            </a:r>
            <a:endParaRPr lang="en-US" sz="7000" b="1" dirty="0"/>
          </a:p>
        </p:txBody>
      </p:sp>
    </p:spTree>
    <p:extLst>
      <p:ext uri="{BB962C8B-B14F-4D97-AF65-F5344CB8AC3E}">
        <p14:creationId xmlns:p14="http://schemas.microsoft.com/office/powerpoint/2010/main" val="1327482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0"/>
            <a:ext cx="5181600" cy="6299200"/>
          </a:xfrm>
        </p:spPr>
        <p:txBody>
          <a:bodyPr>
            <a:noAutofit/>
          </a:bodyPr>
          <a:lstStyle/>
          <a:p>
            <a:pPr marL="0" indent="0">
              <a:lnSpc>
                <a:spcPct val="100000"/>
              </a:lnSpc>
              <a:spcBef>
                <a:spcPts val="0"/>
              </a:spcBef>
              <a:buNone/>
            </a:pPr>
            <a:r>
              <a:rPr lang="en-US" altLang="zh-TW" sz="6600" b="1" dirty="0"/>
              <a:t>When you can trust another person, you can drop your masks and guard</a:t>
            </a:r>
            <a:endParaRPr lang="en-US" sz="6600" b="1" dirty="0"/>
          </a:p>
          <a:p>
            <a:pPr marL="0" indent="0">
              <a:lnSpc>
                <a:spcPct val="100000"/>
              </a:lnSpc>
              <a:buNone/>
            </a:pPr>
            <a:endParaRPr lang="en-US" sz="6600" b="1" dirty="0"/>
          </a:p>
        </p:txBody>
      </p:sp>
      <p:pic>
        <p:nvPicPr>
          <p:cNvPr id="2052" name="Picture 4" descr="Image result for charles swindoll dropping your guard">
            <a:extLst>
              <a:ext uri="{FF2B5EF4-FFF2-40B4-BE49-F238E27FC236}">
                <a16:creationId xmlns:a16="http://schemas.microsoft.com/office/drawing/2014/main" id="{BB73FF5B-5E50-4883-A2AE-F95D7B452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914401"/>
            <a:ext cx="3209925" cy="498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59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4935" y="198342"/>
            <a:ext cx="8462049" cy="4229100"/>
          </a:xfrm>
        </p:spPr>
        <p:txBody>
          <a:bodyPr>
            <a:noAutofit/>
          </a:bodyPr>
          <a:lstStyle/>
          <a:p>
            <a:pPr marL="0" indent="0">
              <a:buNone/>
            </a:pPr>
            <a:r>
              <a:rPr lang="en-US" altLang="zh-TW" sz="7000" b="1" dirty="0"/>
              <a:t>When there’s no trust, no relationship can really last or work</a:t>
            </a:r>
            <a:r>
              <a:rPr lang="en-US" altLang="zh-TW" sz="7000" b="1" dirty="0">
                <a:latin typeface="PMingLiU" panose="02020500000000000000" pitchFamily="18" charset="-120"/>
                <a:ea typeface="PMingLiU" panose="02020500000000000000" pitchFamily="18" charset="-120"/>
              </a:rPr>
              <a:t>.</a:t>
            </a:r>
            <a:endParaRPr lang="en-US" sz="7000" b="1" dirty="0">
              <a:latin typeface="PMingLiU" panose="02020500000000000000" pitchFamily="18" charset="-120"/>
              <a:ea typeface="PMingLiU" panose="02020500000000000000" pitchFamily="18" charset="-120"/>
            </a:endParaRP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993780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629478" y="239644"/>
            <a:ext cx="7885044" cy="4229100"/>
          </a:xfrm>
        </p:spPr>
        <p:txBody>
          <a:bodyPr>
            <a:noAutofit/>
          </a:bodyPr>
          <a:lstStyle/>
          <a:p>
            <a:pPr marL="0" indent="0">
              <a:buNone/>
            </a:pPr>
            <a:r>
              <a:rPr lang="en-US" altLang="zh-TW" sz="7000" b="1" dirty="0">
                <a:solidFill>
                  <a:srgbClr val="C00000"/>
                </a:solidFill>
                <a:latin typeface="+mj-lt"/>
              </a:rPr>
              <a:t>The world: contracts</a:t>
            </a:r>
          </a:p>
          <a:p>
            <a:pPr marL="0" indent="0">
              <a:buNone/>
            </a:pPr>
            <a:endParaRPr lang="en-US" sz="7000" b="1" dirty="0">
              <a:latin typeface="+mj-lt"/>
              <a:ea typeface="PMingLiU" panose="02020500000000000000" pitchFamily="18" charset="-120"/>
            </a:endParaRPr>
          </a:p>
          <a:p>
            <a:pPr marL="0" indent="0">
              <a:buNone/>
            </a:pPr>
            <a:r>
              <a:rPr lang="en-US" sz="7000" b="1" dirty="0">
                <a:latin typeface="+mj-lt"/>
                <a:ea typeface="PMingLiU" panose="02020500000000000000" pitchFamily="18" charset="-120"/>
              </a:rPr>
              <a:t>God &amp; men, among Christians: covenants </a:t>
            </a: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180999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2787648590"/>
              </p:ext>
            </p:extLst>
          </p:nvPr>
        </p:nvGraphicFramePr>
        <p:xfrm>
          <a:off x="0" y="115073"/>
          <a:ext cx="9144000" cy="5577840"/>
        </p:xfrm>
        <a:graphic>
          <a:graphicData uri="http://schemas.openxmlformats.org/drawingml/2006/table">
            <a:tbl>
              <a:tblPr firstRow="1" bandRow="1">
                <a:tableStyleId>{5C22544A-7EE6-4342-B048-85BDC9FD1C3A}</a:tableStyleId>
              </a:tblPr>
              <a:tblGrid>
                <a:gridCol w="4681673">
                  <a:extLst>
                    <a:ext uri="{9D8B030D-6E8A-4147-A177-3AD203B41FA5}">
                      <a16:colId xmlns:a16="http://schemas.microsoft.com/office/drawing/2014/main" val="2758002212"/>
                    </a:ext>
                  </a:extLst>
                </a:gridCol>
                <a:gridCol w="4462327">
                  <a:extLst>
                    <a:ext uri="{9D8B030D-6E8A-4147-A177-3AD203B41FA5}">
                      <a16:colId xmlns:a16="http://schemas.microsoft.com/office/drawing/2014/main" val="2968149723"/>
                    </a:ext>
                  </a:extLst>
                </a:gridCol>
              </a:tblGrid>
              <a:tr h="690880">
                <a:tc>
                  <a:txBody>
                    <a:bodyPr/>
                    <a:lstStyle/>
                    <a:p>
                      <a:pPr algn="ctr"/>
                      <a:r>
                        <a:rPr lang="en-US" sz="7000" b="1" dirty="0">
                          <a:latin typeface="+mj-lt"/>
                        </a:rPr>
                        <a:t>Contracts</a:t>
                      </a: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lang="en-US" sz="7000" b="1" dirty="0">
                          <a:latin typeface="+mj-lt"/>
                        </a:rPr>
                        <a:t>Covenants</a:t>
                      </a: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828800">
                <a:tc>
                  <a:txBody>
                    <a:bodyPr/>
                    <a:lstStyle/>
                    <a:p>
                      <a:pPr algn="ctr"/>
                      <a:r>
                        <a:rPr lang="en-US" sz="7000" b="1" dirty="0">
                          <a:latin typeface="+mj-lt"/>
                          <a:ea typeface="Microsoft JhengHei" panose="020B0604030504040204" pitchFamily="34" charset="-120"/>
                        </a:rPr>
                        <a:t>When you don’t trust the other person</a:t>
                      </a: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pPr algn="ctr"/>
                      <a:r>
                        <a:rPr lang="en-US" sz="7000" b="1" dirty="0">
                          <a:latin typeface="+mj-lt"/>
                          <a:ea typeface="Microsoft JhengHei" panose="020B0604030504040204" pitchFamily="34" charset="-120"/>
                        </a:rPr>
                        <a:t>When you trust the other person</a:t>
                      </a: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bl>
          </a:graphicData>
        </a:graphic>
      </p:graphicFrame>
    </p:spTree>
    <p:extLst>
      <p:ext uri="{BB962C8B-B14F-4D97-AF65-F5344CB8AC3E}">
        <p14:creationId xmlns:p14="http://schemas.microsoft.com/office/powerpoint/2010/main" val="35560649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FA094C0-B083-40B0-8591-9C4E420CAAD7}"/>
              </a:ext>
            </a:extLst>
          </p:cNvPr>
          <p:cNvGraphicFramePr>
            <a:graphicFrameLocks noGrp="1"/>
          </p:cNvGraphicFramePr>
          <p:nvPr>
            <p:ph idx="1"/>
            <p:extLst>
              <p:ext uri="{D42A27DB-BD31-4B8C-83A1-F6EECF244321}">
                <p14:modId xmlns:p14="http://schemas.microsoft.com/office/powerpoint/2010/main" val="2347899521"/>
              </p:ext>
            </p:extLst>
          </p:nvPr>
        </p:nvGraphicFramePr>
        <p:xfrm>
          <a:off x="152400" y="0"/>
          <a:ext cx="8839200" cy="6878320"/>
        </p:xfrm>
        <a:graphic>
          <a:graphicData uri="http://schemas.openxmlformats.org/drawingml/2006/table">
            <a:tbl>
              <a:tblPr firstRow="1" bandRow="1">
                <a:tableStyleId>{5C22544A-7EE6-4342-B048-85BDC9FD1C3A}</a:tableStyleId>
              </a:tblPr>
              <a:tblGrid>
                <a:gridCol w="4338320">
                  <a:extLst>
                    <a:ext uri="{9D8B030D-6E8A-4147-A177-3AD203B41FA5}">
                      <a16:colId xmlns:a16="http://schemas.microsoft.com/office/drawing/2014/main" val="2758002212"/>
                    </a:ext>
                  </a:extLst>
                </a:gridCol>
                <a:gridCol w="4500880">
                  <a:extLst>
                    <a:ext uri="{9D8B030D-6E8A-4147-A177-3AD203B41FA5}">
                      <a16:colId xmlns:a16="http://schemas.microsoft.com/office/drawing/2014/main" val="2968149723"/>
                    </a:ext>
                  </a:extLst>
                </a:gridCol>
              </a:tblGrid>
              <a:tr h="690880">
                <a:tc>
                  <a:txBody>
                    <a:bodyPr/>
                    <a:lstStyle/>
                    <a:p>
                      <a:pPr algn="ctr"/>
                      <a:r>
                        <a:rPr lang="en-US" sz="4500" b="1" dirty="0">
                          <a:latin typeface="+mj-lt"/>
                        </a:rPr>
                        <a:t>Contracts</a:t>
                      </a:r>
                    </a:p>
                  </a:txBody>
                  <a:tcPr marL="121920" marR="121920" marT="60960" marB="60960">
                    <a:lnR w="12700" cap="flat" cmpd="sng" algn="ctr">
                      <a:solidFill>
                        <a:schemeClr val="tx1"/>
                      </a:solidFill>
                      <a:prstDash val="solid"/>
                      <a:round/>
                      <a:headEnd type="none" w="med" len="med"/>
                      <a:tailEnd type="none" w="med" len="med"/>
                    </a:lnR>
                  </a:tcPr>
                </a:tc>
                <a:tc>
                  <a:txBody>
                    <a:bodyPr/>
                    <a:lstStyle/>
                    <a:p>
                      <a:pPr algn="ctr"/>
                      <a:r>
                        <a:rPr lang="en-US" sz="4500" b="1" dirty="0">
                          <a:latin typeface="+mj-lt"/>
                        </a:rPr>
                        <a:t>Covenants</a:t>
                      </a:r>
                    </a:p>
                  </a:txBody>
                  <a:tcPr marL="121920" marR="121920" marT="60960" marB="6096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0333179"/>
                  </a:ext>
                </a:extLst>
              </a:tr>
              <a:tr h="1259840">
                <a:tc>
                  <a:txBody>
                    <a:bodyPr/>
                    <a:lstStyle/>
                    <a:p>
                      <a:r>
                        <a:rPr lang="en-US" sz="4500" b="1">
                          <a:latin typeface="+mj-lt"/>
                          <a:ea typeface="Microsoft JhengHei" panose="020B0604030504040204" pitchFamily="34" charset="-120"/>
                        </a:rPr>
                        <a:t>Business dealings</a:t>
                      </a:r>
                      <a:endParaRPr lang="en-US" sz="4500" b="1" dirty="0">
                        <a:latin typeface="+mj-lt"/>
                        <a:ea typeface="Microsoft JhengHei" panose="020B0604030504040204" pitchFamily="34" charset="-120"/>
                      </a:endParaRP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r>
                        <a:rPr lang="en-US" altLang="zh-TW" sz="4500" b="1">
                          <a:latin typeface="+mj-lt"/>
                          <a:ea typeface="Microsoft JhengHei" panose="020B0604030504040204" pitchFamily="34" charset="-120"/>
                        </a:rPr>
                        <a:t>True friends, marriage</a:t>
                      </a:r>
                      <a:endParaRPr lang="en-US" sz="4500" b="1" dirty="0">
                        <a:latin typeface="+mj-lt"/>
                      </a:endParaRP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83529342"/>
                  </a:ext>
                </a:extLst>
              </a:tr>
              <a:tr h="1828800">
                <a:tc>
                  <a:txBody>
                    <a:bodyPr/>
                    <a:lstStyle/>
                    <a:p>
                      <a:r>
                        <a:rPr lang="en-US" sz="4500" b="1">
                          <a:latin typeface="+mj-lt"/>
                          <a:ea typeface="Microsoft JhengHei" panose="020B0604030504040204" pitchFamily="34" charset="-120"/>
                        </a:rPr>
                        <a:t>When you don’t trust other person</a:t>
                      </a:r>
                      <a:endParaRPr lang="en-US" sz="4500" b="1" dirty="0">
                        <a:latin typeface="+mj-lt"/>
                        <a:ea typeface="Microsoft JhengHei" panose="020B0604030504040204" pitchFamily="34" charset="-120"/>
                      </a:endParaRPr>
                    </a:p>
                  </a:txBody>
                  <a:tcPr marL="121920" marR="121920" marT="60960" marB="60960">
                    <a:lnR w="12700" cap="flat" cmpd="sng" algn="ctr">
                      <a:solidFill>
                        <a:schemeClr val="tx1"/>
                      </a:solidFill>
                      <a:prstDash val="solid"/>
                      <a:round/>
                      <a:headEnd type="none" w="med" len="med"/>
                      <a:tailEnd type="none" w="med" len="med"/>
                    </a:lnR>
                    <a:solidFill>
                      <a:srgbClr val="FFFF99"/>
                    </a:solidFill>
                  </a:tcPr>
                </a:tc>
                <a:tc>
                  <a:txBody>
                    <a:bodyPr/>
                    <a:lstStyle/>
                    <a:p>
                      <a:r>
                        <a:rPr lang="en-US" sz="4500" b="1">
                          <a:latin typeface="+mj-lt"/>
                          <a:ea typeface="Microsoft JhengHei" panose="020B0604030504040204" pitchFamily="34" charset="-120"/>
                        </a:rPr>
                        <a:t>When you trust the other person</a:t>
                      </a:r>
                      <a:endParaRPr lang="en-US" sz="4500" b="1" dirty="0">
                        <a:latin typeface="+mj-lt"/>
                        <a:ea typeface="Microsoft JhengHei" panose="020B0604030504040204" pitchFamily="34" charset="-120"/>
                      </a:endParaRPr>
                    </a:p>
                  </a:txBody>
                  <a:tcPr marL="121920" marR="121920" marT="60960" marB="60960">
                    <a:lnL w="12700" cap="flat" cmpd="sng" algn="ctr">
                      <a:solidFill>
                        <a:schemeClr val="tx1"/>
                      </a:solidFill>
                      <a:prstDash val="solid"/>
                      <a:round/>
                      <a:headEnd type="none" w="med" len="med"/>
                      <a:tailEnd type="none" w="med" len="med"/>
                    </a:lnL>
                    <a:solidFill>
                      <a:srgbClr val="FFFF99"/>
                    </a:solidFill>
                  </a:tcPr>
                </a:tc>
                <a:extLst>
                  <a:ext uri="{0D108BD9-81ED-4DB2-BD59-A6C34878D82A}">
                    <a16:rowId xmlns:a16="http://schemas.microsoft.com/office/drawing/2014/main" val="4159135813"/>
                  </a:ext>
                </a:extLst>
              </a:tr>
              <a:tr h="2397760">
                <a:tc>
                  <a:txBody>
                    <a:bodyPr/>
                    <a:lstStyle/>
                    <a:p>
                      <a:r>
                        <a:rPr lang="en-US" sz="4500" b="1">
                          <a:latin typeface="+mj-lt"/>
                          <a:ea typeface="Microsoft JhengHei" panose="020B0604030504040204" pitchFamily="34" charset="-120"/>
                        </a:rPr>
                        <a:t>To protect yourself from the other person</a:t>
                      </a:r>
                      <a:endParaRPr lang="en-US" sz="4500" b="1" dirty="0">
                        <a:latin typeface="+mj-lt"/>
                        <a:ea typeface="Microsoft JhengHei" panose="020B0604030504040204" pitchFamily="34" charset="-120"/>
                      </a:endParaRPr>
                    </a:p>
                  </a:txBody>
                  <a:tcPr marL="121920" marR="121920" marT="60960" marB="60960">
                    <a:lnR w="12700" cap="flat" cmpd="sng" algn="ctr">
                      <a:solidFill>
                        <a:schemeClr val="tx1"/>
                      </a:solidFill>
                      <a:prstDash val="solid"/>
                      <a:round/>
                      <a:headEnd type="none" w="med" len="med"/>
                      <a:tailEnd type="none" w="med" len="med"/>
                    </a:lnR>
                    <a:solidFill>
                      <a:schemeClr val="accent6">
                        <a:lumMod val="20000"/>
                        <a:lumOff val="80000"/>
                      </a:schemeClr>
                    </a:solidFill>
                  </a:tcPr>
                </a:tc>
                <a:tc>
                  <a:txBody>
                    <a:bodyPr/>
                    <a:lstStyle/>
                    <a:p>
                      <a:r>
                        <a:rPr lang="en-US" sz="4500" b="1" dirty="0">
                          <a:latin typeface="+mj-lt"/>
                          <a:ea typeface="Microsoft JhengHei" panose="020B0604030504040204" pitchFamily="34" charset="-120"/>
                        </a:rPr>
                        <a:t>Commit yourself to give to the other person</a:t>
                      </a:r>
                    </a:p>
                  </a:txBody>
                  <a:tcPr marL="121920" marR="121920" marT="60960" marB="60960">
                    <a:lnL w="12700" cap="flat" cmpd="sng" algn="ctr">
                      <a:solidFill>
                        <a:schemeClr val="tx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241924878"/>
                  </a:ext>
                </a:extLst>
              </a:tr>
            </a:tbl>
          </a:graphicData>
        </a:graphic>
      </p:graphicFrame>
    </p:spTree>
    <p:extLst>
      <p:ext uri="{BB962C8B-B14F-4D97-AF65-F5344CB8AC3E}">
        <p14:creationId xmlns:p14="http://schemas.microsoft.com/office/powerpoint/2010/main" val="27959075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latin typeface="Microsoft JhengHei" panose="020B0604030504040204" pitchFamily="34" charset="-120"/>
              </a:rPr>
              <a:t> </a:t>
            </a:r>
            <a:r>
              <a:rPr lang="en-US" altLang="zh-TW" sz="6000" b="1" dirty="0"/>
              <a:t>Wisdom</a:t>
            </a:r>
          </a:p>
          <a:p>
            <a:pPr>
              <a:buClrTx/>
            </a:pPr>
            <a:r>
              <a:rPr lang="zh-TW" altLang="en-US" sz="6000" b="1" dirty="0">
                <a:solidFill>
                  <a:schemeClr val="accent1">
                    <a:lumMod val="50000"/>
                  </a:schemeClr>
                </a:solidFill>
              </a:rPr>
              <a:t> </a:t>
            </a:r>
            <a:r>
              <a:rPr lang="en-US" altLang="zh-TW" sz="6000" b="1" dirty="0">
                <a:solidFill>
                  <a:schemeClr val="accent1">
                    <a:lumMod val="50000"/>
                  </a:schemeClr>
                </a:solidFill>
                <a:latin typeface="Microsoft JhengHei" panose="020B0604030504040204" pitchFamily="34" charset="-120"/>
              </a:rPr>
              <a:t> </a:t>
            </a:r>
            <a:r>
              <a:rPr lang="en-US" altLang="zh-TW" sz="6000" b="1" dirty="0">
                <a:solidFill>
                  <a:schemeClr val="accent1">
                    <a:lumMod val="50000"/>
                  </a:schemeClr>
                </a:solidFill>
                <a:highlight>
                  <a:srgbClr val="FFFF00"/>
                </a:highlight>
              </a:rPr>
              <a:t>Trust / integrity</a:t>
            </a:r>
            <a:endParaRPr lang="zh-TW" altLang="en-US" sz="6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467675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52400" y="230810"/>
            <a:ext cx="8839200" cy="4229100"/>
          </a:xfrm>
        </p:spPr>
        <p:txBody>
          <a:bodyPr>
            <a:noAutofit/>
          </a:bodyPr>
          <a:lstStyle/>
          <a:p>
            <a:pPr marL="0" indent="0">
              <a:buNone/>
            </a:pPr>
            <a:r>
              <a:rPr lang="en-US" altLang="zh-TW" sz="7000" b="1" dirty="0"/>
              <a:t>2. Selectivity - Choose </a:t>
            </a:r>
            <a:r>
              <a:rPr lang="en-US" altLang="zh-CN" sz="7000" b="1" dirty="0"/>
              <a:t>close </a:t>
            </a:r>
            <a:r>
              <a:rPr lang="en-US" altLang="zh-TW" sz="7000" b="1" dirty="0"/>
              <a:t>friends wisely because they influence you in both good and bad ways</a:t>
            </a: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84379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23825"/>
            <a:ext cx="8686800" cy="6001643"/>
          </a:xfrm>
          <a:prstGeom prst="rect">
            <a:avLst/>
          </a:prstGeom>
        </p:spPr>
        <p:txBody>
          <a:bodyPr wrap="square">
            <a:spAutoFit/>
          </a:bodyPr>
          <a:lstStyle/>
          <a:p>
            <a:r>
              <a:rPr lang="en-US" altLang="zh-TW" sz="6400" b="1" kern="1000" spc="-50" dirty="0">
                <a:ea typeface="Microsoft JhengHei" panose="020B0604030504040204" pitchFamily="34" charset="-120"/>
              </a:rPr>
              <a:t>The first six beatitudes involve understanding our </a:t>
            </a:r>
            <a:r>
              <a:rPr lang="en-US" altLang="zh-TW" sz="6400" b="1" kern="1000" spc="-50">
                <a:ea typeface="Microsoft JhengHei" panose="020B0604030504040204" pitchFamily="34" charset="-120"/>
              </a:rPr>
              <a:t>spiritual needs, </a:t>
            </a:r>
            <a:r>
              <a:rPr lang="en-US" altLang="zh-TW" sz="6400" b="1" kern="1000" spc="-50" dirty="0">
                <a:ea typeface="Microsoft JhengHei" panose="020B0604030504040204" pitchFamily="34" charset="-120"/>
              </a:rPr>
              <a:t>deciding to change </a:t>
            </a:r>
            <a:r>
              <a:rPr lang="en-US" altLang="zh-TW" sz="6400" b="1" kern="1000" spc="-50">
                <a:ea typeface="Microsoft JhengHei" panose="020B0604030504040204" pitchFamily="34" charset="-120"/>
              </a:rPr>
              <a:t>our direction, </a:t>
            </a:r>
            <a:r>
              <a:rPr lang="en-US" altLang="zh-TW" sz="6400" b="1" kern="1000" spc="-50" dirty="0">
                <a:ea typeface="Microsoft JhengHei" panose="020B0604030504040204" pitchFamily="34" charset="-120"/>
              </a:rPr>
              <a:t>and allowing God to soften our hearts.</a:t>
            </a:r>
            <a:endParaRPr lang="en-US" altLang="zh-TW" sz="6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5792350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477000"/>
          </a:xfrm>
        </p:spPr>
        <p:txBody>
          <a:bodyPr>
            <a:normAutofit fontScale="92500"/>
          </a:bodyPr>
          <a:lstStyle/>
          <a:p>
            <a:pPr marL="0" indent="0">
              <a:buNone/>
            </a:pPr>
            <a:r>
              <a:rPr lang="en-US" altLang="zh-TW" sz="6400" b="1" dirty="0">
                <a:latin typeface="+mj-lt"/>
              </a:rPr>
              <a:t>Proverbs 22:24-25 -</a:t>
            </a:r>
          </a:p>
          <a:p>
            <a:pPr marL="0" indent="0">
              <a:buNone/>
            </a:pPr>
            <a:r>
              <a:rPr lang="en-US" altLang="zh-TW" sz="6400" b="1" dirty="0">
                <a:latin typeface="+mj-lt"/>
              </a:rPr>
              <a:t>Do not make friends with a hot-tempered person, do not associate with one easily angered, or you may learn their ways and get yourself ensnared.</a:t>
            </a:r>
          </a:p>
          <a:p>
            <a:pPr marL="0" indent="0">
              <a:buNone/>
            </a:pPr>
            <a:endParaRPr lang="en-US" dirty="0">
              <a:latin typeface="+mj-lt"/>
            </a:endParaRPr>
          </a:p>
        </p:txBody>
      </p:sp>
    </p:spTree>
    <p:extLst>
      <p:ext uri="{BB962C8B-B14F-4D97-AF65-F5344CB8AC3E}">
        <p14:creationId xmlns:p14="http://schemas.microsoft.com/office/powerpoint/2010/main" val="30323580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190500" y="190500"/>
            <a:ext cx="8763000" cy="6477000"/>
          </a:xfrm>
        </p:spPr>
        <p:txBody>
          <a:bodyPr>
            <a:normAutofit/>
          </a:bodyPr>
          <a:lstStyle/>
          <a:p>
            <a:pPr marL="0" indent="0">
              <a:buNone/>
            </a:pPr>
            <a:r>
              <a:rPr lang="en-US" altLang="zh-TW" sz="6400" b="1" dirty="0">
                <a:latin typeface="+mj-lt"/>
              </a:rPr>
              <a:t>We are not trying to make friends only with perfect </a:t>
            </a:r>
            <a:r>
              <a:rPr lang="en-US" altLang="zh-TW" sz="6400" b="1">
                <a:latin typeface="+mj-lt"/>
              </a:rPr>
              <a:t>people…  We </a:t>
            </a:r>
            <a:r>
              <a:rPr lang="en-US" altLang="zh-TW" sz="6400" b="1" dirty="0">
                <a:latin typeface="+mj-lt"/>
              </a:rPr>
              <a:t>need to make sure our </a:t>
            </a:r>
            <a:r>
              <a:rPr lang="en-US" altLang="zh-TW" sz="6400" b="1" u="sng" dirty="0">
                <a:latin typeface="+mj-lt"/>
              </a:rPr>
              <a:t>closest friends</a:t>
            </a:r>
            <a:r>
              <a:rPr lang="en-US" altLang="zh-TW" sz="6400" b="1" dirty="0">
                <a:latin typeface="+mj-lt"/>
              </a:rPr>
              <a:t> </a:t>
            </a:r>
            <a:r>
              <a:rPr lang="en-US" altLang="zh-TW" sz="6400" b="1">
                <a:latin typeface="+mj-lt"/>
              </a:rPr>
              <a:t>have their  hearts </a:t>
            </a:r>
            <a:r>
              <a:rPr lang="en-US" altLang="zh-TW" sz="6400" b="1" dirty="0">
                <a:latin typeface="+mj-lt"/>
              </a:rPr>
              <a:t>set on the right path of following God.</a:t>
            </a:r>
          </a:p>
          <a:p>
            <a:pPr marL="0" indent="0">
              <a:buNone/>
            </a:pPr>
            <a:endParaRPr lang="en-US" dirty="0">
              <a:latin typeface="+mj-lt"/>
            </a:endParaRPr>
          </a:p>
        </p:txBody>
      </p:sp>
    </p:spTree>
    <p:extLst>
      <p:ext uri="{BB962C8B-B14F-4D97-AF65-F5344CB8AC3E}">
        <p14:creationId xmlns:p14="http://schemas.microsoft.com/office/powerpoint/2010/main" val="3982648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60625" y="155713"/>
            <a:ext cx="8525565" cy="6096000"/>
          </a:xfrm>
        </p:spPr>
        <p:txBody>
          <a:bodyPr>
            <a:noAutofit/>
          </a:bodyPr>
          <a:lstStyle/>
          <a:p>
            <a:pPr marL="0" indent="0">
              <a:lnSpc>
                <a:spcPct val="100000"/>
              </a:lnSpc>
              <a:spcAft>
                <a:spcPts val="800"/>
              </a:spcAft>
              <a:buNone/>
            </a:pPr>
            <a:r>
              <a:rPr lang="en-US" altLang="zh-TW" sz="7000" b="1" dirty="0">
                <a:latin typeface="+mj-lt"/>
              </a:rPr>
              <a:t>Proverbs 13:20 -</a:t>
            </a:r>
            <a:endParaRPr lang="en-US" altLang="zh-TW" sz="7000" b="1" dirty="0">
              <a:latin typeface="Microsoft JhengHei" panose="020B0604030504040204" pitchFamily="34" charset="-120"/>
            </a:endParaRPr>
          </a:p>
          <a:p>
            <a:pPr marL="0" indent="0">
              <a:lnSpc>
                <a:spcPct val="100000"/>
              </a:lnSpc>
              <a:spcAft>
                <a:spcPts val="800"/>
              </a:spcAft>
              <a:buNone/>
            </a:pPr>
            <a:r>
              <a:rPr lang="en-US" sz="7000" b="1" dirty="0">
                <a:latin typeface="+mj-lt"/>
              </a:rPr>
              <a:t>Walk with the wise and become wise, for a companion of fools suffers harm.</a:t>
            </a:r>
          </a:p>
          <a:p>
            <a:pPr marL="0" indent="0">
              <a:lnSpc>
                <a:spcPct val="100000"/>
              </a:lnSpc>
              <a:spcAft>
                <a:spcPts val="800"/>
              </a:spcAft>
              <a:buNone/>
            </a:pPr>
            <a:endParaRPr lang="en-US" sz="7000" b="1" dirty="0">
              <a:latin typeface="+mj-lt"/>
            </a:endParaRPr>
          </a:p>
        </p:txBody>
      </p:sp>
    </p:spTree>
    <p:extLst>
      <p:ext uri="{BB962C8B-B14F-4D97-AF65-F5344CB8AC3E}">
        <p14:creationId xmlns:p14="http://schemas.microsoft.com/office/powerpoint/2010/main" val="8464392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solidFill>
                  <a:schemeClr val="accent1">
                    <a:lumMod val="50000"/>
                  </a:schemeClr>
                </a:solidFill>
                <a:highlight>
                  <a:srgbClr val="FFFF00"/>
                </a:highlight>
                <a:latin typeface="+mj-lt"/>
              </a:rPr>
              <a:t> Righteousness</a:t>
            </a:r>
          </a:p>
          <a:p>
            <a:pPr>
              <a:buClrTx/>
            </a:pPr>
            <a:r>
              <a:rPr lang="en-US" altLang="zh-TW" sz="6000" b="1" dirty="0">
                <a:latin typeface="+mj-lt"/>
              </a:rPr>
              <a:t> Order / respect</a:t>
            </a:r>
          </a:p>
          <a:p>
            <a:pPr>
              <a:buClrTx/>
            </a:pPr>
            <a:r>
              <a:rPr lang="en-US" altLang="zh-TW" sz="6000" b="1" dirty="0">
                <a:solidFill>
                  <a:srgbClr val="0070C0"/>
                </a:solidFill>
                <a:highlight>
                  <a:srgbClr val="FFFF00"/>
                </a:highlight>
                <a:latin typeface="Microsoft JhengHei" panose="020B0604030504040204" pitchFamily="34" charset="-120"/>
              </a:rPr>
              <a:t> </a:t>
            </a:r>
            <a:r>
              <a:rPr lang="en-US" altLang="zh-TW" sz="6000" b="1" dirty="0">
                <a:solidFill>
                  <a:schemeClr val="accent1">
                    <a:lumMod val="50000"/>
                  </a:schemeClr>
                </a:solidFill>
                <a:highlight>
                  <a:srgbClr val="FFFF00"/>
                </a:highlight>
              </a:rPr>
              <a:t>Wisdom</a:t>
            </a:r>
          </a:p>
          <a:p>
            <a:pPr>
              <a:buClrTx/>
            </a:pPr>
            <a:r>
              <a:rPr lang="en-US" altLang="zh-TW" sz="6000" b="1" dirty="0">
                <a:latin typeface="Microsoft JhengHei" panose="020B0604030504040204" pitchFamily="34" charset="-120"/>
              </a:rPr>
              <a:t> </a:t>
            </a:r>
            <a:r>
              <a:rPr lang="en-US" altLang="zh-TW" sz="6000" b="1" dirty="0"/>
              <a:t>Trust / integrity</a:t>
            </a:r>
            <a:endParaRPr lang="zh-TW" altLang="en-US" sz="6000" b="1" dirty="0"/>
          </a:p>
        </p:txBody>
      </p:sp>
    </p:spTree>
    <p:extLst>
      <p:ext uri="{BB962C8B-B14F-4D97-AF65-F5344CB8AC3E}">
        <p14:creationId xmlns:p14="http://schemas.microsoft.com/office/powerpoint/2010/main" val="2430221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305800" cy="5219700"/>
          </a:xfrm>
        </p:spPr>
        <p:txBody>
          <a:bodyPr>
            <a:noAutofit/>
          </a:bodyPr>
          <a:lstStyle/>
          <a:p>
            <a:pPr marL="0" indent="0">
              <a:buNone/>
            </a:pPr>
            <a:r>
              <a:rPr lang="en-US" sz="7000" b="1" dirty="0">
                <a:latin typeface="+mj-lt"/>
                <a:ea typeface="PMingLiU" panose="02020500000000000000" pitchFamily="18" charset="-120"/>
              </a:rPr>
              <a:t>3. Sacrifice = Giving up a part of your life for others</a:t>
            </a:r>
          </a:p>
          <a:p>
            <a:pPr marL="0" indent="0">
              <a:buNone/>
            </a:pPr>
            <a:endParaRPr lang="en-US" altLang="zh-CN" sz="7000" b="1" dirty="0">
              <a:latin typeface="PMingLiU" panose="02020500000000000000" pitchFamily="18" charset="-120"/>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34483900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en-US" sz="7000" b="1" dirty="0">
                <a:latin typeface="+mj-lt"/>
                <a:ea typeface="PMingLiU" panose="02020500000000000000" pitchFamily="18" charset="-120"/>
              </a:rPr>
              <a:t>John 15:13 -</a:t>
            </a:r>
          </a:p>
          <a:p>
            <a:pPr marL="0" indent="0">
              <a:buNone/>
            </a:pPr>
            <a:r>
              <a:rPr lang="en-US" sz="7000" b="1" dirty="0">
                <a:latin typeface="+mj-lt"/>
                <a:ea typeface="PMingLiU" panose="02020500000000000000" pitchFamily="18" charset="-120"/>
              </a:rPr>
              <a:t>Greater love has no one than this: to lay down one’s life for one’s friends.</a:t>
            </a:r>
            <a:endParaRPr lang="en-US" altLang="zh-CN" sz="7000" b="1" dirty="0">
              <a:latin typeface="+mj-lt"/>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23886849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82600" y="425380"/>
            <a:ext cx="8382000" cy="1727200"/>
          </a:xfrm>
        </p:spPr>
        <p:txBody>
          <a:bodyPr>
            <a:noAutofit/>
          </a:bodyPr>
          <a:lstStyle/>
          <a:p>
            <a:pPr marL="0" indent="0">
              <a:buNone/>
            </a:pPr>
            <a:r>
              <a:rPr lang="en-US" altLang="zh-TW" sz="7000" b="1" dirty="0">
                <a:latin typeface="+mj-lt"/>
                <a:ea typeface="PMingLiU" panose="02020500000000000000" pitchFamily="18" charset="-120"/>
              </a:rPr>
              <a:t>The 3 T’s of our lives:</a:t>
            </a:r>
          </a:p>
          <a:p>
            <a:pPr marL="0" indent="0">
              <a:buNone/>
            </a:pPr>
            <a:endParaRPr lang="en-US" sz="7000" dirty="0"/>
          </a:p>
        </p:txBody>
      </p:sp>
      <p:sp>
        <p:nvSpPr>
          <p:cNvPr id="4" name="Content Placeholder 2">
            <a:extLst>
              <a:ext uri="{FF2B5EF4-FFF2-40B4-BE49-F238E27FC236}">
                <a16:creationId xmlns:a16="http://schemas.microsoft.com/office/drawing/2014/main" id="{9B8EC35B-2E09-4C77-AC65-71EDD02774DD}"/>
              </a:ext>
            </a:extLst>
          </p:cNvPr>
          <p:cNvSpPr txBox="1">
            <a:spLocks/>
          </p:cNvSpPr>
          <p:nvPr/>
        </p:nvSpPr>
        <p:spPr>
          <a:xfrm>
            <a:off x="2781300" y="1648951"/>
            <a:ext cx="65786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r>
              <a:rPr lang="en-US" sz="7000" b="1" dirty="0">
                <a:ea typeface="PMingLiU" panose="02020500000000000000" pitchFamily="18" charset="-120"/>
              </a:rPr>
              <a:t>Time</a:t>
            </a:r>
            <a:endParaRPr lang="en-US" altLang="zh-TW" sz="7000" b="1" dirty="0">
              <a:latin typeface="+mj-lt"/>
              <a:ea typeface="PMingLiU" panose="02020500000000000000" pitchFamily="18" charset="-120"/>
            </a:endParaRPr>
          </a:p>
          <a:p>
            <a:pPr marL="0" indent="0">
              <a:buNone/>
            </a:pPr>
            <a:r>
              <a:rPr lang="en-US" sz="7000" b="1" dirty="0">
                <a:ea typeface="PMingLiU" panose="02020500000000000000" pitchFamily="18" charset="-120"/>
              </a:rPr>
              <a:t>Talents</a:t>
            </a:r>
          </a:p>
          <a:p>
            <a:pPr marL="0" indent="0">
              <a:buNone/>
            </a:pPr>
            <a:r>
              <a:rPr lang="en-US" sz="7000" b="1" dirty="0">
                <a:ea typeface="PMingLiU" panose="02020500000000000000" pitchFamily="18" charset="-120"/>
              </a:rPr>
              <a:t>Treasures</a:t>
            </a:r>
            <a:endParaRPr lang="en-US" sz="7000" dirty="0">
              <a:ea typeface="Microsoft JhengHei" panose="020B0604030504040204" pitchFamily="34" charset="-120"/>
            </a:endParaRPr>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2387216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711200" y="381001"/>
            <a:ext cx="7653867" cy="5219700"/>
          </a:xfrm>
        </p:spPr>
        <p:txBody>
          <a:bodyPr>
            <a:noAutofit/>
          </a:bodyPr>
          <a:lstStyle/>
          <a:p>
            <a:pPr marL="0" indent="0">
              <a:buNone/>
            </a:pPr>
            <a:r>
              <a:rPr lang="en-US" sz="7000" b="1" dirty="0"/>
              <a:t>Are you </a:t>
            </a:r>
            <a:r>
              <a:rPr lang="en-US" sz="7000" b="1" u="sng" dirty="0"/>
              <a:t>investing</a:t>
            </a:r>
            <a:r>
              <a:rPr lang="en-US" sz="7000" b="1" dirty="0"/>
              <a:t> your time, talents, and treasures in other people?</a:t>
            </a:r>
          </a:p>
        </p:txBody>
      </p:sp>
    </p:spTree>
    <p:extLst>
      <p:ext uri="{BB962C8B-B14F-4D97-AF65-F5344CB8AC3E}">
        <p14:creationId xmlns:p14="http://schemas.microsoft.com/office/powerpoint/2010/main" val="23448329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81001"/>
            <a:ext cx="8550876" cy="5219700"/>
          </a:xfrm>
        </p:spPr>
        <p:txBody>
          <a:bodyPr>
            <a:noAutofit/>
          </a:bodyPr>
          <a:lstStyle/>
          <a:p>
            <a:pPr marL="0" indent="0">
              <a:buNone/>
            </a:pPr>
            <a:r>
              <a:rPr lang="en-US" altLang="zh-TW" sz="7000" b="1" dirty="0"/>
              <a:t>“</a:t>
            </a:r>
            <a:r>
              <a:rPr lang="en-US" sz="7000" b="1" dirty="0"/>
              <a:t>Investing</a:t>
            </a:r>
            <a:r>
              <a:rPr lang="en-US" altLang="zh-TW" sz="7000" b="1" dirty="0"/>
              <a:t>”</a:t>
            </a:r>
            <a:r>
              <a:rPr lang="en-US" sz="7000" b="1" dirty="0"/>
              <a:t> – you will get rewarded by God in the Afterlife.</a:t>
            </a:r>
          </a:p>
        </p:txBody>
      </p:sp>
    </p:spTree>
    <p:extLst>
      <p:ext uri="{BB962C8B-B14F-4D97-AF65-F5344CB8AC3E}">
        <p14:creationId xmlns:p14="http://schemas.microsoft.com/office/powerpoint/2010/main" val="41278130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1" y="53011"/>
            <a:ext cx="9024730" cy="6863417"/>
          </a:xfrm>
          <a:prstGeom prst="rect">
            <a:avLst/>
          </a:prstGeom>
        </p:spPr>
        <p:txBody>
          <a:bodyPr wrap="square">
            <a:spAutoFit/>
          </a:bodyPr>
          <a:lstStyle/>
          <a:p>
            <a:r>
              <a:rPr lang="en-US" altLang="zh-TW" sz="7000" b="1" dirty="0">
                <a:ea typeface="Microsoft JhengHei" panose="020B0604030504040204" pitchFamily="34" charset="-120"/>
              </a:rPr>
              <a:t>Luke </a:t>
            </a:r>
            <a:r>
              <a:rPr lang="en-US" altLang="zh-TW" sz="7000" b="1" dirty="0"/>
              <a:t>19:17 -</a:t>
            </a:r>
            <a:endParaRPr lang="en-US" sz="7000" dirty="0"/>
          </a:p>
          <a:p>
            <a:r>
              <a:rPr lang="en-US" altLang="zh-TW" sz="7000" b="1" dirty="0">
                <a:ea typeface="Microsoft JhengHei" panose="020B0604030504040204" pitchFamily="34" charset="-120"/>
              </a:rPr>
              <a:t>Glory of eternity</a:t>
            </a:r>
            <a:r>
              <a:rPr lang="zh-TW" altLang="en-US" sz="7000" b="1" dirty="0">
                <a:latin typeface="Microsoft JhengHei" panose="020B0604030504040204" pitchFamily="34" charset="-120"/>
                <a:ea typeface="Microsoft JhengHei" panose="020B0604030504040204" pitchFamily="34" charset="-120"/>
              </a:rPr>
              <a:t> </a:t>
            </a:r>
            <a:r>
              <a:rPr lang="en-US" altLang="zh-TW" sz="7000" b="1" dirty="0">
                <a:ea typeface="Microsoft JhengHei" panose="020B0604030504040204" pitchFamily="34" charset="-120"/>
              </a:rPr>
              <a:t>&gt;&gt; sacrifices in earthly life</a:t>
            </a:r>
          </a:p>
          <a:p>
            <a:endParaRPr lang="en-US" altLang="zh-TW" sz="2000" b="1" dirty="0">
              <a:latin typeface="Microsoft JhengHei" panose="020B0604030504040204" pitchFamily="34" charset="-120"/>
              <a:ea typeface="Microsoft JhengHei" panose="020B0604030504040204" pitchFamily="34" charset="-120"/>
            </a:endParaRPr>
          </a:p>
          <a:p>
            <a:r>
              <a:rPr lang="en-US" altLang="zh-TW" sz="7000" b="1" dirty="0">
                <a:latin typeface="+mj-lt"/>
                <a:ea typeface="Microsoft JhengHei" panose="020B0604030504040204" pitchFamily="34" charset="-120"/>
              </a:rPr>
              <a:t>Today: a piece of silver</a:t>
            </a:r>
          </a:p>
          <a:p>
            <a:r>
              <a:rPr lang="en-US" altLang="zh-TW" sz="7000" b="1" dirty="0">
                <a:latin typeface="+mj-lt"/>
                <a:ea typeface="Microsoft JhengHei" panose="020B0604030504040204" pitchFamily="34" charset="-120"/>
              </a:rPr>
              <a:t>Eternity: Ruling over cities</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422560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04800" y="161925"/>
            <a:ext cx="8686800" cy="4031873"/>
          </a:xfrm>
          <a:prstGeom prst="rect">
            <a:avLst/>
          </a:prstGeom>
        </p:spPr>
        <p:txBody>
          <a:bodyPr wrap="square">
            <a:spAutoFit/>
          </a:bodyPr>
          <a:lstStyle/>
          <a:p>
            <a:r>
              <a:rPr lang="en-US" altLang="zh-TW" sz="6400" b="1" kern="1000" spc="-50" dirty="0">
                <a:ea typeface="Microsoft JhengHei" panose="020B0604030504040204" pitchFamily="34" charset="-120"/>
              </a:rPr>
              <a:t>Now it’s time to take action and allow the “new us” to do what God wants us to do.</a:t>
            </a:r>
            <a:endParaRPr lang="en-US" altLang="zh-TW" sz="6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4827793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29607" y="238538"/>
            <a:ext cx="8649059" cy="5724938"/>
          </a:xfrm>
        </p:spPr>
        <p:txBody>
          <a:bodyPr>
            <a:noAutofit/>
          </a:bodyPr>
          <a:lstStyle/>
          <a:p>
            <a:pPr marL="0" indent="0">
              <a:buNone/>
            </a:pPr>
            <a:r>
              <a:rPr lang="en-US" altLang="zh-TW" sz="7000" b="1" dirty="0">
                <a:latin typeface="+mj-lt"/>
                <a:ea typeface="PMingLiU" panose="02020500000000000000" pitchFamily="18" charset="-120"/>
              </a:rPr>
              <a:t>“Only a life lived for others is a life worthwhile.”</a:t>
            </a:r>
          </a:p>
          <a:p>
            <a:pPr marL="0" indent="0">
              <a:buNone/>
            </a:pPr>
            <a:endParaRPr lang="en-US" altLang="zh-TW" sz="7000" b="1" dirty="0">
              <a:latin typeface="+mj-lt"/>
              <a:ea typeface="PMingLiU" panose="02020500000000000000" pitchFamily="18" charset="-120"/>
            </a:endParaRPr>
          </a:p>
          <a:p>
            <a:pPr marL="0" indent="0" algn="r">
              <a:buNone/>
            </a:pPr>
            <a:r>
              <a:rPr lang="en-US" altLang="zh-TW" sz="7000" b="1" dirty="0">
                <a:latin typeface="+mj-lt"/>
                <a:ea typeface="PMingLiU" panose="02020500000000000000" pitchFamily="18" charset="-120"/>
              </a:rPr>
              <a:t>- Albert Einstein</a:t>
            </a:r>
          </a:p>
          <a:p>
            <a:pPr marL="0" indent="0">
              <a:buNone/>
            </a:pPr>
            <a:endParaRPr lang="en-US" sz="7000" dirty="0"/>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1304150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40554" y="200093"/>
            <a:ext cx="8627165" cy="5551349"/>
          </a:xfrm>
        </p:spPr>
        <p:txBody>
          <a:bodyPr>
            <a:noAutofit/>
          </a:bodyPr>
          <a:lstStyle/>
          <a:p>
            <a:pPr marL="0" indent="0">
              <a:buNone/>
            </a:pPr>
            <a:r>
              <a:rPr lang="en-US" altLang="zh-TW" sz="7000" b="1" dirty="0">
                <a:solidFill>
                  <a:srgbClr val="C00000"/>
                </a:solidFill>
                <a:latin typeface="+mj-lt"/>
                <a:ea typeface="PMingLiU" panose="02020500000000000000" pitchFamily="18" charset="-120"/>
              </a:rPr>
              <a:t>Earthly life: Temporary satisfaction</a:t>
            </a:r>
          </a:p>
          <a:p>
            <a:pPr marL="0" indent="0">
              <a:buNone/>
            </a:pPr>
            <a:endParaRPr lang="en-US" altLang="zh-TW" sz="7000" b="1" dirty="0">
              <a:latin typeface="+mj-lt"/>
              <a:ea typeface="PMingLiU" panose="02020500000000000000" pitchFamily="18" charset="-120"/>
            </a:endParaRPr>
          </a:p>
          <a:p>
            <a:pPr marL="0" indent="0">
              <a:buNone/>
            </a:pPr>
            <a:r>
              <a:rPr lang="en-US" altLang="zh-TW" sz="7000" b="1" dirty="0">
                <a:latin typeface="+mj-lt"/>
                <a:ea typeface="PMingLiU" panose="02020500000000000000" pitchFamily="18" charset="-120"/>
              </a:rPr>
              <a:t>Afterlife: True rewards, responsibilities</a:t>
            </a:r>
          </a:p>
          <a:p>
            <a:pPr marL="0" indent="0">
              <a:buNone/>
            </a:pPr>
            <a:endParaRPr lang="en-US" sz="7000" dirty="0"/>
          </a:p>
        </p:txBody>
      </p:sp>
      <p:sp>
        <p:nvSpPr>
          <p:cNvPr id="6" name="Content Placeholder 2">
            <a:extLst>
              <a:ext uri="{FF2B5EF4-FFF2-40B4-BE49-F238E27FC236}">
                <a16:creationId xmlns:a16="http://schemas.microsoft.com/office/drawing/2014/main" id="{7034E428-273A-4D13-9536-CB281108A550}"/>
              </a:ext>
            </a:extLst>
          </p:cNvPr>
          <p:cNvSpPr txBox="1">
            <a:spLocks/>
          </p:cNvSpPr>
          <p:nvPr/>
        </p:nvSpPr>
        <p:spPr>
          <a:xfrm>
            <a:off x="4589864" y="2673421"/>
            <a:ext cx="3200400" cy="3759199"/>
          </a:xfrm>
          <a:prstGeom prst="rect">
            <a:avLst/>
          </a:prstGeom>
        </p:spPr>
        <p:txBody>
          <a:bodyPr vert="horz">
            <a:noAutofit/>
          </a:bodyPr>
          <a:lstStyle>
            <a:lvl1pPr marL="205740" indent="-205740" algn="l" rtl="0" eaLnBrk="1" latinLnBrk="0" hangingPunct="1">
              <a:spcBef>
                <a:spcPct val="20000"/>
              </a:spcBef>
              <a:buClr>
                <a:schemeClr val="accent3"/>
              </a:buClr>
              <a:buSzPct val="95000"/>
              <a:buFont typeface="Wingdings 2"/>
              <a:buChar char=""/>
              <a:defRPr kumimoji="0" sz="1950" kern="1200" baseline="0">
                <a:solidFill>
                  <a:schemeClr val="tx1"/>
                </a:solidFill>
                <a:latin typeface="Calibri" panose="020F0502020204030204" pitchFamily="34" charset="0"/>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baseline="0">
                <a:solidFill>
                  <a:schemeClr val="tx1"/>
                </a:solidFill>
                <a:latin typeface="Calibri" panose="020F0502020204030204" pitchFamily="34" charset="0"/>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baseline="0">
                <a:solidFill>
                  <a:schemeClr val="tx1"/>
                </a:solidFill>
                <a:latin typeface="Calibri" panose="020F0502020204030204" pitchFamily="34" charset="0"/>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baseline="0">
                <a:solidFill>
                  <a:schemeClr val="tx1"/>
                </a:solidFill>
                <a:latin typeface="Calibri" panose="020F0502020204030204" pitchFamily="34" charset="0"/>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baseline="0">
                <a:solidFill>
                  <a:schemeClr val="tx1"/>
                </a:solidFill>
                <a:latin typeface="Calibri" panose="020F0502020204030204" pitchFamily="34" charset="0"/>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buNone/>
            </a:pPr>
            <a:endParaRPr lang="en-US" sz="5867" dirty="0">
              <a:ea typeface="Microsoft JhengHei" panose="020B0604030504040204" pitchFamily="34" charset="-120"/>
            </a:endParaRPr>
          </a:p>
        </p:txBody>
      </p:sp>
    </p:spTree>
    <p:extLst>
      <p:ext uri="{BB962C8B-B14F-4D97-AF65-F5344CB8AC3E}">
        <p14:creationId xmlns:p14="http://schemas.microsoft.com/office/powerpoint/2010/main" val="7073454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solidFill>
                  <a:schemeClr val="accent1">
                    <a:lumMod val="50000"/>
                  </a:schemeClr>
                </a:solidFill>
              </a:rPr>
              <a:t> </a:t>
            </a:r>
            <a:r>
              <a:rPr lang="en-US" altLang="zh-TW" sz="6000" b="1" dirty="0">
                <a:solidFill>
                  <a:schemeClr val="accent1">
                    <a:lumMod val="50000"/>
                  </a:schemeClr>
                </a:solidFill>
                <a:highlight>
                  <a:srgbClr val="FFFF00"/>
                </a:highlight>
              </a:rPr>
              <a:t>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t>Wisdom</a:t>
            </a:r>
          </a:p>
          <a:p>
            <a:pPr>
              <a:buClrTx/>
            </a:pPr>
            <a:r>
              <a:rPr lang="zh-TW" altLang="en-US" sz="6000" b="1" dirty="0"/>
              <a:t> </a:t>
            </a:r>
            <a:r>
              <a:rPr lang="en-US" altLang="zh-TW" sz="6000" b="1" dirty="0"/>
              <a:t>Trust / integrity</a:t>
            </a:r>
            <a:endParaRPr lang="zh-TW" altLang="en-US" sz="6000" b="1" dirty="0"/>
          </a:p>
        </p:txBody>
      </p:sp>
    </p:spTree>
    <p:extLst>
      <p:ext uri="{BB962C8B-B14F-4D97-AF65-F5344CB8AC3E}">
        <p14:creationId xmlns:p14="http://schemas.microsoft.com/office/powerpoint/2010/main" val="39884357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686800" cy="5892800"/>
          </a:xfrm>
        </p:spPr>
        <p:txBody>
          <a:bodyPr>
            <a:normAutofit/>
          </a:bodyPr>
          <a:lstStyle/>
          <a:p>
            <a:pPr marL="0" indent="0">
              <a:buNone/>
            </a:pPr>
            <a:r>
              <a:rPr lang="en-US" altLang="zh-CN" sz="6000" b="1" dirty="0">
                <a:latin typeface="+mj-lt"/>
                <a:ea typeface="PMingLiU" panose="02020500000000000000" pitchFamily="18" charset="-120"/>
              </a:rPr>
              <a:t>4. M</a:t>
            </a:r>
            <a:r>
              <a:rPr lang="en-US" sz="6000" b="1" dirty="0">
                <a:latin typeface="+mj-lt"/>
                <a:ea typeface="PMingLiU" panose="02020500000000000000" pitchFamily="18" charset="-120"/>
              </a:rPr>
              <a:t>utuality / reciprocity</a:t>
            </a:r>
            <a:r>
              <a:rPr lang="zh-TW" altLang="en-US" sz="6000" b="1" dirty="0">
                <a:latin typeface="+mj-lt"/>
                <a:ea typeface="PMingLiU" panose="02020500000000000000" pitchFamily="18" charset="-120"/>
              </a:rPr>
              <a:t> </a:t>
            </a:r>
            <a:r>
              <a:rPr lang="en-US" altLang="zh-TW" sz="6000" b="1" dirty="0">
                <a:latin typeface="+mj-lt"/>
                <a:ea typeface="PMingLiU" panose="02020500000000000000" pitchFamily="18" charset="-120"/>
              </a:rPr>
              <a:t>- </a:t>
            </a:r>
            <a:endParaRPr lang="en-US" sz="6000" b="1" dirty="0">
              <a:latin typeface="+mj-lt"/>
              <a:ea typeface="PMingLiU" panose="02020500000000000000" pitchFamily="18" charset="-120"/>
            </a:endParaRPr>
          </a:p>
          <a:p>
            <a:pPr marL="0" indent="0">
              <a:buNone/>
            </a:pPr>
            <a:r>
              <a:rPr lang="en-US" sz="6000" b="1" dirty="0">
                <a:latin typeface="+mj-lt"/>
                <a:ea typeface="PMingLiU" panose="02020500000000000000" pitchFamily="18" charset="-120"/>
              </a:rPr>
              <a:t>Friendship should benefit both parties.  Should return favors.  Should not take advantage of the other friend repeatedly.</a:t>
            </a:r>
          </a:p>
        </p:txBody>
      </p:sp>
    </p:spTree>
    <p:extLst>
      <p:ext uri="{BB962C8B-B14F-4D97-AF65-F5344CB8AC3E}">
        <p14:creationId xmlns:p14="http://schemas.microsoft.com/office/powerpoint/2010/main" val="23223385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197600"/>
          </a:xfrm>
        </p:spPr>
        <p:txBody>
          <a:bodyPr>
            <a:normAutofit/>
          </a:bodyPr>
          <a:lstStyle/>
          <a:p>
            <a:pPr marL="0" indent="0">
              <a:buNone/>
            </a:pPr>
            <a:r>
              <a:rPr lang="en-US" altLang="zh-TW" sz="6000" b="1" dirty="0">
                <a:latin typeface="+mj-lt"/>
              </a:rPr>
              <a:t>Matthew 7:12 -</a:t>
            </a:r>
          </a:p>
          <a:p>
            <a:pPr marL="0" indent="0">
              <a:buNone/>
            </a:pPr>
            <a:r>
              <a:rPr lang="en-US" altLang="zh-TW" sz="6000" b="1" dirty="0">
                <a:latin typeface="+mj-lt"/>
              </a:rPr>
              <a:t>So in everything, do to others what you would have them do to you, for this sums up the Law and the Prophets. </a:t>
            </a:r>
            <a:endParaRPr lang="en-US" sz="6000" dirty="0">
              <a:latin typeface="+mj-lt"/>
            </a:endParaRPr>
          </a:p>
        </p:txBody>
      </p:sp>
    </p:spTree>
    <p:extLst>
      <p:ext uri="{BB962C8B-B14F-4D97-AF65-F5344CB8AC3E}">
        <p14:creationId xmlns:p14="http://schemas.microsoft.com/office/powerpoint/2010/main" val="33408436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solidFill>
                  <a:schemeClr val="accent1">
                    <a:lumMod val="50000"/>
                  </a:schemeClr>
                </a:solidFill>
                <a:highlight>
                  <a:srgbClr val="FFFF00"/>
                </a:highlight>
              </a:rPr>
              <a:t> 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en-US" altLang="zh-TW" sz="6000" b="1" dirty="0"/>
              <a:t> Wisdom</a:t>
            </a:r>
          </a:p>
          <a:p>
            <a:pPr>
              <a:buClrTx/>
            </a:pPr>
            <a:r>
              <a:rPr lang="zh-TW" altLang="en-US" sz="6000" b="1" dirty="0"/>
              <a:t> </a:t>
            </a:r>
            <a:r>
              <a:rPr lang="en-US" altLang="zh-TW" sz="6000" b="1" dirty="0"/>
              <a:t>Trust / integrity</a:t>
            </a:r>
            <a:endParaRPr lang="zh-TW" altLang="en-US" sz="6000" b="1" dirty="0"/>
          </a:p>
        </p:txBody>
      </p:sp>
    </p:spTree>
    <p:extLst>
      <p:ext uri="{BB962C8B-B14F-4D97-AF65-F5344CB8AC3E}">
        <p14:creationId xmlns:p14="http://schemas.microsoft.com/office/powerpoint/2010/main" val="10474696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05259" y="203579"/>
            <a:ext cx="8938741" cy="6197600"/>
          </a:xfrm>
        </p:spPr>
        <p:txBody>
          <a:bodyPr>
            <a:noAutofit/>
          </a:bodyPr>
          <a:lstStyle/>
          <a:p>
            <a:pPr marL="0" indent="0">
              <a:buNone/>
            </a:pPr>
            <a:r>
              <a:rPr lang="en-US" altLang="zh-TW" sz="5600" b="1" dirty="0">
                <a:latin typeface="+mj-lt"/>
              </a:rPr>
              <a:t>5. Candor / honest communications</a:t>
            </a:r>
          </a:p>
          <a:p>
            <a:pPr marL="0" indent="0">
              <a:buNone/>
            </a:pPr>
            <a:r>
              <a:rPr lang="en-US" altLang="zh-TW" sz="5600" b="1" dirty="0">
                <a:latin typeface="+mj-lt"/>
              </a:rPr>
              <a:t>To </a:t>
            </a:r>
            <a:r>
              <a:rPr lang="en-US" altLang="zh-TW" sz="5600" b="1">
                <a:latin typeface="+mj-lt"/>
              </a:rPr>
              <a:t>protect themselves, </a:t>
            </a:r>
            <a:r>
              <a:rPr lang="en-US" altLang="zh-TW" sz="5600" b="1" dirty="0">
                <a:latin typeface="+mj-lt"/>
              </a:rPr>
              <a:t>worldly people cover up their true feelings.  We should be honest towards each other in order to help each other grow.</a:t>
            </a:r>
            <a:endParaRPr lang="en-US" sz="5600" dirty="0">
              <a:latin typeface="+mj-lt"/>
            </a:endParaRPr>
          </a:p>
        </p:txBody>
      </p:sp>
    </p:spTree>
    <p:extLst>
      <p:ext uri="{BB962C8B-B14F-4D97-AF65-F5344CB8AC3E}">
        <p14:creationId xmlns:p14="http://schemas.microsoft.com/office/powerpoint/2010/main" val="14242943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0"/>
            <a:ext cx="8382000" cy="6477000"/>
          </a:xfrm>
        </p:spPr>
        <p:txBody>
          <a:bodyPr>
            <a:normAutofit/>
          </a:bodyPr>
          <a:lstStyle/>
          <a:p>
            <a:pPr marL="0" indent="0">
              <a:buNone/>
            </a:pPr>
            <a:r>
              <a:rPr lang="en-US" altLang="zh-TW" sz="6000" b="1" dirty="0">
                <a:latin typeface="+mj-lt"/>
              </a:rPr>
              <a:t>Ephesians 4:15 -</a:t>
            </a:r>
          </a:p>
          <a:p>
            <a:pPr marL="0" indent="0">
              <a:buNone/>
            </a:pPr>
            <a:r>
              <a:rPr lang="en-US" altLang="zh-TW" sz="6000" b="1" dirty="0">
                <a:latin typeface="+mj-lt"/>
              </a:rPr>
              <a:t>Instead, speaking the truth in love, we will grow to become in every respect the mature body of him who is the head, that is, Christ. </a:t>
            </a:r>
            <a:endParaRPr lang="en-US" sz="6000" dirty="0">
              <a:latin typeface="+mj-lt"/>
            </a:endParaRPr>
          </a:p>
        </p:txBody>
      </p:sp>
    </p:spTree>
    <p:extLst>
      <p:ext uri="{BB962C8B-B14F-4D97-AF65-F5344CB8AC3E}">
        <p14:creationId xmlns:p14="http://schemas.microsoft.com/office/powerpoint/2010/main" val="34262517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381000" y="203579"/>
            <a:ext cx="8471452" cy="6197600"/>
          </a:xfrm>
        </p:spPr>
        <p:txBody>
          <a:bodyPr>
            <a:noAutofit/>
          </a:bodyPr>
          <a:lstStyle/>
          <a:p>
            <a:pPr marL="0" indent="0">
              <a:buNone/>
            </a:pPr>
            <a:r>
              <a:rPr lang="en-US" altLang="zh-TW" sz="6400" b="1" dirty="0">
                <a:latin typeface="+mj-lt"/>
              </a:rPr>
              <a:t>Proverbs 27:5-6 -</a:t>
            </a:r>
          </a:p>
          <a:p>
            <a:pPr marL="0" indent="0">
              <a:buNone/>
            </a:pPr>
            <a:r>
              <a:rPr lang="en-US" altLang="zh-TW" sz="6400" b="1" dirty="0">
                <a:latin typeface="+mj-lt"/>
              </a:rPr>
              <a:t>Better is open rebuke than hidden love.</a:t>
            </a:r>
          </a:p>
          <a:p>
            <a:pPr marL="0" indent="0">
              <a:buNone/>
            </a:pPr>
            <a:r>
              <a:rPr lang="en-US" altLang="zh-TW" sz="6400" b="1" dirty="0">
                <a:latin typeface="+mj-lt"/>
              </a:rPr>
              <a:t>Wounds from a friend can be trusted, but an enemy multiplies kisses. </a:t>
            </a:r>
            <a:endParaRPr lang="en-US" sz="6400" dirty="0">
              <a:latin typeface="+mj-lt"/>
            </a:endParaRPr>
          </a:p>
        </p:txBody>
      </p:sp>
    </p:spTree>
    <p:extLst>
      <p:ext uri="{BB962C8B-B14F-4D97-AF65-F5344CB8AC3E}">
        <p14:creationId xmlns:p14="http://schemas.microsoft.com/office/powerpoint/2010/main" val="23414830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318052" y="204305"/>
            <a:ext cx="8368748" cy="6197600"/>
          </a:xfrm>
        </p:spPr>
        <p:txBody>
          <a:bodyPr>
            <a:noAutofit/>
          </a:bodyPr>
          <a:lstStyle/>
          <a:p>
            <a:pPr marL="27431" indent="0">
              <a:buNone/>
            </a:pPr>
            <a:r>
              <a:rPr lang="en-US" sz="7000" b="1" dirty="0">
                <a:ea typeface="PMingLiU" panose="02020500000000000000" pitchFamily="18" charset="-120"/>
              </a:rPr>
              <a:t>Proverbs 27:17 - </a:t>
            </a:r>
          </a:p>
          <a:p>
            <a:pPr marL="27431" indent="0">
              <a:buNone/>
            </a:pPr>
            <a:r>
              <a:rPr lang="en-US" sz="7000" b="1" dirty="0">
                <a:latin typeface="+mj-lt"/>
                <a:ea typeface="PMingLiU" panose="02020500000000000000" pitchFamily="18" charset="-120"/>
              </a:rPr>
              <a:t>As iron sharpens iron, so one person sharpens another.</a:t>
            </a: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207429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nvGraphicFramePr>
        <p:xfrm>
          <a:off x="76200" y="134431"/>
          <a:ext cx="8991600" cy="5687990"/>
        </p:xfrm>
        <a:graphic>
          <a:graphicData uri="http://schemas.openxmlformats.org/drawingml/2006/table">
            <a:tbl>
              <a:tblPr firstRow="1" bandRow="1">
                <a:tableStyleId>{5C22544A-7EE6-4342-B048-85BDC9FD1C3A}</a:tableStyleId>
              </a:tblPr>
              <a:tblGrid>
                <a:gridCol w="5298621">
                  <a:extLst>
                    <a:ext uri="{9D8B030D-6E8A-4147-A177-3AD203B41FA5}">
                      <a16:colId xmlns:a16="http://schemas.microsoft.com/office/drawing/2014/main" val="1819383007"/>
                    </a:ext>
                  </a:extLst>
                </a:gridCol>
                <a:gridCol w="3692979">
                  <a:extLst>
                    <a:ext uri="{9D8B030D-6E8A-4147-A177-3AD203B41FA5}">
                      <a16:colId xmlns:a16="http://schemas.microsoft.com/office/drawing/2014/main" val="3382874069"/>
                    </a:ext>
                  </a:extLst>
                </a:gridCol>
              </a:tblGrid>
              <a:tr h="524933">
                <a:tc>
                  <a:txBody>
                    <a:bodyPr/>
                    <a:lstStyle/>
                    <a:p>
                      <a:pPr algn="ctr"/>
                      <a:r>
                        <a:rPr lang="en-US" sz="3200" b="1" dirty="0">
                          <a:latin typeface="Arial Narrow" panose="020B0606020202030204" pitchFamily="34" charset="0"/>
                          <a:ea typeface="Microsoft JhengHei" panose="020B0604030504040204" pitchFamily="34" charset="-120"/>
                        </a:rPr>
                        <a:t>The</a:t>
                      </a:r>
                      <a:r>
                        <a:rPr lang="zh-TW" altLang="en-US" sz="3200" b="1" dirty="0">
                          <a:latin typeface="Arial Narrow" panose="020B0606020202030204" pitchFamily="34" charset="0"/>
                          <a:ea typeface="Microsoft JhengHei" panose="020B0604030504040204" pitchFamily="34" charset="-120"/>
                        </a:rPr>
                        <a:t> </a:t>
                      </a:r>
                      <a:r>
                        <a:rPr lang="en-US" altLang="zh-TW" sz="3200" b="1" dirty="0">
                          <a:latin typeface="Arial Narrow" panose="020B0606020202030204" pitchFamily="34" charset="0"/>
                          <a:ea typeface="Microsoft JhengHei" panose="020B0604030504040204" pitchFamily="34" charset="-120"/>
                        </a:rPr>
                        <a:t>Beatitudes</a:t>
                      </a:r>
                      <a:endParaRPr lang="en-US" sz="3200" b="1" dirty="0">
                        <a:latin typeface="Arial Narrow" panose="020B0606020202030204" pitchFamily="34" charset="0"/>
                        <a:ea typeface="Microsoft JhengHei" panose="020B0604030504040204" pitchFamily="34" charset="-120"/>
                      </a:endParaRPr>
                    </a:p>
                  </a:txBody>
                  <a:tcPr/>
                </a:tc>
                <a:tc>
                  <a:txBody>
                    <a:bodyPr/>
                    <a:lstStyle/>
                    <a:p>
                      <a:pPr algn="ctr"/>
                      <a:r>
                        <a:rPr lang="en-US" sz="3200" b="1" dirty="0">
                          <a:latin typeface="Arial Narrow" panose="020B0606020202030204" pitchFamily="34" charset="0"/>
                          <a:ea typeface="Microsoft JhengHei" panose="020B0604030504040204" pitchFamily="34" charset="-120"/>
                        </a:rPr>
                        <a:t>How They Impact…</a:t>
                      </a: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rPr>
                        <a:t>1. </a:t>
                      </a:r>
                      <a:r>
                        <a:rPr lang="en-US" altLang="zh-CN" sz="3200" b="1" dirty="0">
                          <a:effectLst/>
                          <a:latin typeface="Arial Narrow" panose="020B0606020202030204" pitchFamily="34" charset="0"/>
                          <a:ea typeface="Microsoft JhengHei" panose="020B0604030504040204" pitchFamily="34" charset="-120"/>
                          <a:cs typeface="Times New Roman" panose="02020603050405020304" pitchFamily="18" charset="0"/>
                        </a:rPr>
                        <a:t>Poor in spirit/spiritually needy</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be arrogant</a:t>
                      </a:r>
                      <a:endParaRPr lang="en-US" sz="3200" b="1" dirty="0">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2.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Mourning over sin</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effectLst/>
                          <a:latin typeface="Arial Narrow" panose="020B0606020202030204" pitchFamily="34" charset="0"/>
                          <a:ea typeface="Microsoft JhengHei" panose="020B0604030504040204" pitchFamily="34" charset="-120"/>
                          <a:cs typeface="Times New Roman" panose="02020603050405020304" pitchFamily="18" charset="0"/>
                        </a:rPr>
                        <a:t>Don’t hurt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3.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Meek / gentle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oppress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4.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Hunger for God &amp; His concerns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sought worldly things excessively</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5.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merciful towards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kind to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6.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Have a pure heart</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Don’t do things with the wrong motives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7. </a:t>
                      </a:r>
                      <a:r>
                        <a:rPr lang="en-US" altLang="zh-CN"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Be a peacemaker: restore relationship with God &amp; others</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altLang="zh-TW"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rPr>
                        <a:t>Then you can reduce conflict among people</a:t>
                      </a:r>
                      <a:endParaRPr lang="en-US" sz="3200" b="1" dirty="0">
                        <a:solidFill>
                          <a:schemeClr val="tx1">
                            <a:lumMod val="65000"/>
                          </a:schemeClr>
                        </a:solidFill>
                        <a:effectLst/>
                        <a:latin typeface="Arial Narrow" panose="020B0606020202030204" pitchFamily="34" charset="0"/>
                        <a:ea typeface="Microsoft JhengHei" panose="020B0604030504040204" pitchFamily="34" charset="-12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24627442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solidFill>
                  <a:schemeClr val="accent1">
                    <a:lumMod val="50000"/>
                  </a:schemeClr>
                </a:solidFill>
                <a:latin typeface="+mj-lt"/>
              </a:rPr>
              <a:t> </a:t>
            </a:r>
            <a:r>
              <a:rPr lang="en-US" altLang="zh-TW" sz="6000" b="1" dirty="0">
                <a:solidFill>
                  <a:schemeClr val="accent1">
                    <a:lumMod val="50000"/>
                  </a:schemeClr>
                </a:solidFill>
                <a:highlight>
                  <a:srgbClr val="FFFF00"/>
                </a:highlight>
                <a:latin typeface="+mj-lt"/>
              </a:rPr>
              <a:t>Righteousness</a:t>
            </a:r>
          </a:p>
          <a:p>
            <a:pPr>
              <a:buClrTx/>
            </a:pPr>
            <a:r>
              <a:rPr lang="en-US" altLang="zh-TW" sz="6000" b="1" dirty="0">
                <a:latin typeface="+mj-lt"/>
              </a:rPr>
              <a:t> Order / respect</a:t>
            </a:r>
          </a:p>
          <a:p>
            <a:pPr>
              <a:buClrTx/>
            </a:pPr>
            <a:r>
              <a:rPr lang="zh-TW" altLang="en-US" sz="6000" b="1" dirty="0">
                <a:solidFill>
                  <a:schemeClr val="accent1">
                    <a:lumMod val="50000"/>
                  </a:schemeClr>
                </a:solidFill>
                <a:highlight>
                  <a:srgbClr val="FFFF00"/>
                </a:highlight>
              </a:rPr>
              <a:t> </a:t>
            </a:r>
            <a:r>
              <a:rPr lang="en-US" altLang="zh-TW" sz="6000" b="1" dirty="0">
                <a:solidFill>
                  <a:schemeClr val="accent1">
                    <a:lumMod val="50000"/>
                  </a:schemeClr>
                </a:solidFill>
                <a:highlight>
                  <a:srgbClr val="FFFF00"/>
                </a:highlight>
                <a:latin typeface="Microsoft JhengHei" panose="020B0604030504040204" pitchFamily="34" charset="-120"/>
              </a:rPr>
              <a:t> </a:t>
            </a:r>
            <a:r>
              <a:rPr lang="en-US" altLang="zh-TW" sz="6000" b="1" dirty="0">
                <a:solidFill>
                  <a:schemeClr val="accent1">
                    <a:lumMod val="50000"/>
                  </a:schemeClr>
                </a:solidFill>
                <a:highlight>
                  <a:srgbClr val="FFFF00"/>
                </a:highlight>
              </a:rPr>
              <a:t>Wisdom</a:t>
            </a:r>
          </a:p>
          <a:p>
            <a:pPr>
              <a:buClrTx/>
            </a:pPr>
            <a:r>
              <a:rPr lang="zh-TW" altLang="en-US" sz="6000" b="1" dirty="0">
                <a:solidFill>
                  <a:schemeClr val="accent1">
                    <a:lumMod val="50000"/>
                  </a:schemeClr>
                </a:solidFill>
                <a:highlight>
                  <a:srgbClr val="FFFF00"/>
                </a:highlight>
              </a:rPr>
              <a:t> </a:t>
            </a:r>
            <a:r>
              <a:rPr lang="en-US" altLang="zh-TW" sz="6000" b="1" dirty="0">
                <a:solidFill>
                  <a:schemeClr val="accent1">
                    <a:lumMod val="50000"/>
                  </a:schemeClr>
                </a:solidFill>
                <a:highlight>
                  <a:srgbClr val="FFFF00"/>
                </a:highlight>
                <a:latin typeface="Microsoft JhengHei" panose="020B0604030504040204" pitchFamily="34" charset="-120"/>
              </a:rPr>
              <a:t> </a:t>
            </a:r>
            <a:r>
              <a:rPr lang="en-US" altLang="zh-TW" sz="6000" b="1" dirty="0">
                <a:solidFill>
                  <a:schemeClr val="accent1">
                    <a:lumMod val="50000"/>
                  </a:schemeClr>
                </a:solidFill>
                <a:highlight>
                  <a:srgbClr val="FFFF00"/>
                </a:highlight>
              </a:rPr>
              <a:t>Trust / integrity</a:t>
            </a:r>
            <a:endParaRPr lang="zh-TW" altLang="en-US" sz="6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22758616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237067" y="211667"/>
            <a:ext cx="8712200" cy="6468533"/>
          </a:xfrm>
        </p:spPr>
        <p:txBody>
          <a:bodyPr>
            <a:noAutofit/>
          </a:bodyPr>
          <a:lstStyle/>
          <a:p>
            <a:pPr marL="0" indent="0">
              <a:buNone/>
            </a:pPr>
            <a:r>
              <a:rPr lang="en-US" altLang="zh-TW" sz="6400" b="1" dirty="0">
                <a:latin typeface="+mj-lt"/>
              </a:rPr>
              <a:t>6. Respect</a:t>
            </a:r>
          </a:p>
          <a:p>
            <a:pPr marL="0" indent="0">
              <a:buNone/>
            </a:pPr>
            <a:r>
              <a:rPr lang="en-US" altLang="zh-TW" sz="6400" b="1" dirty="0"/>
              <a:t>Proverbs 11:12 - </a:t>
            </a:r>
            <a:r>
              <a:rPr lang="en-US" altLang="zh-TW" sz="6400" b="1" dirty="0">
                <a:latin typeface="+mj-lt"/>
              </a:rPr>
              <a:t>Whoever derides their neighbor has no sense, but the one who has understanding holds their tongue. </a:t>
            </a:r>
          </a:p>
          <a:p>
            <a:pPr marL="0" indent="0">
              <a:buNone/>
            </a:pPr>
            <a:endParaRPr lang="en-US" sz="6400" dirty="0">
              <a:latin typeface="+mj-lt"/>
            </a:endParaRPr>
          </a:p>
        </p:txBody>
      </p:sp>
    </p:spTree>
    <p:extLst>
      <p:ext uri="{BB962C8B-B14F-4D97-AF65-F5344CB8AC3E}">
        <p14:creationId xmlns:p14="http://schemas.microsoft.com/office/powerpoint/2010/main" val="7971652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32522" y="172278"/>
            <a:ext cx="8867545" cy="5219700"/>
          </a:xfrm>
        </p:spPr>
        <p:txBody>
          <a:bodyPr>
            <a:noAutofit/>
          </a:bodyPr>
          <a:lstStyle/>
          <a:p>
            <a:pPr marL="0" indent="0">
              <a:buNone/>
            </a:pPr>
            <a:r>
              <a:rPr lang="en-US" sz="7000" b="1" dirty="0">
                <a:latin typeface="+mj-lt"/>
                <a:ea typeface="PMingLiU" panose="02020500000000000000" pitchFamily="18" charset="-120"/>
              </a:rPr>
              <a:t>You need to respect others’ thinking, boundaries, and space without violating the truth.</a:t>
            </a:r>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68693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0574" y="196943"/>
            <a:ext cx="8534400" cy="4229100"/>
          </a:xfrm>
        </p:spPr>
        <p:txBody>
          <a:bodyPr>
            <a:noAutofit/>
          </a:bodyPr>
          <a:lstStyle/>
          <a:p>
            <a:pPr marL="0" indent="0">
              <a:buNone/>
            </a:pPr>
            <a:r>
              <a:rPr lang="en-US" altLang="zh-TW" sz="7000" b="1" dirty="0">
                <a:latin typeface="+mj-lt"/>
              </a:rPr>
              <a:t>Proverbs </a:t>
            </a:r>
            <a:r>
              <a:rPr lang="en-US" sz="7000" b="1" dirty="0">
                <a:latin typeface="+mj-lt"/>
              </a:rPr>
              <a:t>25:17</a:t>
            </a:r>
            <a:r>
              <a:rPr lang="en-US" sz="7000" b="1" dirty="0">
                <a:latin typeface="Microsoft JhengHei" panose="020B0604030504040204" pitchFamily="34" charset="-120"/>
              </a:rPr>
              <a:t> -</a:t>
            </a:r>
          </a:p>
          <a:p>
            <a:pPr marL="0" indent="0">
              <a:buNone/>
            </a:pPr>
            <a:r>
              <a:rPr lang="en-US" altLang="zh-TW" sz="7000" b="1" dirty="0"/>
              <a:t>Seldom set foot in your neighbor’s house — too much of you, and they will hate you. </a:t>
            </a:r>
            <a:endParaRPr lang="en-US" sz="7000" dirty="0"/>
          </a:p>
          <a:p>
            <a:pPr marL="0" indent="0">
              <a:buNone/>
            </a:pPr>
            <a:endParaRPr lang="en-US" sz="7000" b="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3220599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latin typeface="+mj-lt"/>
              </a:rPr>
              <a:t> Righteousness</a:t>
            </a:r>
          </a:p>
          <a:p>
            <a:pPr>
              <a:buClrTx/>
            </a:pPr>
            <a:r>
              <a:rPr lang="en-US" altLang="zh-TW" sz="6000" b="1" dirty="0">
                <a:solidFill>
                  <a:schemeClr val="accent1">
                    <a:lumMod val="50000"/>
                  </a:schemeClr>
                </a:solidFill>
                <a:latin typeface="+mj-lt"/>
              </a:rPr>
              <a:t> </a:t>
            </a:r>
            <a:r>
              <a:rPr lang="en-US" altLang="zh-TW" sz="6000" b="1" dirty="0">
                <a:solidFill>
                  <a:schemeClr val="accent1">
                    <a:lumMod val="50000"/>
                  </a:schemeClr>
                </a:solidFill>
                <a:highlight>
                  <a:srgbClr val="FFFF00"/>
                </a:highlight>
                <a:latin typeface="+mj-lt"/>
              </a:rPr>
              <a:t>Order / respect</a:t>
            </a:r>
          </a:p>
          <a:p>
            <a:pPr>
              <a:buClrTx/>
            </a:pPr>
            <a:r>
              <a:rPr lang="zh-TW" altLang="en-US" sz="6000" b="1" dirty="0"/>
              <a:t> </a:t>
            </a:r>
            <a:r>
              <a:rPr lang="en-US" altLang="zh-TW" sz="6000" b="1" dirty="0"/>
              <a:t>Wisdom</a:t>
            </a:r>
          </a:p>
          <a:p>
            <a:pPr>
              <a:buClrTx/>
            </a:pPr>
            <a:r>
              <a:rPr lang="zh-TW" altLang="en-US" sz="6000" b="1" dirty="0"/>
              <a:t> </a:t>
            </a:r>
            <a:r>
              <a:rPr lang="en-US" altLang="zh-TW" sz="6000" b="1" dirty="0"/>
              <a:t>Trust / integrity</a:t>
            </a:r>
            <a:endParaRPr lang="zh-TW" altLang="en-US" sz="6000" b="1" dirty="0"/>
          </a:p>
        </p:txBody>
      </p:sp>
    </p:spTree>
    <p:extLst>
      <p:ext uri="{BB962C8B-B14F-4D97-AF65-F5344CB8AC3E}">
        <p14:creationId xmlns:p14="http://schemas.microsoft.com/office/powerpoint/2010/main" val="3268038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143934" y="512050"/>
            <a:ext cx="8686800" cy="5016500"/>
          </a:xfrm>
        </p:spPr>
        <p:txBody>
          <a:bodyPr>
            <a:noAutofit/>
          </a:bodyPr>
          <a:lstStyle/>
          <a:p>
            <a:pPr marL="0" indent="0">
              <a:buNone/>
            </a:pPr>
            <a:r>
              <a:rPr lang="en-US" altLang="zh-TW" sz="7000" b="1" dirty="0"/>
              <a:t>7. Constancy / reliability – being there in both good and bad times</a:t>
            </a:r>
            <a:endParaRPr lang="en-US" sz="70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29344791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81001"/>
            <a:ext cx="8382000" cy="3771900"/>
          </a:xfrm>
        </p:spPr>
        <p:txBody>
          <a:bodyPr>
            <a:noAutofit/>
          </a:bodyPr>
          <a:lstStyle/>
          <a:p>
            <a:pPr marL="0" indent="0">
              <a:buNone/>
            </a:pPr>
            <a:r>
              <a:rPr lang="en-US" altLang="zh-TW" sz="7000" b="1" dirty="0"/>
              <a:t>Proverbs 17:17 -</a:t>
            </a:r>
            <a:endParaRPr lang="en-US" sz="7000" b="1" dirty="0">
              <a:latin typeface="Microsoft JhengHei" panose="020B0604030504040204" pitchFamily="34" charset="-120"/>
            </a:endParaRPr>
          </a:p>
          <a:p>
            <a:pPr marL="0" indent="0">
              <a:buNone/>
            </a:pPr>
            <a:r>
              <a:rPr lang="en-US" altLang="zh-TW" sz="7000" b="1" dirty="0">
                <a:latin typeface="+mj-lt"/>
              </a:rPr>
              <a:t>A friend loves at all times, and a brother is born for a time of adversity.</a:t>
            </a:r>
          </a:p>
          <a:p>
            <a:pPr marL="0" indent="0">
              <a:buNone/>
            </a:pPr>
            <a:endParaRPr lang="en-US" sz="7000" dirty="0">
              <a:latin typeface="+mj-lt"/>
            </a:endParaRPr>
          </a:p>
        </p:txBody>
      </p:sp>
    </p:spTree>
    <p:extLst>
      <p:ext uri="{BB962C8B-B14F-4D97-AF65-F5344CB8AC3E}">
        <p14:creationId xmlns:p14="http://schemas.microsoft.com/office/powerpoint/2010/main" val="3926699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t>Wisdom</a:t>
            </a:r>
          </a:p>
          <a:p>
            <a:pPr>
              <a:buClrTx/>
            </a:pPr>
            <a:r>
              <a:rPr lang="zh-TW" altLang="en-US" sz="6000" b="1" dirty="0">
                <a:solidFill>
                  <a:schemeClr val="accent1">
                    <a:lumMod val="50000"/>
                  </a:schemeClr>
                </a:solidFill>
              </a:rPr>
              <a:t> </a:t>
            </a:r>
            <a:r>
              <a:rPr lang="en-US" altLang="zh-TW" sz="6000" b="1" dirty="0">
                <a:solidFill>
                  <a:schemeClr val="accent1">
                    <a:lumMod val="50000"/>
                  </a:schemeClr>
                </a:solidFill>
                <a:highlight>
                  <a:srgbClr val="FFFF00"/>
                </a:highlight>
              </a:rPr>
              <a:t>Trust / integrity</a:t>
            </a:r>
            <a:endParaRPr lang="zh-TW" altLang="en-US" sz="6000" b="1" dirty="0">
              <a:solidFill>
                <a:schemeClr val="accent1">
                  <a:lumMod val="50000"/>
                </a:schemeClr>
              </a:solidFill>
              <a:highlight>
                <a:srgbClr val="FFFF00"/>
              </a:highlight>
            </a:endParaRPr>
          </a:p>
        </p:txBody>
      </p:sp>
    </p:spTree>
    <p:extLst>
      <p:ext uri="{BB962C8B-B14F-4D97-AF65-F5344CB8AC3E}">
        <p14:creationId xmlns:p14="http://schemas.microsoft.com/office/powerpoint/2010/main" val="41687423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372534"/>
            <a:ext cx="8229600" cy="5016500"/>
          </a:xfrm>
        </p:spPr>
        <p:txBody>
          <a:bodyPr>
            <a:noAutofit/>
          </a:bodyPr>
          <a:lstStyle/>
          <a:p>
            <a:pPr marL="0" indent="0">
              <a:buNone/>
            </a:pPr>
            <a:r>
              <a:rPr lang="en-US" altLang="zh-TW" sz="7000" b="1" dirty="0"/>
              <a:t>8. Forgiveness – for we are not always perfect</a:t>
            </a:r>
          </a:p>
        </p:txBody>
      </p:sp>
    </p:spTree>
    <p:extLst>
      <p:ext uri="{BB962C8B-B14F-4D97-AF65-F5344CB8AC3E}">
        <p14:creationId xmlns:p14="http://schemas.microsoft.com/office/powerpoint/2010/main" val="39574013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198783" y="381000"/>
            <a:ext cx="8945217" cy="6096000"/>
          </a:xfrm>
        </p:spPr>
        <p:txBody>
          <a:bodyPr>
            <a:noAutofit/>
          </a:bodyPr>
          <a:lstStyle/>
          <a:p>
            <a:pPr marL="0" indent="0">
              <a:buNone/>
            </a:pPr>
            <a:r>
              <a:rPr lang="en-US" altLang="zh-TW" sz="7000" b="1" dirty="0"/>
              <a:t>Proverbs </a:t>
            </a:r>
            <a:r>
              <a:rPr lang="en-US" sz="7000" b="1" dirty="0"/>
              <a:t>17:9 -</a:t>
            </a:r>
          </a:p>
          <a:p>
            <a:pPr marL="0" indent="0">
              <a:buNone/>
            </a:pPr>
            <a:r>
              <a:rPr lang="en-US" altLang="zh-TW" sz="7000" b="1" dirty="0">
                <a:latin typeface="+mj-lt"/>
              </a:rPr>
              <a:t>Whoever would foster love covers over an offense, but whoever repeats the matter separates close friends.</a:t>
            </a:r>
          </a:p>
          <a:p>
            <a:pPr marL="0" indent="0">
              <a:buNone/>
            </a:pPr>
            <a:endParaRPr lang="en-US" sz="7000" dirty="0">
              <a:latin typeface="+mj-lt"/>
            </a:endParaRPr>
          </a:p>
        </p:txBody>
      </p:sp>
    </p:spTree>
    <p:extLst>
      <p:ext uri="{BB962C8B-B14F-4D97-AF65-F5344CB8AC3E}">
        <p14:creationId xmlns:p14="http://schemas.microsoft.com/office/powerpoint/2010/main" val="62407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5250" y="92095"/>
            <a:ext cx="8686800" cy="6555641"/>
          </a:xfrm>
          <a:prstGeom prst="rect">
            <a:avLst/>
          </a:prstGeom>
        </p:spPr>
        <p:txBody>
          <a:bodyPr wrap="square">
            <a:spAutoFit/>
          </a:bodyPr>
          <a:lstStyle/>
          <a:p>
            <a:r>
              <a:rPr lang="en-US" sz="7000" b="1" dirty="0">
                <a:latin typeface="+mj-lt"/>
                <a:ea typeface="Microsoft JhengHei" panose="020B0604030504040204" pitchFamily="34" charset="-120"/>
              </a:rPr>
              <a:t>Matthew 5:9 – </a:t>
            </a:r>
          </a:p>
          <a:p>
            <a:r>
              <a:rPr lang="en-US" sz="7000" b="1" dirty="0">
                <a:latin typeface="+mj-lt"/>
                <a:ea typeface="Microsoft JhengHei" panose="020B0604030504040204" pitchFamily="34" charset="-120"/>
              </a:rPr>
              <a:t>Blessed are the peacemakers: for they shall be called sons of God.</a:t>
            </a:r>
            <a:endParaRPr lang="en-US" altLang="zh-TW" sz="7000" b="1" kern="1000" spc="-50" dirty="0">
              <a:latin typeface="+mj-lt"/>
              <a:ea typeface="Microsoft JhengHei" panose="020B0604030504040204" pitchFamily="34" charset="-120"/>
            </a:endParaRP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470896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a:t>
            </a:r>
            <a:r>
              <a:rPr lang="en-US" altLang="zh-TW" sz="6000" b="1" dirty="0">
                <a:solidFill>
                  <a:schemeClr val="accent1">
                    <a:lumMod val="50000"/>
                  </a:schemeClr>
                </a:solidFill>
                <a:highlight>
                  <a:srgbClr val="FFFF00"/>
                </a:highlight>
              </a:rPr>
              <a:t>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latin typeface="Microsoft JhengHei" panose="020B0604030504040204" pitchFamily="34" charset="-120"/>
              </a:rPr>
              <a:t> </a:t>
            </a:r>
            <a:r>
              <a:rPr lang="en-US" altLang="zh-TW" sz="6000" b="1" dirty="0"/>
              <a:t>Wisdom</a:t>
            </a:r>
          </a:p>
          <a:p>
            <a:pPr>
              <a:buClrTx/>
            </a:pPr>
            <a:r>
              <a:rPr lang="zh-TW" altLang="en-US" sz="6000" b="1" dirty="0"/>
              <a:t> </a:t>
            </a:r>
            <a:r>
              <a:rPr lang="en-US" altLang="zh-TW" sz="6000" b="1" dirty="0">
                <a:latin typeface="Microsoft JhengHei" panose="020B0604030504040204" pitchFamily="34" charset="-120"/>
              </a:rPr>
              <a:t> </a:t>
            </a:r>
            <a:r>
              <a:rPr lang="en-US" altLang="zh-TW" sz="6000" b="1" dirty="0"/>
              <a:t>Trust / integrity</a:t>
            </a:r>
            <a:endParaRPr lang="zh-TW" altLang="en-US" sz="6000" b="1" dirty="0"/>
          </a:p>
        </p:txBody>
      </p:sp>
    </p:spTree>
    <p:extLst>
      <p:ext uri="{BB962C8B-B14F-4D97-AF65-F5344CB8AC3E}">
        <p14:creationId xmlns:p14="http://schemas.microsoft.com/office/powerpoint/2010/main" val="707673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381000" y="312164"/>
            <a:ext cx="8382000" cy="3771900"/>
          </a:xfrm>
        </p:spPr>
        <p:txBody>
          <a:bodyPr>
            <a:noAutofit/>
          </a:bodyPr>
          <a:lstStyle/>
          <a:p>
            <a:pPr marL="0" indent="0">
              <a:buNone/>
            </a:pPr>
            <a:r>
              <a:rPr lang="en-US" altLang="zh-TW" sz="7000" b="1" dirty="0">
                <a:latin typeface="+mj-lt"/>
              </a:rPr>
              <a:t>9. Finally, use wisdom and experience to discern</a:t>
            </a:r>
            <a:r>
              <a:rPr lang="zh-TW" altLang="en-US" sz="7000" b="1" dirty="0">
                <a:latin typeface="+mj-lt"/>
              </a:rPr>
              <a:t> </a:t>
            </a:r>
            <a:r>
              <a:rPr lang="en-US" altLang="zh-TW" sz="7000" b="1" dirty="0">
                <a:latin typeface="+mj-lt"/>
              </a:rPr>
              <a:t>and help make decisions</a:t>
            </a:r>
          </a:p>
          <a:p>
            <a:pPr marL="0" indent="0">
              <a:buNone/>
            </a:pPr>
            <a:endParaRPr lang="en-US" sz="7000" dirty="0">
              <a:latin typeface="+mj-lt"/>
            </a:endParaRPr>
          </a:p>
        </p:txBody>
      </p:sp>
    </p:spTree>
    <p:extLst>
      <p:ext uri="{BB962C8B-B14F-4D97-AF65-F5344CB8AC3E}">
        <p14:creationId xmlns:p14="http://schemas.microsoft.com/office/powerpoint/2010/main" val="37370645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508000" y="354497"/>
            <a:ext cx="8382000" cy="3771900"/>
          </a:xfrm>
        </p:spPr>
        <p:txBody>
          <a:bodyPr>
            <a:noAutofit/>
          </a:bodyPr>
          <a:lstStyle/>
          <a:p>
            <a:pPr marL="0" indent="0">
              <a:buNone/>
            </a:pPr>
            <a:r>
              <a:rPr lang="en-US" altLang="zh-TW" sz="6000" b="1" dirty="0">
                <a:latin typeface="+mj-lt"/>
              </a:rPr>
              <a:t>Matthew 10:16</a:t>
            </a:r>
          </a:p>
          <a:p>
            <a:pPr marL="0" indent="0">
              <a:buNone/>
            </a:pPr>
            <a:r>
              <a:rPr lang="en-US" altLang="zh-TW" sz="6000" b="1" dirty="0">
                <a:latin typeface="+mj-lt"/>
              </a:rPr>
              <a:t>Jesus said to the disciples, “I am sending you out like sheep among wolves. Therefore </a:t>
            </a:r>
            <a:r>
              <a:rPr lang="en-US" altLang="zh-TW" sz="6000" b="1" dirty="0">
                <a:solidFill>
                  <a:srgbClr val="C00000"/>
                </a:solidFill>
                <a:latin typeface="+mj-lt"/>
              </a:rPr>
              <a:t>be as shrewd as snakes</a:t>
            </a:r>
            <a:r>
              <a:rPr lang="en-US" altLang="zh-TW" sz="6000" b="1" dirty="0">
                <a:latin typeface="+mj-lt"/>
              </a:rPr>
              <a:t> and as innocent as doves.”</a:t>
            </a:r>
            <a:endParaRPr lang="en-US" sz="6000" dirty="0">
              <a:latin typeface="+mj-lt"/>
            </a:endParaRPr>
          </a:p>
        </p:txBody>
      </p:sp>
    </p:spTree>
    <p:extLst>
      <p:ext uri="{BB962C8B-B14F-4D97-AF65-F5344CB8AC3E}">
        <p14:creationId xmlns:p14="http://schemas.microsoft.com/office/powerpoint/2010/main" val="197085072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74982" y="314740"/>
            <a:ext cx="8594035" cy="5219700"/>
          </a:xfrm>
        </p:spPr>
        <p:txBody>
          <a:bodyPr>
            <a:noAutofit/>
          </a:bodyPr>
          <a:lstStyle/>
          <a:p>
            <a:pPr marL="0" indent="0">
              <a:buNone/>
            </a:pPr>
            <a:r>
              <a:rPr lang="en-US" sz="7000" b="1" dirty="0">
                <a:latin typeface="+mj-lt"/>
                <a:ea typeface="PMingLiU" panose="02020500000000000000" pitchFamily="18" charset="-120"/>
              </a:rPr>
              <a:t>Not all “Christians” are pure in heart, and so you need to be careful also…</a:t>
            </a:r>
          </a:p>
          <a:p>
            <a:pPr marL="0" indent="0">
              <a:buNone/>
            </a:pPr>
            <a:endParaRPr lang="en-US" altLang="zh-CN" sz="7000" b="1" dirty="0">
              <a:latin typeface="PMingLiU" panose="02020500000000000000" pitchFamily="18" charset="-120"/>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26433269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en-US" sz="7000" b="1" dirty="0">
                <a:latin typeface="+mj-lt"/>
                <a:ea typeface="PMingLiU" panose="02020500000000000000" pitchFamily="18" charset="-120"/>
              </a:rPr>
              <a:t>So watch for signs and not trust anyone blindly.  God will give us the ability of discernment.</a:t>
            </a:r>
          </a:p>
          <a:p>
            <a:pPr marL="0" indent="0">
              <a:buNone/>
            </a:pPr>
            <a:endParaRPr lang="en-US" altLang="zh-CN" sz="7000" b="1" dirty="0">
              <a:latin typeface="PMingLiU" panose="02020500000000000000" pitchFamily="18" charset="-120"/>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12833265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99391" y="142461"/>
            <a:ext cx="8945217" cy="5219700"/>
          </a:xfrm>
        </p:spPr>
        <p:txBody>
          <a:bodyPr>
            <a:noAutofit/>
          </a:bodyPr>
          <a:lstStyle/>
          <a:p>
            <a:pPr marL="0" indent="0">
              <a:buNone/>
            </a:pPr>
            <a:r>
              <a:rPr lang="en-US" altLang="zh-TW" sz="7000" b="1" dirty="0">
                <a:ea typeface="PMingLiU" panose="02020500000000000000" pitchFamily="18" charset="-120"/>
              </a:rPr>
              <a:t>God won’t prevent all the injuries</a:t>
            </a:r>
            <a:r>
              <a:rPr lang="en-US" altLang="zh-TW" sz="7000" b="1" dirty="0">
                <a:latin typeface="+mj-lt"/>
                <a:ea typeface="PMingLiU" panose="02020500000000000000" pitchFamily="18" charset="-120"/>
              </a:rPr>
              <a:t>.  They are meant as learning experiences for you.</a:t>
            </a:r>
            <a:endParaRPr lang="en-US" altLang="zh-CN" sz="7000" b="1" dirty="0">
              <a:latin typeface="PMingLiU" panose="02020500000000000000" pitchFamily="18" charset="-120"/>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39425171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91548" y="142461"/>
            <a:ext cx="8753060" cy="5219700"/>
          </a:xfrm>
        </p:spPr>
        <p:txBody>
          <a:bodyPr>
            <a:noAutofit/>
          </a:bodyPr>
          <a:lstStyle/>
          <a:p>
            <a:pPr marL="0" indent="0">
              <a:buNone/>
            </a:pPr>
            <a:r>
              <a:rPr lang="en-US" altLang="zh-TW" sz="7000" b="1" dirty="0">
                <a:ea typeface="PMingLiU" panose="02020500000000000000" pitchFamily="18" charset="-120"/>
              </a:rPr>
              <a:t>But God will heal all wounds if you would forgive others and let Him work in you.</a:t>
            </a:r>
            <a:endParaRPr lang="en-US" altLang="zh-CN" sz="7000" b="1" dirty="0">
              <a:latin typeface="PMingLiU" panose="02020500000000000000" pitchFamily="18" charset="-120"/>
              <a:ea typeface="PMingLiU" panose="02020500000000000000" pitchFamily="18" charset="-120"/>
            </a:endParaRPr>
          </a:p>
          <a:p>
            <a:pPr marL="0" indent="0">
              <a:buNone/>
            </a:pPr>
            <a:endParaRPr lang="en-US" sz="7000" dirty="0"/>
          </a:p>
        </p:txBody>
      </p:sp>
    </p:spTree>
    <p:extLst>
      <p:ext uri="{BB962C8B-B14F-4D97-AF65-F5344CB8AC3E}">
        <p14:creationId xmlns:p14="http://schemas.microsoft.com/office/powerpoint/2010/main" val="32910408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2986E-1561-4AA3-8CFE-AC26A8AE0115}"/>
              </a:ext>
            </a:extLst>
          </p:cNvPr>
          <p:cNvSpPr>
            <a:spLocks noGrp="1"/>
          </p:cNvSpPr>
          <p:nvPr>
            <p:ph idx="1"/>
          </p:nvPr>
        </p:nvSpPr>
        <p:spPr>
          <a:xfrm>
            <a:off x="492760" y="116840"/>
            <a:ext cx="8422640" cy="4229100"/>
          </a:xfrm>
        </p:spPr>
        <p:txBody>
          <a:bodyPr>
            <a:noAutofit/>
          </a:bodyPr>
          <a:lstStyle/>
          <a:p>
            <a:pPr marL="0" indent="0">
              <a:buNone/>
            </a:pPr>
            <a:r>
              <a:rPr lang="en-US" altLang="zh-TW" sz="6000" b="1" dirty="0"/>
              <a:t>The </a:t>
            </a:r>
            <a:r>
              <a:rPr lang="en-US" altLang="zh-TW" sz="6000" b="1" dirty="0">
                <a:latin typeface="+mj-lt"/>
              </a:rPr>
              <a:t>5 Virtues of Confucianism</a:t>
            </a:r>
            <a:endParaRPr lang="en-US" altLang="zh-TW" sz="6000" b="1" dirty="0"/>
          </a:p>
          <a:p>
            <a:pPr>
              <a:buClrTx/>
            </a:pPr>
            <a:r>
              <a:rPr lang="en-US" altLang="zh-TW" sz="6000" b="1" dirty="0"/>
              <a:t> Love / humanity</a:t>
            </a:r>
          </a:p>
          <a:p>
            <a:pPr>
              <a:buClrTx/>
            </a:pPr>
            <a:r>
              <a:rPr lang="en-US" altLang="zh-TW" sz="6000" b="1" dirty="0">
                <a:latin typeface="+mj-lt"/>
              </a:rPr>
              <a:t> Righteousness</a:t>
            </a:r>
          </a:p>
          <a:p>
            <a:pPr>
              <a:buClrTx/>
            </a:pPr>
            <a:r>
              <a:rPr lang="en-US" altLang="zh-TW" sz="6000" b="1" dirty="0">
                <a:latin typeface="+mj-lt"/>
              </a:rPr>
              <a:t> Order / respect</a:t>
            </a:r>
          </a:p>
          <a:p>
            <a:pPr>
              <a:buClrTx/>
            </a:pPr>
            <a:r>
              <a:rPr lang="zh-TW" altLang="en-US" sz="6000" b="1" dirty="0"/>
              <a:t> </a:t>
            </a:r>
            <a:r>
              <a:rPr lang="en-US" altLang="zh-TW" sz="6000" b="1" dirty="0">
                <a:solidFill>
                  <a:schemeClr val="accent1">
                    <a:lumMod val="50000"/>
                  </a:schemeClr>
                </a:solidFill>
                <a:highlight>
                  <a:srgbClr val="FFFF00"/>
                </a:highlight>
              </a:rPr>
              <a:t>Wisdom</a:t>
            </a:r>
          </a:p>
          <a:p>
            <a:pPr>
              <a:buClrTx/>
            </a:pPr>
            <a:r>
              <a:rPr lang="zh-TW" altLang="en-US" sz="6000" b="1" dirty="0"/>
              <a:t> </a:t>
            </a:r>
            <a:r>
              <a:rPr lang="en-US" altLang="zh-TW" sz="6000" b="1" dirty="0"/>
              <a:t>Trust / integrity</a:t>
            </a:r>
            <a:endParaRPr lang="zh-TW" altLang="en-US" sz="6000" b="1" dirty="0"/>
          </a:p>
        </p:txBody>
      </p:sp>
    </p:spTree>
    <p:extLst>
      <p:ext uri="{BB962C8B-B14F-4D97-AF65-F5344CB8AC3E}">
        <p14:creationId xmlns:p14="http://schemas.microsoft.com/office/powerpoint/2010/main" val="7167444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06400" y="381000"/>
            <a:ext cx="8331200" cy="6096000"/>
          </a:xfrm>
        </p:spPr>
        <p:txBody>
          <a:bodyPr>
            <a:noAutofit/>
          </a:bodyPr>
          <a:lstStyle/>
          <a:p>
            <a:pPr marL="0" indent="0">
              <a:lnSpc>
                <a:spcPct val="100000"/>
              </a:lnSpc>
              <a:spcAft>
                <a:spcPts val="800"/>
              </a:spcAft>
              <a:buNone/>
            </a:pPr>
            <a:r>
              <a:rPr lang="en-US" altLang="zh-TW" sz="7000" b="1" dirty="0">
                <a:latin typeface="+mj-lt"/>
                <a:ea typeface="PMingLiU" panose="02020500000000000000" pitchFamily="18" charset="-120"/>
              </a:rPr>
              <a:t>What about the husband-and-wife relationship?</a:t>
            </a:r>
            <a:endParaRPr lang="en-US" sz="7000" b="1" dirty="0">
              <a:latin typeface="+mj-lt"/>
              <a:ea typeface="PMingLiU" panose="02020500000000000000" pitchFamily="18" charset="-120"/>
            </a:endParaRPr>
          </a:p>
        </p:txBody>
      </p:sp>
    </p:spTree>
    <p:extLst>
      <p:ext uri="{BB962C8B-B14F-4D97-AF65-F5344CB8AC3E}">
        <p14:creationId xmlns:p14="http://schemas.microsoft.com/office/powerpoint/2010/main" val="16475485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203200" y="0"/>
            <a:ext cx="8737600" cy="6096000"/>
          </a:xfrm>
        </p:spPr>
        <p:txBody>
          <a:bodyPr>
            <a:noAutofit/>
          </a:bodyPr>
          <a:lstStyle/>
          <a:p>
            <a:pPr marL="0" indent="0">
              <a:lnSpc>
                <a:spcPct val="100000"/>
              </a:lnSpc>
              <a:spcAft>
                <a:spcPts val="800"/>
              </a:spcAft>
              <a:buNone/>
            </a:pPr>
            <a:r>
              <a:rPr lang="en-US" altLang="zh-TW" sz="7000" b="1" dirty="0">
                <a:latin typeface="+mj-lt"/>
                <a:ea typeface="PMingLiU" panose="02020500000000000000" pitchFamily="18" charset="-120"/>
              </a:rPr>
              <a:t>All the above guidance apply, but with different emphasis.</a:t>
            </a:r>
          </a:p>
          <a:p>
            <a:pPr marL="0" indent="0">
              <a:lnSpc>
                <a:spcPct val="100000"/>
              </a:lnSpc>
              <a:spcAft>
                <a:spcPts val="800"/>
              </a:spcAft>
              <a:buNone/>
            </a:pPr>
            <a:r>
              <a:rPr lang="en-US" sz="7000" b="1" dirty="0">
                <a:latin typeface="+mj-lt"/>
                <a:ea typeface="PMingLiU" panose="02020500000000000000" pitchFamily="18" charset="-120"/>
              </a:rPr>
              <a:t>Ephesians 5:21-33</a:t>
            </a:r>
          </a:p>
        </p:txBody>
      </p:sp>
    </p:spTree>
    <p:extLst>
      <p:ext uri="{BB962C8B-B14F-4D97-AF65-F5344CB8AC3E}">
        <p14:creationId xmlns:p14="http://schemas.microsoft.com/office/powerpoint/2010/main" val="40477905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8777</TotalTime>
  <Words>4963</Words>
  <Application>Microsoft Office PowerPoint</Application>
  <PresentationFormat>On-screen Show (4:3)</PresentationFormat>
  <Paragraphs>591</Paragraphs>
  <Slides>116</Slides>
  <Notes>106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Microsoft JhengHei</vt:lpstr>
      <vt:lpstr>PMingLiU</vt:lpstr>
      <vt:lpstr>Arial</vt:lpstr>
      <vt:lpstr>Arial Narrow</vt:lpstr>
      <vt:lpstr>Calibri</vt:lpstr>
      <vt:lpstr>Wingdings 2</vt:lpstr>
      <vt:lpstr>Office Theme</vt:lpstr>
      <vt:lpstr>7th Beatitude: Be a Peacemaker  Scripture Matthew   22:37-40</vt:lpstr>
      <vt:lpstr>Scripture Matthew   22:37-40</vt:lpstr>
      <vt:lpstr>PowerPoint Presentation</vt:lpstr>
      <vt:lpstr>PowerPoint Presentation</vt:lpstr>
      <vt:lpstr>7th Beatitude: Be a Peacemaker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2023-08-12T15:37:43Z</dcterms:modified>
</cp:coreProperties>
</file>