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8"/>
  </p:notesMasterIdLst>
  <p:sldIdLst>
    <p:sldId id="1598" r:id="rId2"/>
    <p:sldId id="1447" r:id="rId3"/>
    <p:sldId id="1444" r:id="rId4"/>
    <p:sldId id="1638" r:id="rId5"/>
    <p:sldId id="1456" r:id="rId6"/>
    <p:sldId id="1602" r:id="rId7"/>
    <p:sldId id="1614" r:id="rId8"/>
    <p:sldId id="1600" r:id="rId9"/>
    <p:sldId id="1155" r:id="rId10"/>
    <p:sldId id="1640" r:id="rId11"/>
    <p:sldId id="1158" r:id="rId12"/>
    <p:sldId id="1168" r:id="rId13"/>
    <p:sldId id="1537" r:id="rId14"/>
    <p:sldId id="1169" r:id="rId15"/>
    <p:sldId id="1579" r:id="rId16"/>
    <p:sldId id="1580" r:id="rId17"/>
    <p:sldId id="1617" r:id="rId18"/>
    <p:sldId id="1584" r:id="rId19"/>
    <p:sldId id="1586" r:id="rId20"/>
    <p:sldId id="1618" r:id="rId21"/>
    <p:sldId id="1619" r:id="rId22"/>
    <p:sldId id="1620" r:id="rId23"/>
    <p:sldId id="1451" r:id="rId24"/>
    <p:sldId id="1645" r:id="rId25"/>
    <p:sldId id="1536" r:id="rId26"/>
    <p:sldId id="989" r:id="rId27"/>
    <p:sldId id="1701" r:id="rId28"/>
    <p:sldId id="1703" r:id="rId29"/>
    <p:sldId id="1454" r:id="rId30"/>
    <p:sldId id="1705" r:id="rId31"/>
    <p:sldId id="1171" r:id="rId32"/>
    <p:sldId id="1589" r:id="rId33"/>
    <p:sldId id="1588" r:id="rId34"/>
    <p:sldId id="1592" r:id="rId35"/>
    <p:sldId id="1595" r:id="rId36"/>
    <p:sldId id="1172" r:id="rId37"/>
    <p:sldId id="1231" r:id="rId38"/>
    <p:sldId id="1528" r:id="rId39"/>
    <p:sldId id="1529" r:id="rId40"/>
    <p:sldId id="1308" r:id="rId41"/>
    <p:sldId id="1486" r:id="rId42"/>
    <p:sldId id="1489" r:id="rId43"/>
    <p:sldId id="1532" r:id="rId44"/>
    <p:sldId id="1533" r:id="rId45"/>
    <p:sldId id="1534" r:id="rId46"/>
    <p:sldId id="1522" r:id="rId47"/>
    <p:sldId id="1337" r:id="rId48"/>
    <p:sldId id="1658" r:id="rId49"/>
    <p:sldId id="1660" r:id="rId50"/>
    <p:sldId id="931" r:id="rId51"/>
    <p:sldId id="924" r:id="rId52"/>
    <p:sldId id="1664" r:id="rId53"/>
    <p:sldId id="1457" r:id="rId54"/>
    <p:sldId id="1667" r:id="rId55"/>
    <p:sldId id="1669" r:id="rId56"/>
    <p:sldId id="1686" r:id="rId57"/>
    <p:sldId id="925" r:id="rId58"/>
    <p:sldId id="956" r:id="rId59"/>
    <p:sldId id="987" r:id="rId60"/>
    <p:sldId id="1707" r:id="rId61"/>
    <p:sldId id="1688" r:id="rId62"/>
    <p:sldId id="1709" r:id="rId63"/>
    <p:sldId id="1711" r:id="rId64"/>
    <p:sldId id="1714" r:id="rId65"/>
    <p:sldId id="1715" r:id="rId66"/>
    <p:sldId id="1717" r:id="rId67"/>
    <p:sldId id="1718" r:id="rId68"/>
    <p:sldId id="1698" r:id="rId69"/>
    <p:sldId id="1719" r:id="rId70"/>
    <p:sldId id="1721" r:id="rId71"/>
    <p:sldId id="1696" r:id="rId72"/>
    <p:sldId id="926" r:id="rId73"/>
    <p:sldId id="965" r:id="rId74"/>
    <p:sldId id="1687" r:id="rId75"/>
    <p:sldId id="971" r:id="rId76"/>
    <p:sldId id="973" r:id="rId77"/>
    <p:sldId id="974" r:id="rId78"/>
    <p:sldId id="972" r:id="rId79"/>
    <p:sldId id="1690" r:id="rId80"/>
    <p:sldId id="966" r:id="rId81"/>
    <p:sldId id="1723" r:id="rId82"/>
    <p:sldId id="964" r:id="rId83"/>
    <p:sldId id="1689" r:id="rId84"/>
    <p:sldId id="978" r:id="rId85"/>
    <p:sldId id="1725" r:id="rId86"/>
    <p:sldId id="1727" r:id="rId87"/>
    <p:sldId id="1691" r:id="rId88"/>
    <p:sldId id="1729" r:id="rId89"/>
    <p:sldId id="1731" r:id="rId90"/>
    <p:sldId id="1693" r:id="rId91"/>
    <p:sldId id="1458" r:id="rId92"/>
    <p:sldId id="1461" r:id="rId93"/>
    <p:sldId id="936" r:id="rId94"/>
    <p:sldId id="1572" r:id="rId95"/>
    <p:sldId id="1577" r:id="rId96"/>
    <p:sldId id="1578" r:id="rId97"/>
    <p:sldId id="1694" r:id="rId98"/>
    <p:sldId id="1733" r:id="rId99"/>
    <p:sldId id="1556" r:id="rId100"/>
    <p:sldId id="1630" r:id="rId101"/>
    <p:sldId id="1558" r:id="rId102"/>
    <p:sldId id="1561" r:id="rId103"/>
    <p:sldId id="1562" r:id="rId104"/>
    <p:sldId id="947" r:id="rId105"/>
    <p:sldId id="979" r:id="rId106"/>
    <p:sldId id="988" r:id="rId107"/>
    <p:sldId id="1735" r:id="rId108"/>
    <p:sldId id="1566" r:id="rId109"/>
    <p:sldId id="1541" r:id="rId110"/>
    <p:sldId id="921" r:id="rId111"/>
    <p:sldId id="1552" r:id="rId112"/>
    <p:sldId id="1050" r:id="rId113"/>
    <p:sldId id="1568" r:id="rId114"/>
    <p:sldId id="1567" r:id="rId115"/>
    <p:sldId id="1569" r:id="rId116"/>
    <p:sldId id="1637" r:id="rId1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598"/>
            <p14:sldId id="1447"/>
            <p14:sldId id="1444"/>
            <p14:sldId id="1638"/>
            <p14:sldId id="1456"/>
            <p14:sldId id="1602"/>
            <p14:sldId id="1614"/>
            <p14:sldId id="1600"/>
            <p14:sldId id="1155"/>
            <p14:sldId id="1640"/>
            <p14:sldId id="1158"/>
            <p14:sldId id="1168"/>
            <p14:sldId id="1537"/>
            <p14:sldId id="1169"/>
            <p14:sldId id="1579"/>
            <p14:sldId id="1580"/>
            <p14:sldId id="1617"/>
            <p14:sldId id="1584"/>
            <p14:sldId id="1586"/>
            <p14:sldId id="1618"/>
            <p14:sldId id="1619"/>
            <p14:sldId id="1620"/>
            <p14:sldId id="1451"/>
            <p14:sldId id="1645"/>
            <p14:sldId id="1536"/>
            <p14:sldId id="989"/>
            <p14:sldId id="1701"/>
            <p14:sldId id="1703"/>
            <p14:sldId id="1454"/>
            <p14:sldId id="1705"/>
            <p14:sldId id="1171"/>
            <p14:sldId id="1589"/>
            <p14:sldId id="1588"/>
            <p14:sldId id="1592"/>
            <p14:sldId id="1595"/>
            <p14:sldId id="1172"/>
            <p14:sldId id="1231"/>
            <p14:sldId id="1528"/>
            <p14:sldId id="1529"/>
            <p14:sldId id="1308"/>
            <p14:sldId id="1486"/>
            <p14:sldId id="1489"/>
            <p14:sldId id="1532"/>
            <p14:sldId id="1533"/>
            <p14:sldId id="1534"/>
            <p14:sldId id="1522"/>
            <p14:sldId id="1337"/>
            <p14:sldId id="1658"/>
            <p14:sldId id="1660"/>
            <p14:sldId id="931"/>
            <p14:sldId id="924"/>
            <p14:sldId id="1664"/>
            <p14:sldId id="1457"/>
            <p14:sldId id="1667"/>
            <p14:sldId id="1669"/>
            <p14:sldId id="1686"/>
            <p14:sldId id="925"/>
            <p14:sldId id="956"/>
            <p14:sldId id="987"/>
            <p14:sldId id="1707"/>
            <p14:sldId id="1688"/>
            <p14:sldId id="1709"/>
            <p14:sldId id="1711"/>
            <p14:sldId id="1714"/>
            <p14:sldId id="1715"/>
            <p14:sldId id="1717"/>
            <p14:sldId id="1718"/>
            <p14:sldId id="1698"/>
            <p14:sldId id="1719"/>
            <p14:sldId id="1721"/>
            <p14:sldId id="1696"/>
            <p14:sldId id="926"/>
            <p14:sldId id="965"/>
            <p14:sldId id="1687"/>
            <p14:sldId id="971"/>
            <p14:sldId id="973"/>
            <p14:sldId id="974"/>
            <p14:sldId id="972"/>
            <p14:sldId id="1690"/>
            <p14:sldId id="966"/>
            <p14:sldId id="1723"/>
            <p14:sldId id="964"/>
            <p14:sldId id="1689"/>
            <p14:sldId id="978"/>
            <p14:sldId id="1725"/>
            <p14:sldId id="1727"/>
            <p14:sldId id="1691"/>
            <p14:sldId id="1729"/>
            <p14:sldId id="1731"/>
            <p14:sldId id="1693"/>
            <p14:sldId id="1458"/>
            <p14:sldId id="1461"/>
            <p14:sldId id="936"/>
            <p14:sldId id="1572"/>
            <p14:sldId id="1577"/>
            <p14:sldId id="1578"/>
            <p14:sldId id="1694"/>
            <p14:sldId id="1733"/>
            <p14:sldId id="1556"/>
            <p14:sldId id="1630"/>
            <p14:sldId id="1558"/>
            <p14:sldId id="1561"/>
            <p14:sldId id="1562"/>
            <p14:sldId id="947"/>
            <p14:sldId id="979"/>
            <p14:sldId id="988"/>
            <p14:sldId id="1735"/>
            <p14:sldId id="1566"/>
            <p14:sldId id="1541"/>
            <p14:sldId id="921"/>
            <p14:sldId id="1552"/>
            <p14:sldId id="1050"/>
            <p14:sldId id="1568"/>
            <p14:sldId id="1567"/>
            <p14:sldId id="1569"/>
            <p14:sldId id="163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6" autoAdjust="0"/>
    <p:restoredTop sz="94660"/>
  </p:normalViewPr>
  <p:slideViewPr>
    <p:cSldViewPr snapToGrid="0">
      <p:cViewPr varScale="1">
        <p:scale>
          <a:sx n="113" d="100"/>
          <a:sy n="113" d="100"/>
        </p:scale>
        <p:origin x="1320" y="102"/>
      </p:cViewPr>
      <p:guideLst/>
    </p:cSldViewPr>
  </p:slideViewPr>
  <p:notesTextViewPr>
    <p:cViewPr>
      <p:scale>
        <a:sx n="1" d="1"/>
        <a:sy n="1" d="1"/>
      </p:scale>
      <p:origin x="0" y="0"/>
    </p:cViewPr>
  </p:notesTextViewPr>
  <p:sorterViewPr>
    <p:cViewPr>
      <p:scale>
        <a:sx n="90" d="100"/>
        <a:sy n="90" d="100"/>
      </p:scale>
      <p:origin x="0" y="-171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A6CEF66E-4922-4592-BE9F-86015751B347}"/>
    <pc:docChg chg="undo custSel addSld delSld modSld modSection">
      <pc:chgData name="George Huang" userId="7522906efeb502a4" providerId="LiveId" clId="{A6CEF66E-4922-4592-BE9F-86015751B347}" dt="2023-08-12T15:51:22.543" v="158" actId="20577"/>
      <pc:docMkLst>
        <pc:docMk/>
      </pc:docMkLst>
      <pc:sldChg chg="modSp mod">
        <pc:chgData name="George Huang" userId="7522906efeb502a4" providerId="LiveId" clId="{A6CEF66E-4922-4592-BE9F-86015751B347}" dt="2023-08-12T15:40:31.796" v="77"/>
        <pc:sldMkLst>
          <pc:docMk/>
          <pc:sldMk cId="2843799358" sldId="925"/>
        </pc:sldMkLst>
        <pc:spChg chg="mod">
          <ac:chgData name="George Huang" userId="7522906efeb502a4" providerId="LiveId" clId="{A6CEF66E-4922-4592-BE9F-86015751B347}" dt="2023-08-12T15:40:31.796" v="77"/>
          <ac:spMkLst>
            <pc:docMk/>
            <pc:sldMk cId="2843799358" sldId="925"/>
            <ac:spMk id="3" creationId="{F62BF9C2-31A5-43AB-88AD-EC5A4BF66388}"/>
          </ac:spMkLst>
        </pc:spChg>
      </pc:sldChg>
      <pc:sldChg chg="del">
        <pc:chgData name="George Huang" userId="7522906efeb502a4" providerId="LiveId" clId="{A6CEF66E-4922-4592-BE9F-86015751B347}" dt="2023-08-12T15:39:40.144" v="61" actId="47"/>
        <pc:sldMkLst>
          <pc:docMk/>
          <pc:sldMk cId="1067633363" sldId="932"/>
        </pc:sldMkLst>
      </pc:sldChg>
      <pc:sldChg chg="del">
        <pc:chgData name="George Huang" userId="7522906efeb502a4" providerId="LiveId" clId="{A6CEF66E-4922-4592-BE9F-86015751B347}" dt="2023-08-12T15:42:29.771" v="119" actId="47"/>
        <pc:sldMkLst>
          <pc:docMk/>
          <pc:sldMk cId="2659372992" sldId="935"/>
        </pc:sldMkLst>
      </pc:sldChg>
      <pc:sldChg chg="del">
        <pc:chgData name="George Huang" userId="7522906efeb502a4" providerId="LiveId" clId="{A6CEF66E-4922-4592-BE9F-86015751B347}" dt="2023-08-12T15:41:39.510" v="99" actId="47"/>
        <pc:sldMkLst>
          <pc:docMk/>
          <pc:sldMk cId="3340843612" sldId="945"/>
        </pc:sldMkLst>
      </pc:sldChg>
      <pc:sldChg chg="del">
        <pc:chgData name="George Huang" userId="7522906efeb502a4" providerId="LiveId" clId="{A6CEF66E-4922-4592-BE9F-86015751B347}" dt="2023-08-12T15:41:43.635" v="102" actId="47"/>
        <pc:sldMkLst>
          <pc:docMk/>
          <pc:sldMk cId="1424294398" sldId="946"/>
        </pc:sldMkLst>
      </pc:sldChg>
      <pc:sldChg chg="modSp mod">
        <pc:chgData name="George Huang" userId="7522906efeb502a4" providerId="LiveId" clId="{A6CEF66E-4922-4592-BE9F-86015751B347}" dt="2023-08-12T15:51:22.543" v="158" actId="20577"/>
        <pc:sldMkLst>
          <pc:docMk/>
          <pc:sldMk cId="3543642971" sldId="947"/>
        </pc:sldMkLst>
        <pc:graphicFrameChg chg="modGraphic">
          <ac:chgData name="George Huang" userId="7522906efeb502a4" providerId="LiveId" clId="{A6CEF66E-4922-4592-BE9F-86015751B347}" dt="2023-08-12T15:51:22.543" v="158" actId="20577"/>
          <ac:graphicFrameMkLst>
            <pc:docMk/>
            <pc:sldMk cId="3543642971" sldId="947"/>
            <ac:graphicFrameMk id="7" creationId="{119D0A3A-6E11-41D9-843F-C3F8DDB4426E}"/>
          </ac:graphicFrameMkLst>
        </pc:graphicFrameChg>
      </pc:sldChg>
      <pc:sldChg chg="del">
        <pc:chgData name="George Huang" userId="7522906efeb502a4" providerId="LiveId" clId="{A6CEF66E-4922-4592-BE9F-86015751B347}" dt="2023-08-12T15:44:02.330" v="148" actId="47"/>
        <pc:sldMkLst>
          <pc:docMk/>
          <pc:sldMk cId="2415246676" sldId="949"/>
        </pc:sldMkLst>
      </pc:sldChg>
      <pc:sldChg chg="del">
        <pc:chgData name="George Huang" userId="7522906efeb502a4" providerId="LiveId" clId="{A6CEF66E-4922-4592-BE9F-86015751B347}" dt="2023-08-12T15:39:46.402" v="63" actId="47"/>
        <pc:sldMkLst>
          <pc:docMk/>
          <pc:sldMk cId="3693690095" sldId="950"/>
        </pc:sldMkLst>
      </pc:sldChg>
      <pc:sldChg chg="del">
        <pc:chgData name="George Huang" userId="7522906efeb502a4" providerId="LiveId" clId="{A6CEF66E-4922-4592-BE9F-86015751B347}" dt="2023-08-12T15:40:42.143" v="78" actId="47"/>
        <pc:sldMkLst>
          <pc:docMk/>
          <pc:sldMk cId="3390961733" sldId="955"/>
        </pc:sldMkLst>
      </pc:sldChg>
      <pc:sldChg chg="del">
        <pc:chgData name="George Huang" userId="7522906efeb502a4" providerId="LiveId" clId="{A6CEF66E-4922-4592-BE9F-86015751B347}" dt="2023-08-12T15:40:43.525" v="79" actId="47"/>
        <pc:sldMkLst>
          <pc:docMk/>
          <pc:sldMk cId="3032358059" sldId="958"/>
        </pc:sldMkLst>
      </pc:sldChg>
      <pc:sldChg chg="del">
        <pc:chgData name="George Huang" userId="7522906efeb502a4" providerId="LiveId" clId="{A6CEF66E-4922-4592-BE9F-86015751B347}" dt="2023-08-12T15:41:55.359" v="108" actId="47"/>
        <pc:sldMkLst>
          <pc:docMk/>
          <pc:sldMk cId="3444961244" sldId="960"/>
        </pc:sldMkLst>
      </pc:sldChg>
      <pc:sldChg chg="del">
        <pc:chgData name="George Huang" userId="7522906efeb502a4" providerId="LiveId" clId="{A6CEF66E-4922-4592-BE9F-86015751B347}" dt="2023-08-12T15:41:35.082" v="98" actId="47"/>
        <pc:sldMkLst>
          <pc:docMk/>
          <pc:sldMk cId="2322338579" sldId="967"/>
        </pc:sldMkLst>
      </pc:sldChg>
      <pc:sldChg chg="del">
        <pc:chgData name="George Huang" userId="7522906efeb502a4" providerId="LiveId" clId="{A6CEF66E-4922-4592-BE9F-86015751B347}" dt="2023-08-12T15:42:07.626" v="110" actId="47"/>
        <pc:sldMkLst>
          <pc:docMk/>
          <pc:sldMk cId="797165201" sldId="968"/>
        </pc:sldMkLst>
      </pc:sldChg>
      <pc:sldChg chg="del">
        <pc:chgData name="George Huang" userId="7522906efeb502a4" providerId="LiveId" clId="{A6CEF66E-4922-4592-BE9F-86015751B347}" dt="2023-08-12T15:42:32.306" v="121" actId="47"/>
        <pc:sldMkLst>
          <pc:docMk/>
          <pc:sldMk cId="491248141" sldId="975"/>
        </pc:sldMkLst>
      </pc:sldChg>
      <pc:sldChg chg="del">
        <pc:chgData name="George Huang" userId="7522906efeb502a4" providerId="LiveId" clId="{A6CEF66E-4922-4592-BE9F-86015751B347}" dt="2023-08-12T15:41:47.872" v="104" actId="47"/>
        <pc:sldMkLst>
          <pc:docMk/>
          <pc:sldMk cId="2341483047" sldId="976"/>
        </pc:sldMkLst>
      </pc:sldChg>
      <pc:sldChg chg="del">
        <pc:chgData name="George Huang" userId="7522906efeb502a4" providerId="LiveId" clId="{A6CEF66E-4922-4592-BE9F-86015751B347}" dt="2023-08-12T15:41:44.686" v="103" actId="47"/>
        <pc:sldMkLst>
          <pc:docMk/>
          <pc:sldMk cId="3426251701" sldId="977"/>
        </pc:sldMkLst>
      </pc:sldChg>
      <pc:sldChg chg="del">
        <pc:chgData name="George Huang" userId="7522906efeb502a4" providerId="LiveId" clId="{A6CEF66E-4922-4592-BE9F-86015751B347}" dt="2023-08-12T15:42:24.786" v="115" actId="47"/>
        <pc:sldMkLst>
          <pc:docMk/>
          <pc:sldMk cId="910235590" sldId="980"/>
        </pc:sldMkLst>
      </pc:sldChg>
      <pc:sldChg chg="del">
        <pc:chgData name="George Huang" userId="7522906efeb502a4" providerId="LiveId" clId="{A6CEF66E-4922-4592-BE9F-86015751B347}" dt="2023-08-12T15:40:55.240" v="87" actId="47"/>
        <pc:sldMkLst>
          <pc:docMk/>
          <pc:sldMk cId="2664586835" sldId="982"/>
        </pc:sldMkLst>
      </pc:sldChg>
      <pc:sldChg chg="del">
        <pc:chgData name="George Huang" userId="7522906efeb502a4" providerId="LiveId" clId="{A6CEF66E-4922-4592-BE9F-86015751B347}" dt="2023-08-12T15:41:07.363" v="88" actId="47"/>
        <pc:sldMkLst>
          <pc:docMk/>
          <pc:sldMk cId="1981026429" sldId="983"/>
        </pc:sldMkLst>
      </pc:sldChg>
      <pc:sldChg chg="del">
        <pc:chgData name="George Huang" userId="7522906efeb502a4" providerId="LiveId" clId="{A6CEF66E-4922-4592-BE9F-86015751B347}" dt="2023-08-12T15:39:53.578" v="67" actId="47"/>
        <pc:sldMkLst>
          <pc:docMk/>
          <pc:sldMk cId="2450719860" sldId="984"/>
        </pc:sldMkLst>
      </pc:sldChg>
      <pc:sldChg chg="del">
        <pc:chgData name="George Huang" userId="7522906efeb502a4" providerId="LiveId" clId="{A6CEF66E-4922-4592-BE9F-86015751B347}" dt="2023-08-12T15:40:03.223" v="72" actId="47"/>
        <pc:sldMkLst>
          <pc:docMk/>
          <pc:sldMk cId="2795907534" sldId="985"/>
        </pc:sldMkLst>
      </pc:sldChg>
      <pc:sldChg chg="del">
        <pc:chgData name="George Huang" userId="7522906efeb502a4" providerId="LiveId" clId="{A6CEF66E-4922-4592-BE9F-86015751B347}" dt="2023-08-12T15:38:55.767" v="38" actId="47"/>
        <pc:sldMkLst>
          <pc:docMk/>
          <pc:sldMk cId="4218283082" sldId="1109"/>
        </pc:sldMkLst>
      </pc:sldChg>
      <pc:sldChg chg="del">
        <pc:chgData name="George Huang" userId="7522906efeb502a4" providerId="LiveId" clId="{A6CEF66E-4922-4592-BE9F-86015751B347}" dt="2023-08-12T15:38:40.411" v="30" actId="47"/>
        <pc:sldMkLst>
          <pc:docMk/>
          <pc:sldMk cId="212906118" sldId="1126"/>
        </pc:sldMkLst>
      </pc:sldChg>
      <pc:sldChg chg="add del">
        <pc:chgData name="George Huang" userId="7522906efeb502a4" providerId="LiveId" clId="{A6CEF66E-4922-4592-BE9F-86015751B347}" dt="2023-08-12T15:38:13.237" v="12" actId="47"/>
        <pc:sldMkLst>
          <pc:docMk/>
          <pc:sldMk cId="1197527811" sldId="1135"/>
        </pc:sldMkLst>
      </pc:sldChg>
      <pc:sldChg chg="del">
        <pc:chgData name="George Huang" userId="7522906efeb502a4" providerId="LiveId" clId="{A6CEF66E-4922-4592-BE9F-86015751B347}" dt="2023-08-12T15:38:28.133" v="19" actId="47"/>
        <pc:sldMkLst>
          <pc:docMk/>
          <pc:sldMk cId="3782411515" sldId="1156"/>
        </pc:sldMkLst>
      </pc:sldChg>
      <pc:sldChg chg="del">
        <pc:chgData name="George Huang" userId="7522906efeb502a4" providerId="LiveId" clId="{A6CEF66E-4922-4592-BE9F-86015751B347}" dt="2023-08-12T15:39:03.847" v="41" actId="47"/>
        <pc:sldMkLst>
          <pc:docMk/>
          <pc:sldMk cId="3304813990" sldId="1170"/>
        </pc:sldMkLst>
      </pc:sldChg>
      <pc:sldChg chg="del">
        <pc:chgData name="George Huang" userId="7522906efeb502a4" providerId="LiveId" clId="{A6CEF66E-4922-4592-BE9F-86015751B347}" dt="2023-08-12T15:39:17.274" v="50" actId="47"/>
        <pc:sldMkLst>
          <pc:docMk/>
          <pc:sldMk cId="845196074" sldId="1232"/>
        </pc:sldMkLst>
      </pc:sldChg>
      <pc:sldChg chg="del">
        <pc:chgData name="George Huang" userId="7522906efeb502a4" providerId="LiveId" clId="{A6CEF66E-4922-4592-BE9F-86015751B347}" dt="2023-08-12T15:38:34.021" v="23" actId="47"/>
        <pc:sldMkLst>
          <pc:docMk/>
          <pc:sldMk cId="3487573301" sldId="1328"/>
        </pc:sldMkLst>
      </pc:sldChg>
      <pc:sldChg chg="del">
        <pc:chgData name="George Huang" userId="7522906efeb502a4" providerId="LiveId" clId="{A6CEF66E-4922-4592-BE9F-86015751B347}" dt="2023-08-12T15:39:08.543" v="43" actId="47"/>
        <pc:sldMkLst>
          <pc:docMk/>
          <pc:sldMk cId="3398494738" sldId="1329"/>
        </pc:sldMkLst>
      </pc:sldChg>
      <pc:sldChg chg="add del">
        <pc:chgData name="George Huang" userId="7522906efeb502a4" providerId="LiveId" clId="{A6CEF66E-4922-4592-BE9F-86015751B347}" dt="2023-08-12T15:38:17.588" v="14" actId="47"/>
        <pc:sldMkLst>
          <pc:docMk/>
          <pc:sldMk cId="949105157" sldId="1445"/>
        </pc:sldMkLst>
      </pc:sldChg>
      <pc:sldChg chg="add del">
        <pc:chgData name="George Huang" userId="7522906efeb502a4" providerId="LiveId" clId="{A6CEF66E-4922-4592-BE9F-86015751B347}" dt="2023-08-12T15:38:17.588" v="14" actId="47"/>
        <pc:sldMkLst>
          <pc:docMk/>
          <pc:sldMk cId="3276727822" sldId="1446"/>
        </pc:sldMkLst>
      </pc:sldChg>
      <pc:sldChg chg="del">
        <pc:chgData name="George Huang" userId="7522906efeb502a4" providerId="LiveId" clId="{A6CEF66E-4922-4592-BE9F-86015751B347}" dt="2023-08-12T15:38:45.620" v="33" actId="47"/>
        <pc:sldMkLst>
          <pc:docMk/>
          <pc:sldMk cId="2030241043" sldId="1453"/>
        </pc:sldMkLst>
      </pc:sldChg>
      <pc:sldChg chg="del">
        <pc:chgData name="George Huang" userId="7522906efeb502a4" providerId="LiveId" clId="{A6CEF66E-4922-4592-BE9F-86015751B347}" dt="2023-08-12T15:39:00.966" v="40" actId="47"/>
        <pc:sldMkLst>
          <pc:docMk/>
          <pc:sldMk cId="2378032173" sldId="1455"/>
        </pc:sldMkLst>
      </pc:sldChg>
      <pc:sldChg chg="del">
        <pc:chgData name="George Huang" userId="7522906efeb502a4" providerId="LiveId" clId="{A6CEF66E-4922-4592-BE9F-86015751B347}" dt="2023-08-12T15:42:59.267" v="131" actId="47"/>
        <pc:sldMkLst>
          <pc:docMk/>
          <pc:sldMk cId="2775377573" sldId="1459"/>
        </pc:sldMkLst>
      </pc:sldChg>
      <pc:sldChg chg="del">
        <pc:chgData name="George Huang" userId="7522906efeb502a4" providerId="LiveId" clId="{A6CEF66E-4922-4592-BE9F-86015751B347}" dt="2023-08-12T15:42:39.429" v="125" actId="47"/>
        <pc:sldMkLst>
          <pc:docMk/>
          <pc:sldMk cId="1970850720" sldId="1460"/>
        </pc:sldMkLst>
      </pc:sldChg>
      <pc:sldChg chg="del">
        <pc:chgData name="George Huang" userId="7522906efeb502a4" providerId="LiveId" clId="{A6CEF66E-4922-4592-BE9F-86015751B347}" dt="2023-08-12T15:39:21.810" v="54" actId="47"/>
        <pc:sldMkLst>
          <pc:docMk/>
          <pc:sldMk cId="3554442357" sldId="1487"/>
        </pc:sldMkLst>
      </pc:sldChg>
      <pc:sldChg chg="del">
        <pc:chgData name="George Huang" userId="7522906efeb502a4" providerId="LiveId" clId="{A6CEF66E-4922-4592-BE9F-86015751B347}" dt="2023-08-12T15:39:38.014" v="59" actId="47"/>
        <pc:sldMkLst>
          <pc:docMk/>
          <pc:sldMk cId="3251103901" sldId="1523"/>
        </pc:sldMkLst>
      </pc:sldChg>
      <pc:sldChg chg="del">
        <pc:chgData name="George Huang" userId="7522906efeb502a4" providerId="LiveId" clId="{A6CEF66E-4922-4592-BE9F-86015751B347}" dt="2023-08-12T15:39:18.684" v="51" actId="47"/>
        <pc:sldMkLst>
          <pc:docMk/>
          <pc:sldMk cId="3728678892" sldId="1530"/>
        </pc:sldMkLst>
      </pc:sldChg>
      <pc:sldChg chg="del">
        <pc:chgData name="George Huang" userId="7522906efeb502a4" providerId="LiveId" clId="{A6CEF66E-4922-4592-BE9F-86015751B347}" dt="2023-08-12T15:39:19.084" v="52" actId="47"/>
        <pc:sldMkLst>
          <pc:docMk/>
          <pc:sldMk cId="2534775762" sldId="1531"/>
        </pc:sldMkLst>
      </pc:sldChg>
      <pc:sldChg chg="del">
        <pc:chgData name="George Huang" userId="7522906efeb502a4" providerId="LiveId" clId="{A6CEF66E-4922-4592-BE9F-86015751B347}" dt="2023-08-12T15:38:51.478" v="34" actId="47"/>
        <pc:sldMkLst>
          <pc:docMk/>
          <pc:sldMk cId="7835756" sldId="1535"/>
        </pc:sldMkLst>
      </pc:sldChg>
      <pc:sldChg chg="del">
        <pc:chgData name="George Huang" userId="7522906efeb502a4" providerId="LiveId" clId="{A6CEF66E-4922-4592-BE9F-86015751B347}" dt="2023-08-12T15:39:59.074" v="70" actId="47"/>
        <pc:sldMkLst>
          <pc:docMk/>
          <pc:sldMk cId="1020999466" sldId="1538"/>
        </pc:sldMkLst>
      </pc:sldChg>
      <pc:sldChg chg="del">
        <pc:chgData name="George Huang" userId="7522906efeb502a4" providerId="LiveId" clId="{A6CEF66E-4922-4592-BE9F-86015751B347}" dt="2023-08-12T15:38:43.184" v="31" actId="47"/>
        <pc:sldMkLst>
          <pc:docMk/>
          <pc:sldMk cId="3042132274" sldId="1539"/>
        </pc:sldMkLst>
      </pc:sldChg>
      <pc:sldChg chg="del">
        <pc:chgData name="George Huang" userId="7522906efeb502a4" providerId="LiveId" clId="{A6CEF66E-4922-4592-BE9F-86015751B347}" dt="2023-08-12T15:44:00.732" v="147" actId="47"/>
        <pc:sldMkLst>
          <pc:docMk/>
          <pc:sldMk cId="515505826" sldId="1542"/>
        </pc:sldMkLst>
      </pc:sldChg>
      <pc:sldChg chg="del">
        <pc:chgData name="George Huang" userId="7522906efeb502a4" providerId="LiveId" clId="{A6CEF66E-4922-4592-BE9F-86015751B347}" dt="2023-08-12T15:38:53.719" v="36" actId="47"/>
        <pc:sldMkLst>
          <pc:docMk/>
          <pc:sldMk cId="1604825216" sldId="1543"/>
        </pc:sldMkLst>
      </pc:sldChg>
      <pc:sldChg chg="del">
        <pc:chgData name="George Huang" userId="7522906efeb502a4" providerId="LiveId" clId="{A6CEF66E-4922-4592-BE9F-86015751B347}" dt="2023-08-12T15:40:07.716" v="73" actId="47"/>
        <pc:sldMkLst>
          <pc:docMk/>
          <pc:sldMk cId="74109675" sldId="1544"/>
        </pc:sldMkLst>
      </pc:sldChg>
      <pc:sldChg chg="del">
        <pc:chgData name="George Huang" userId="7522906efeb502a4" providerId="LiveId" clId="{A6CEF66E-4922-4592-BE9F-86015751B347}" dt="2023-08-12T15:40:49.721" v="83" actId="47"/>
        <pc:sldMkLst>
          <pc:docMk/>
          <pc:sldMk cId="2066922538" sldId="1545"/>
        </pc:sldMkLst>
      </pc:sldChg>
      <pc:sldChg chg="del">
        <pc:chgData name="George Huang" userId="7522906efeb502a4" providerId="LiveId" clId="{A6CEF66E-4922-4592-BE9F-86015751B347}" dt="2023-08-12T15:41:30.777" v="96" actId="47"/>
        <pc:sldMkLst>
          <pc:docMk/>
          <pc:sldMk cId="4169353344" sldId="1546"/>
        </pc:sldMkLst>
      </pc:sldChg>
      <pc:sldChg chg="del">
        <pc:chgData name="George Huang" userId="7522906efeb502a4" providerId="LiveId" clId="{A6CEF66E-4922-4592-BE9F-86015751B347}" dt="2023-08-12T15:41:40.125" v="100" actId="47"/>
        <pc:sldMkLst>
          <pc:docMk/>
          <pc:sldMk cId="2144368444" sldId="1547"/>
        </pc:sldMkLst>
      </pc:sldChg>
      <pc:sldChg chg="del">
        <pc:chgData name="George Huang" userId="7522906efeb502a4" providerId="LiveId" clId="{A6CEF66E-4922-4592-BE9F-86015751B347}" dt="2023-08-12T15:41:51.462" v="106" actId="47"/>
        <pc:sldMkLst>
          <pc:docMk/>
          <pc:sldMk cId="1994569708" sldId="1548"/>
        </pc:sldMkLst>
      </pc:sldChg>
      <pc:sldChg chg="del">
        <pc:chgData name="George Huang" userId="7522906efeb502a4" providerId="LiveId" clId="{A6CEF66E-4922-4592-BE9F-86015751B347}" dt="2023-08-12T15:42:11.920" v="112" actId="47"/>
        <pc:sldMkLst>
          <pc:docMk/>
          <pc:sldMk cId="311695669" sldId="1549"/>
        </pc:sldMkLst>
      </pc:sldChg>
      <pc:sldChg chg="del">
        <pc:chgData name="George Huang" userId="7522906efeb502a4" providerId="LiveId" clId="{A6CEF66E-4922-4592-BE9F-86015751B347}" dt="2023-08-12T15:42:26.533" v="117" actId="47"/>
        <pc:sldMkLst>
          <pc:docMk/>
          <pc:sldMk cId="2423324618" sldId="1550"/>
        </pc:sldMkLst>
      </pc:sldChg>
      <pc:sldChg chg="del">
        <pc:chgData name="George Huang" userId="7522906efeb502a4" providerId="LiveId" clId="{A6CEF66E-4922-4592-BE9F-86015751B347}" dt="2023-08-12T15:42:34.718" v="123" actId="47"/>
        <pc:sldMkLst>
          <pc:docMk/>
          <pc:sldMk cId="1104179622" sldId="1551"/>
        </pc:sldMkLst>
      </pc:sldChg>
      <pc:sldChg chg="del">
        <pc:chgData name="George Huang" userId="7522906efeb502a4" providerId="LiveId" clId="{A6CEF66E-4922-4592-BE9F-86015751B347}" dt="2023-08-12T15:41:09.933" v="89" actId="47"/>
        <pc:sldMkLst>
          <pc:docMk/>
          <pc:sldMk cId="1963517778" sldId="1553"/>
        </pc:sldMkLst>
      </pc:sldChg>
      <pc:sldChg chg="del">
        <pc:chgData name="George Huang" userId="7522906efeb502a4" providerId="LiveId" clId="{A6CEF66E-4922-4592-BE9F-86015751B347}" dt="2023-08-12T15:41:12.567" v="90" actId="47"/>
        <pc:sldMkLst>
          <pc:docMk/>
          <pc:sldMk cId="4055543896" sldId="1554"/>
        </pc:sldMkLst>
      </pc:sldChg>
      <pc:sldChg chg="del">
        <pc:chgData name="George Huang" userId="7522906efeb502a4" providerId="LiveId" clId="{A6CEF66E-4922-4592-BE9F-86015751B347}" dt="2023-08-12T15:43:05.049" v="133" actId="47"/>
        <pc:sldMkLst>
          <pc:docMk/>
          <pc:sldMk cId="1433064637" sldId="1555"/>
        </pc:sldMkLst>
      </pc:sldChg>
      <pc:sldChg chg="del">
        <pc:chgData name="George Huang" userId="7522906efeb502a4" providerId="LiveId" clId="{A6CEF66E-4922-4592-BE9F-86015751B347}" dt="2023-08-12T15:43:11.496" v="136" actId="47"/>
        <pc:sldMkLst>
          <pc:docMk/>
          <pc:sldMk cId="4110050537" sldId="1557"/>
        </pc:sldMkLst>
      </pc:sldChg>
      <pc:sldChg chg="del">
        <pc:chgData name="George Huang" userId="7522906efeb502a4" providerId="LiveId" clId="{A6CEF66E-4922-4592-BE9F-86015751B347}" dt="2023-08-12T15:43:13.155" v="137" actId="47"/>
        <pc:sldMkLst>
          <pc:docMk/>
          <pc:sldMk cId="2099126195" sldId="1559"/>
        </pc:sldMkLst>
      </pc:sldChg>
      <pc:sldChg chg="del">
        <pc:chgData name="George Huang" userId="7522906efeb502a4" providerId="LiveId" clId="{A6CEF66E-4922-4592-BE9F-86015751B347}" dt="2023-08-12T15:43:16.258" v="138" actId="47"/>
        <pc:sldMkLst>
          <pc:docMk/>
          <pc:sldMk cId="704336433" sldId="1560"/>
        </pc:sldMkLst>
      </pc:sldChg>
      <pc:sldChg chg="del">
        <pc:chgData name="George Huang" userId="7522906efeb502a4" providerId="LiveId" clId="{A6CEF66E-4922-4592-BE9F-86015751B347}" dt="2023-08-12T15:43:18.469" v="139" actId="47"/>
        <pc:sldMkLst>
          <pc:docMk/>
          <pc:sldMk cId="2343475566" sldId="1563"/>
        </pc:sldMkLst>
      </pc:sldChg>
      <pc:sldChg chg="del">
        <pc:chgData name="George Huang" userId="7522906efeb502a4" providerId="LiveId" clId="{A6CEF66E-4922-4592-BE9F-86015751B347}" dt="2023-08-12T15:43:24.664" v="140" actId="47"/>
        <pc:sldMkLst>
          <pc:docMk/>
          <pc:sldMk cId="680467564" sldId="1564"/>
        </pc:sldMkLst>
      </pc:sldChg>
      <pc:sldChg chg="del">
        <pc:chgData name="George Huang" userId="7522906efeb502a4" providerId="LiveId" clId="{A6CEF66E-4922-4592-BE9F-86015751B347}" dt="2023-08-12T15:43:52.090" v="142" actId="47"/>
        <pc:sldMkLst>
          <pc:docMk/>
          <pc:sldMk cId="3288832013" sldId="1565"/>
        </pc:sldMkLst>
      </pc:sldChg>
      <pc:sldChg chg="del">
        <pc:chgData name="George Huang" userId="7522906efeb502a4" providerId="LiveId" clId="{A6CEF66E-4922-4592-BE9F-86015751B347}" dt="2023-08-12T15:41:18.265" v="92" actId="47"/>
        <pc:sldMkLst>
          <pc:docMk/>
          <pc:sldMk cId="2859966772" sldId="1570"/>
        </pc:sldMkLst>
      </pc:sldChg>
      <pc:sldChg chg="del">
        <pc:chgData name="George Huang" userId="7522906efeb502a4" providerId="LiveId" clId="{A6CEF66E-4922-4592-BE9F-86015751B347}" dt="2023-08-12T15:41:22.919" v="94" actId="47"/>
        <pc:sldMkLst>
          <pc:docMk/>
          <pc:sldMk cId="1427086375" sldId="1571"/>
        </pc:sldMkLst>
      </pc:sldChg>
      <pc:sldChg chg="del">
        <pc:chgData name="George Huang" userId="7522906efeb502a4" providerId="LiveId" clId="{A6CEF66E-4922-4592-BE9F-86015751B347}" dt="2023-08-12T15:40:52.273" v="85" actId="47"/>
        <pc:sldMkLst>
          <pc:docMk/>
          <pc:sldMk cId="2072887060" sldId="1575"/>
        </pc:sldMkLst>
      </pc:sldChg>
      <pc:sldChg chg="del">
        <pc:chgData name="George Huang" userId="7522906efeb502a4" providerId="LiveId" clId="{A6CEF66E-4922-4592-BE9F-86015751B347}" dt="2023-08-12T15:43:56.472" v="144" actId="47"/>
        <pc:sldMkLst>
          <pc:docMk/>
          <pc:sldMk cId="2504665001" sldId="1576"/>
        </pc:sldMkLst>
      </pc:sldChg>
      <pc:sldChg chg="del">
        <pc:chgData name="George Huang" userId="7522906efeb502a4" providerId="LiveId" clId="{A6CEF66E-4922-4592-BE9F-86015751B347}" dt="2023-08-12T15:38:35.760" v="24" actId="47"/>
        <pc:sldMkLst>
          <pc:docMk/>
          <pc:sldMk cId="3450417353" sldId="1581"/>
        </pc:sldMkLst>
      </pc:sldChg>
      <pc:sldChg chg="del">
        <pc:chgData name="George Huang" userId="7522906efeb502a4" providerId="LiveId" clId="{A6CEF66E-4922-4592-BE9F-86015751B347}" dt="2023-08-12T15:38:36.111" v="25" actId="47"/>
        <pc:sldMkLst>
          <pc:docMk/>
          <pc:sldMk cId="1776982981" sldId="1582"/>
        </pc:sldMkLst>
      </pc:sldChg>
      <pc:sldChg chg="del">
        <pc:chgData name="George Huang" userId="7522906efeb502a4" providerId="LiveId" clId="{A6CEF66E-4922-4592-BE9F-86015751B347}" dt="2023-08-12T15:38:36.513" v="26" actId="47"/>
        <pc:sldMkLst>
          <pc:docMk/>
          <pc:sldMk cId="2531755994" sldId="1583"/>
        </pc:sldMkLst>
      </pc:sldChg>
      <pc:sldChg chg="del">
        <pc:chgData name="George Huang" userId="7522906efeb502a4" providerId="LiveId" clId="{A6CEF66E-4922-4592-BE9F-86015751B347}" dt="2023-08-12T15:38:38.626" v="28" actId="47"/>
        <pc:sldMkLst>
          <pc:docMk/>
          <pc:sldMk cId="3471864435" sldId="1585"/>
        </pc:sldMkLst>
      </pc:sldChg>
      <pc:sldChg chg="del">
        <pc:chgData name="George Huang" userId="7522906efeb502a4" providerId="LiveId" clId="{A6CEF66E-4922-4592-BE9F-86015751B347}" dt="2023-08-12T15:38:39.032" v="29" actId="47"/>
        <pc:sldMkLst>
          <pc:docMk/>
          <pc:sldMk cId="1609281105" sldId="1587"/>
        </pc:sldMkLst>
      </pc:sldChg>
      <pc:sldChg chg="del">
        <pc:chgData name="George Huang" userId="7522906efeb502a4" providerId="LiveId" clId="{A6CEF66E-4922-4592-BE9F-86015751B347}" dt="2023-08-12T15:40:47.011" v="81" actId="47"/>
        <pc:sldMkLst>
          <pc:docMk/>
          <pc:sldMk cId="3381196591" sldId="1593"/>
        </pc:sldMkLst>
      </pc:sldChg>
      <pc:sldChg chg="del">
        <pc:chgData name="George Huang" userId="7522906efeb502a4" providerId="LiveId" clId="{A6CEF66E-4922-4592-BE9F-86015751B347}" dt="2023-08-12T15:40:44.995" v="80" actId="47"/>
        <pc:sldMkLst>
          <pc:docMk/>
          <pc:sldMk cId="3982648353" sldId="1594"/>
        </pc:sldMkLst>
      </pc:sldChg>
      <pc:sldChg chg="del">
        <pc:chgData name="George Huang" userId="7522906efeb502a4" providerId="LiveId" clId="{A6CEF66E-4922-4592-BE9F-86015751B347}" dt="2023-08-12T15:39:14.876" v="48" actId="47"/>
        <pc:sldMkLst>
          <pc:docMk/>
          <pc:sldMk cId="598788788" sldId="1596"/>
        </pc:sldMkLst>
      </pc:sldChg>
      <pc:sldChg chg="add del">
        <pc:chgData name="George Huang" userId="7522906efeb502a4" providerId="LiveId" clId="{A6CEF66E-4922-4592-BE9F-86015751B347}" dt="2023-08-12T15:38:14.976" v="13" actId="47"/>
        <pc:sldMkLst>
          <pc:docMk/>
          <pc:sldMk cId="914182929" sldId="1597"/>
        </pc:sldMkLst>
      </pc:sldChg>
      <pc:sldChg chg="add del">
        <pc:chgData name="George Huang" userId="7522906efeb502a4" providerId="LiveId" clId="{A6CEF66E-4922-4592-BE9F-86015751B347}" dt="2023-08-12T15:38:17.588" v="14" actId="47"/>
        <pc:sldMkLst>
          <pc:docMk/>
          <pc:sldMk cId="2526310600" sldId="1599"/>
        </pc:sldMkLst>
      </pc:sldChg>
      <pc:sldChg chg="del">
        <pc:chgData name="George Huang" userId="7522906efeb502a4" providerId="LiveId" clId="{A6CEF66E-4922-4592-BE9F-86015751B347}" dt="2023-08-12T15:38:23.048" v="17" actId="47"/>
        <pc:sldMkLst>
          <pc:docMk/>
          <pc:sldMk cId="2462744238" sldId="1601"/>
        </pc:sldMkLst>
      </pc:sldChg>
      <pc:sldChg chg="add del">
        <pc:chgData name="George Huang" userId="7522906efeb502a4" providerId="LiveId" clId="{A6CEF66E-4922-4592-BE9F-86015751B347}" dt="2023-08-12T15:38:10.864" v="7" actId="47"/>
        <pc:sldMkLst>
          <pc:docMk/>
          <pc:sldMk cId="1595667424" sldId="1602"/>
        </pc:sldMkLst>
      </pc:sldChg>
      <pc:sldChg chg="del">
        <pc:chgData name="George Huang" userId="7522906efeb502a4" providerId="LiveId" clId="{A6CEF66E-4922-4592-BE9F-86015751B347}" dt="2023-08-12T15:38:20.038" v="15" actId="47"/>
        <pc:sldMkLst>
          <pc:docMk/>
          <pc:sldMk cId="1579235087" sldId="1603"/>
        </pc:sldMkLst>
      </pc:sldChg>
      <pc:sldChg chg="add del">
        <pc:chgData name="George Huang" userId="7522906efeb502a4" providerId="LiveId" clId="{A6CEF66E-4922-4592-BE9F-86015751B347}" dt="2023-08-12T15:38:10.630" v="6" actId="47"/>
        <pc:sldMkLst>
          <pc:docMk/>
          <pc:sldMk cId="3506121533" sldId="1614"/>
        </pc:sldMkLst>
      </pc:sldChg>
      <pc:sldChg chg="del">
        <pc:chgData name="George Huang" userId="7522906efeb502a4" providerId="LiveId" clId="{A6CEF66E-4922-4592-BE9F-86015751B347}" dt="2023-08-12T15:38:22.174" v="16" actId="47"/>
        <pc:sldMkLst>
          <pc:docMk/>
          <pc:sldMk cId="1482779378" sldId="1615"/>
        </pc:sldMkLst>
      </pc:sldChg>
      <pc:sldChg chg="del">
        <pc:chgData name="George Huang" userId="7522906efeb502a4" providerId="LiveId" clId="{A6CEF66E-4922-4592-BE9F-86015751B347}" dt="2023-08-12T15:38:37.204" v="27" actId="47"/>
        <pc:sldMkLst>
          <pc:docMk/>
          <pc:sldMk cId="2238543554" sldId="1616"/>
        </pc:sldMkLst>
      </pc:sldChg>
      <pc:sldChg chg="del">
        <pc:chgData name="George Huang" userId="7522906efeb502a4" providerId="LiveId" clId="{A6CEF66E-4922-4592-BE9F-86015751B347}" dt="2023-08-12T15:38:44.386" v="32" actId="47"/>
        <pc:sldMkLst>
          <pc:docMk/>
          <pc:sldMk cId="355312328" sldId="1621"/>
        </pc:sldMkLst>
      </pc:sldChg>
      <pc:sldChg chg="del">
        <pc:chgData name="George Huang" userId="7522906efeb502a4" providerId="LiveId" clId="{A6CEF66E-4922-4592-BE9F-86015751B347}" dt="2023-08-12T15:41:50.356" v="105" actId="47"/>
        <pc:sldMkLst>
          <pc:docMk/>
          <pc:sldMk cId="2207429546" sldId="1622"/>
        </pc:sldMkLst>
      </pc:sldChg>
      <pc:sldChg chg="del">
        <pc:chgData name="George Huang" userId="7522906efeb502a4" providerId="LiveId" clId="{A6CEF66E-4922-4592-BE9F-86015751B347}" dt="2023-08-12T15:42:10.368" v="111" actId="47"/>
        <pc:sldMkLst>
          <pc:docMk/>
          <pc:sldMk cId="2322059924" sldId="1623"/>
        </pc:sldMkLst>
      </pc:sldChg>
      <pc:sldChg chg="del">
        <pc:chgData name="George Huang" userId="7522906efeb502a4" providerId="LiveId" clId="{A6CEF66E-4922-4592-BE9F-86015751B347}" dt="2023-08-12T15:42:47.975" v="130" actId="47"/>
        <pc:sldMkLst>
          <pc:docMk/>
          <pc:sldMk cId="3737064511" sldId="1624"/>
        </pc:sldMkLst>
      </pc:sldChg>
      <pc:sldChg chg="del">
        <pc:chgData name="George Huang" userId="7522906efeb502a4" providerId="LiveId" clId="{A6CEF66E-4922-4592-BE9F-86015751B347}" dt="2023-08-12T15:42:40.830" v="126" actId="47"/>
        <pc:sldMkLst>
          <pc:docMk/>
          <pc:sldMk cId="2643326930" sldId="1625"/>
        </pc:sldMkLst>
      </pc:sldChg>
      <pc:sldChg chg="del">
        <pc:chgData name="George Huang" userId="7522906efeb502a4" providerId="LiveId" clId="{A6CEF66E-4922-4592-BE9F-86015751B347}" dt="2023-08-12T15:42:42.331" v="127" actId="47"/>
        <pc:sldMkLst>
          <pc:docMk/>
          <pc:sldMk cId="1283326594" sldId="1626"/>
        </pc:sldMkLst>
      </pc:sldChg>
      <pc:sldChg chg="del">
        <pc:chgData name="George Huang" userId="7522906efeb502a4" providerId="LiveId" clId="{A6CEF66E-4922-4592-BE9F-86015751B347}" dt="2023-08-12T15:42:43.349" v="128" actId="47"/>
        <pc:sldMkLst>
          <pc:docMk/>
          <pc:sldMk cId="3942517193" sldId="1627"/>
        </pc:sldMkLst>
      </pc:sldChg>
      <pc:sldChg chg="del">
        <pc:chgData name="George Huang" userId="7522906efeb502a4" providerId="LiveId" clId="{A6CEF66E-4922-4592-BE9F-86015751B347}" dt="2023-08-12T15:42:44.453" v="129" actId="47"/>
        <pc:sldMkLst>
          <pc:docMk/>
          <pc:sldMk cId="3291040871" sldId="1628"/>
        </pc:sldMkLst>
      </pc:sldChg>
      <pc:sldChg chg="del">
        <pc:chgData name="George Huang" userId="7522906efeb502a4" providerId="LiveId" clId="{A6CEF66E-4922-4592-BE9F-86015751B347}" dt="2023-08-12T15:43:10.162" v="135" actId="47"/>
        <pc:sldMkLst>
          <pc:docMk/>
          <pc:sldMk cId="4047790594" sldId="1629"/>
        </pc:sldMkLst>
      </pc:sldChg>
      <pc:sldChg chg="del">
        <pc:chgData name="George Huang" userId="7522906efeb502a4" providerId="LiveId" clId="{A6CEF66E-4922-4592-BE9F-86015751B347}" dt="2023-08-12T15:43:55.653" v="143" actId="47"/>
        <pc:sldMkLst>
          <pc:docMk/>
          <pc:sldMk cId="156814715" sldId="1631"/>
        </pc:sldMkLst>
      </pc:sldChg>
      <pc:sldChg chg="del">
        <pc:chgData name="George Huang" userId="7522906efeb502a4" providerId="LiveId" clId="{A6CEF66E-4922-4592-BE9F-86015751B347}" dt="2023-08-12T15:43:59.516" v="146" actId="47"/>
        <pc:sldMkLst>
          <pc:docMk/>
          <pc:sldMk cId="2244638183" sldId="1632"/>
        </pc:sldMkLst>
      </pc:sldChg>
      <pc:sldChg chg="del">
        <pc:chgData name="George Huang" userId="7522906efeb502a4" providerId="LiveId" clId="{A6CEF66E-4922-4592-BE9F-86015751B347}" dt="2023-08-12T15:44:06.191" v="149" actId="47"/>
        <pc:sldMkLst>
          <pc:docMk/>
          <pc:sldMk cId="1834275042" sldId="1633"/>
        </pc:sldMkLst>
      </pc:sldChg>
      <pc:sldChg chg="del">
        <pc:chgData name="George Huang" userId="7522906efeb502a4" providerId="LiveId" clId="{A6CEF66E-4922-4592-BE9F-86015751B347}" dt="2023-08-12T15:44:07.357" v="150" actId="47"/>
        <pc:sldMkLst>
          <pc:docMk/>
          <pc:sldMk cId="4110096884" sldId="1634"/>
        </pc:sldMkLst>
      </pc:sldChg>
      <pc:sldChg chg="del">
        <pc:chgData name="George Huang" userId="7522906efeb502a4" providerId="LiveId" clId="{A6CEF66E-4922-4592-BE9F-86015751B347}" dt="2023-08-12T15:44:08.729" v="151" actId="47"/>
        <pc:sldMkLst>
          <pc:docMk/>
          <pc:sldMk cId="1201776339" sldId="1635"/>
        </pc:sldMkLst>
      </pc:sldChg>
      <pc:sldChg chg="del">
        <pc:chgData name="George Huang" userId="7522906efeb502a4" providerId="LiveId" clId="{A6CEF66E-4922-4592-BE9F-86015751B347}" dt="2023-08-12T15:44:10.417" v="152" actId="47"/>
        <pc:sldMkLst>
          <pc:docMk/>
          <pc:sldMk cId="3754826262" sldId="1636"/>
        </pc:sldMkLst>
      </pc:sldChg>
      <pc:sldChg chg="modSp add del mod">
        <pc:chgData name="George Huang" userId="7522906efeb502a4" providerId="LiveId" clId="{A6CEF66E-4922-4592-BE9F-86015751B347}" dt="2023-08-12T15:44:19.645" v="156" actId="20577"/>
        <pc:sldMkLst>
          <pc:docMk/>
          <pc:sldMk cId="1227899639" sldId="1637"/>
        </pc:sldMkLst>
        <pc:spChg chg="mod">
          <ac:chgData name="George Huang" userId="7522906efeb502a4" providerId="LiveId" clId="{A6CEF66E-4922-4592-BE9F-86015751B347}" dt="2023-08-12T15:44:19.645" v="156" actId="20577"/>
          <ac:spMkLst>
            <pc:docMk/>
            <pc:sldMk cId="1227899639" sldId="1637"/>
            <ac:spMk id="3" creationId="{2342F707-955D-43C1-BADD-9089D2C87047}"/>
          </ac:spMkLst>
        </pc:spChg>
      </pc:sldChg>
      <pc:sldChg chg="add del">
        <pc:chgData name="George Huang" userId="7522906efeb502a4" providerId="LiveId" clId="{A6CEF66E-4922-4592-BE9F-86015751B347}" dt="2023-08-12T15:38:11.036" v="8" actId="47"/>
        <pc:sldMkLst>
          <pc:docMk/>
          <pc:sldMk cId="377665746" sldId="1638"/>
        </pc:sldMkLst>
      </pc:sldChg>
      <pc:sldChg chg="del">
        <pc:chgData name="George Huang" userId="7522906efeb502a4" providerId="LiveId" clId="{A6CEF66E-4922-4592-BE9F-86015751B347}" dt="2023-08-12T15:38:24.505" v="18" actId="47"/>
        <pc:sldMkLst>
          <pc:docMk/>
          <pc:sldMk cId="2647089616" sldId="1639"/>
        </pc:sldMkLst>
      </pc:sldChg>
      <pc:sldChg chg="del">
        <pc:chgData name="George Huang" userId="7522906efeb502a4" providerId="LiveId" clId="{A6CEF66E-4922-4592-BE9F-86015751B347}" dt="2023-08-12T15:38:30.045" v="20" actId="47"/>
        <pc:sldMkLst>
          <pc:docMk/>
          <pc:sldMk cId="3326253995" sldId="1641"/>
        </pc:sldMkLst>
      </pc:sldChg>
      <pc:sldChg chg="del">
        <pc:chgData name="George Huang" userId="7522906efeb502a4" providerId="LiveId" clId="{A6CEF66E-4922-4592-BE9F-86015751B347}" dt="2023-08-12T15:38:30.968" v="21" actId="47"/>
        <pc:sldMkLst>
          <pc:docMk/>
          <pc:sldMk cId="1420490527" sldId="1642"/>
        </pc:sldMkLst>
      </pc:sldChg>
      <pc:sldChg chg="del">
        <pc:chgData name="George Huang" userId="7522906efeb502a4" providerId="LiveId" clId="{A6CEF66E-4922-4592-BE9F-86015751B347}" dt="2023-08-12T15:38:31.866" v="22" actId="47"/>
        <pc:sldMkLst>
          <pc:docMk/>
          <pc:sldMk cId="3248188346" sldId="1643"/>
        </pc:sldMkLst>
      </pc:sldChg>
      <pc:sldChg chg="del">
        <pc:chgData name="George Huang" userId="7522906efeb502a4" providerId="LiveId" clId="{A6CEF66E-4922-4592-BE9F-86015751B347}" dt="2023-08-12T15:38:52.416" v="35" actId="47"/>
        <pc:sldMkLst>
          <pc:docMk/>
          <pc:sldMk cId="45654787" sldId="1644"/>
        </pc:sldMkLst>
      </pc:sldChg>
      <pc:sldChg chg="del">
        <pc:chgData name="George Huang" userId="7522906efeb502a4" providerId="LiveId" clId="{A6CEF66E-4922-4592-BE9F-86015751B347}" dt="2023-08-12T15:39:09.537" v="44" actId="47"/>
        <pc:sldMkLst>
          <pc:docMk/>
          <pc:sldMk cId="332472249" sldId="1646"/>
        </pc:sldMkLst>
      </pc:sldChg>
      <pc:sldChg chg="del">
        <pc:chgData name="George Huang" userId="7522906efeb502a4" providerId="LiveId" clId="{A6CEF66E-4922-4592-BE9F-86015751B347}" dt="2023-08-12T15:39:10.621" v="45" actId="47"/>
        <pc:sldMkLst>
          <pc:docMk/>
          <pc:sldMk cId="603108248" sldId="1648"/>
        </pc:sldMkLst>
      </pc:sldChg>
      <pc:sldChg chg="del">
        <pc:chgData name="George Huang" userId="7522906efeb502a4" providerId="LiveId" clId="{A6CEF66E-4922-4592-BE9F-86015751B347}" dt="2023-08-12T15:39:10.972" v="46" actId="47"/>
        <pc:sldMkLst>
          <pc:docMk/>
          <pc:sldMk cId="1517022627" sldId="1649"/>
        </pc:sldMkLst>
      </pc:sldChg>
      <pc:sldChg chg="del">
        <pc:chgData name="George Huang" userId="7522906efeb502a4" providerId="LiveId" clId="{A6CEF66E-4922-4592-BE9F-86015751B347}" dt="2023-08-12T15:39:12.683" v="47" actId="47"/>
        <pc:sldMkLst>
          <pc:docMk/>
          <pc:sldMk cId="3247081833" sldId="1650"/>
        </pc:sldMkLst>
      </pc:sldChg>
      <pc:sldChg chg="del">
        <pc:chgData name="George Huang" userId="7522906efeb502a4" providerId="LiveId" clId="{A6CEF66E-4922-4592-BE9F-86015751B347}" dt="2023-08-12T15:39:16.147" v="49" actId="47"/>
        <pc:sldMkLst>
          <pc:docMk/>
          <pc:sldMk cId="1281208640" sldId="1651"/>
        </pc:sldMkLst>
      </pc:sldChg>
      <pc:sldChg chg="del">
        <pc:chgData name="George Huang" userId="7522906efeb502a4" providerId="LiveId" clId="{A6CEF66E-4922-4592-BE9F-86015751B347}" dt="2023-08-12T15:39:20.410" v="53" actId="47"/>
        <pc:sldMkLst>
          <pc:docMk/>
          <pc:sldMk cId="2998408344" sldId="1652"/>
        </pc:sldMkLst>
      </pc:sldChg>
      <pc:sldChg chg="del">
        <pc:chgData name="George Huang" userId="7522906efeb502a4" providerId="LiveId" clId="{A6CEF66E-4922-4592-BE9F-86015751B347}" dt="2023-08-12T15:39:23.894" v="55" actId="47"/>
        <pc:sldMkLst>
          <pc:docMk/>
          <pc:sldMk cId="3287307916" sldId="1653"/>
        </pc:sldMkLst>
      </pc:sldChg>
      <pc:sldChg chg="del">
        <pc:chgData name="George Huang" userId="7522906efeb502a4" providerId="LiveId" clId="{A6CEF66E-4922-4592-BE9F-86015751B347}" dt="2023-08-12T15:39:25.359" v="56" actId="47"/>
        <pc:sldMkLst>
          <pc:docMk/>
          <pc:sldMk cId="4244929841" sldId="1654"/>
        </pc:sldMkLst>
      </pc:sldChg>
      <pc:sldChg chg="del">
        <pc:chgData name="George Huang" userId="7522906efeb502a4" providerId="LiveId" clId="{A6CEF66E-4922-4592-BE9F-86015751B347}" dt="2023-08-12T15:39:26.764" v="57" actId="47"/>
        <pc:sldMkLst>
          <pc:docMk/>
          <pc:sldMk cId="1504043991" sldId="1655"/>
        </pc:sldMkLst>
      </pc:sldChg>
      <pc:sldChg chg="del">
        <pc:chgData name="George Huang" userId="7522906efeb502a4" providerId="LiveId" clId="{A6CEF66E-4922-4592-BE9F-86015751B347}" dt="2023-08-12T15:39:37.121" v="58" actId="47"/>
        <pc:sldMkLst>
          <pc:docMk/>
          <pc:sldMk cId="3577143183" sldId="1656"/>
        </pc:sldMkLst>
      </pc:sldChg>
      <pc:sldChg chg="del">
        <pc:chgData name="George Huang" userId="7522906efeb502a4" providerId="LiveId" clId="{A6CEF66E-4922-4592-BE9F-86015751B347}" dt="2023-08-12T15:39:39.125" v="60" actId="47"/>
        <pc:sldMkLst>
          <pc:docMk/>
          <pc:sldMk cId="1903701830" sldId="1657"/>
        </pc:sldMkLst>
      </pc:sldChg>
      <pc:sldChg chg="del">
        <pc:chgData name="George Huang" userId="7522906efeb502a4" providerId="LiveId" clId="{A6CEF66E-4922-4592-BE9F-86015751B347}" dt="2023-08-12T15:39:41.002" v="62" actId="47"/>
        <pc:sldMkLst>
          <pc:docMk/>
          <pc:sldMk cId="3404324750" sldId="1659"/>
        </pc:sldMkLst>
      </pc:sldChg>
      <pc:sldChg chg="del">
        <pc:chgData name="George Huang" userId="7522906efeb502a4" providerId="LiveId" clId="{A6CEF66E-4922-4592-BE9F-86015751B347}" dt="2023-08-12T15:39:49.304" v="64" actId="47"/>
        <pc:sldMkLst>
          <pc:docMk/>
          <pc:sldMk cId="818020171" sldId="1661"/>
        </pc:sldMkLst>
      </pc:sldChg>
      <pc:sldChg chg="del">
        <pc:chgData name="George Huang" userId="7522906efeb502a4" providerId="LiveId" clId="{A6CEF66E-4922-4592-BE9F-86015751B347}" dt="2023-08-12T15:39:51.143" v="65" actId="47"/>
        <pc:sldMkLst>
          <pc:docMk/>
          <pc:sldMk cId="1327482436" sldId="1662"/>
        </pc:sldMkLst>
      </pc:sldChg>
      <pc:sldChg chg="del">
        <pc:chgData name="George Huang" userId="7522906efeb502a4" providerId="LiveId" clId="{A6CEF66E-4922-4592-BE9F-86015751B347}" dt="2023-08-12T15:39:52.326" v="66" actId="47"/>
        <pc:sldMkLst>
          <pc:docMk/>
          <pc:sldMk cId="395359274" sldId="1663"/>
        </pc:sldMkLst>
      </pc:sldChg>
      <pc:sldChg chg="del">
        <pc:chgData name="George Huang" userId="7522906efeb502a4" providerId="LiveId" clId="{A6CEF66E-4922-4592-BE9F-86015751B347}" dt="2023-08-12T15:39:55.118" v="68" actId="47"/>
        <pc:sldMkLst>
          <pc:docMk/>
          <pc:sldMk cId="993780583" sldId="1665"/>
        </pc:sldMkLst>
      </pc:sldChg>
      <pc:sldChg chg="del">
        <pc:chgData name="George Huang" userId="7522906efeb502a4" providerId="LiveId" clId="{A6CEF66E-4922-4592-BE9F-86015751B347}" dt="2023-08-12T15:39:57.248" v="69" actId="47"/>
        <pc:sldMkLst>
          <pc:docMk/>
          <pc:sldMk cId="2180999050" sldId="1666"/>
        </pc:sldMkLst>
      </pc:sldChg>
      <pc:sldChg chg="del">
        <pc:chgData name="George Huang" userId="7522906efeb502a4" providerId="LiveId" clId="{A6CEF66E-4922-4592-BE9F-86015751B347}" dt="2023-08-12T15:40:01.746" v="71" actId="47"/>
        <pc:sldMkLst>
          <pc:docMk/>
          <pc:sldMk cId="3556064984" sldId="1668"/>
        </pc:sldMkLst>
      </pc:sldChg>
      <pc:sldChg chg="del">
        <pc:chgData name="George Huang" userId="7522906efeb502a4" providerId="LiveId" clId="{A6CEF66E-4922-4592-BE9F-86015751B347}" dt="2023-08-12T15:40:50.973" v="84" actId="47"/>
        <pc:sldMkLst>
          <pc:docMk/>
          <pc:sldMk cId="2430221844" sldId="1671"/>
        </pc:sldMkLst>
      </pc:sldChg>
      <pc:sldChg chg="del">
        <pc:chgData name="George Huang" userId="7522906efeb502a4" providerId="LiveId" clId="{A6CEF66E-4922-4592-BE9F-86015751B347}" dt="2023-08-12T15:40:12.605" v="74" actId="47"/>
        <pc:sldMkLst>
          <pc:docMk/>
          <pc:sldMk cId="467675331" sldId="1673"/>
        </pc:sldMkLst>
      </pc:sldChg>
      <pc:sldChg chg="del">
        <pc:chgData name="George Huang" userId="7522906efeb502a4" providerId="LiveId" clId="{A6CEF66E-4922-4592-BE9F-86015751B347}" dt="2023-08-12T15:41:41.886" v="101" actId="47"/>
        <pc:sldMkLst>
          <pc:docMk/>
          <pc:sldMk cId="1047469658" sldId="1675"/>
        </pc:sldMkLst>
      </pc:sldChg>
      <pc:sldChg chg="del">
        <pc:chgData name="George Huang" userId="7522906efeb502a4" providerId="LiveId" clId="{A6CEF66E-4922-4592-BE9F-86015751B347}" dt="2023-08-12T15:41:52.692" v="107" actId="47"/>
        <pc:sldMkLst>
          <pc:docMk/>
          <pc:sldMk cId="2275861673" sldId="1677"/>
        </pc:sldMkLst>
      </pc:sldChg>
      <pc:sldChg chg="del">
        <pc:chgData name="George Huang" userId="7522906efeb502a4" providerId="LiveId" clId="{A6CEF66E-4922-4592-BE9F-86015751B347}" dt="2023-08-12T15:42:12.957" v="113" actId="47"/>
        <pc:sldMkLst>
          <pc:docMk/>
          <pc:sldMk cId="326803855" sldId="1679"/>
        </pc:sldMkLst>
      </pc:sldChg>
      <pc:sldChg chg="del">
        <pc:chgData name="George Huang" userId="7522906efeb502a4" providerId="LiveId" clId="{A6CEF66E-4922-4592-BE9F-86015751B347}" dt="2023-08-12T15:42:36.274" v="124" actId="47"/>
        <pc:sldMkLst>
          <pc:docMk/>
          <pc:sldMk cId="70767320" sldId="1681"/>
        </pc:sldMkLst>
      </pc:sldChg>
      <pc:sldChg chg="del">
        <pc:chgData name="George Huang" userId="7522906efeb502a4" providerId="LiveId" clId="{A6CEF66E-4922-4592-BE9F-86015751B347}" dt="2023-08-12T15:43:03.378" v="132" actId="47"/>
        <pc:sldMkLst>
          <pc:docMk/>
          <pc:sldMk cId="716744437" sldId="1683"/>
        </pc:sldMkLst>
      </pc:sldChg>
      <pc:sldChg chg="del">
        <pc:chgData name="George Huang" userId="7522906efeb502a4" providerId="LiveId" clId="{A6CEF66E-4922-4592-BE9F-86015751B347}" dt="2023-08-12T15:42:29.317" v="118" actId="47"/>
        <pc:sldMkLst>
          <pc:docMk/>
          <pc:sldMk cId="4168742382" sldId="1685"/>
        </pc:sldMkLst>
      </pc:sldChg>
      <pc:sldChg chg="del">
        <pc:chgData name="George Huang" userId="7522906efeb502a4" providerId="LiveId" clId="{A6CEF66E-4922-4592-BE9F-86015751B347}" dt="2023-08-12T15:41:33.605" v="97" actId="47"/>
        <pc:sldMkLst>
          <pc:docMk/>
          <pc:sldMk cId="3988435774" sldId="1697"/>
        </pc:sldMkLst>
      </pc:sldChg>
      <pc:sldChg chg="del">
        <pc:chgData name="George Huang" userId="7522906efeb502a4" providerId="LiveId" clId="{A6CEF66E-4922-4592-BE9F-86015751B347}" dt="2023-08-12T15:41:15.382" v="91" actId="47"/>
        <pc:sldMkLst>
          <pc:docMk/>
          <pc:sldMk cId="2435406042" sldId="1699"/>
        </pc:sldMkLst>
      </pc:sldChg>
      <pc:sldChg chg="del">
        <pc:chgData name="George Huang" userId="7522906efeb502a4" providerId="LiveId" clId="{A6CEF66E-4922-4592-BE9F-86015751B347}" dt="2023-08-12T15:41:18.265" v="92" actId="47"/>
        <pc:sldMkLst>
          <pc:docMk/>
          <pc:sldMk cId="4225605065" sldId="1700"/>
        </pc:sldMkLst>
      </pc:sldChg>
      <pc:sldChg chg="del">
        <pc:chgData name="George Huang" userId="7522906efeb502a4" providerId="LiveId" clId="{A6CEF66E-4922-4592-BE9F-86015751B347}" dt="2023-08-12T15:38:54.559" v="37" actId="47"/>
        <pc:sldMkLst>
          <pc:docMk/>
          <pc:sldMk cId="3024588245" sldId="1702"/>
        </pc:sldMkLst>
      </pc:sldChg>
      <pc:sldChg chg="del">
        <pc:chgData name="George Huang" userId="7522906efeb502a4" providerId="LiveId" clId="{A6CEF66E-4922-4592-BE9F-86015751B347}" dt="2023-08-12T15:38:56.587" v="39" actId="47"/>
        <pc:sldMkLst>
          <pc:docMk/>
          <pc:sldMk cId="3646299381" sldId="1704"/>
        </pc:sldMkLst>
      </pc:sldChg>
      <pc:sldChg chg="del">
        <pc:chgData name="George Huang" userId="7522906efeb502a4" providerId="LiveId" clId="{A6CEF66E-4922-4592-BE9F-86015751B347}" dt="2023-08-12T15:39:07.096" v="42" actId="47"/>
        <pc:sldMkLst>
          <pc:docMk/>
          <pc:sldMk cId="2624219202" sldId="1706"/>
        </pc:sldMkLst>
      </pc:sldChg>
      <pc:sldChg chg="del">
        <pc:chgData name="George Huang" userId="7522906efeb502a4" providerId="LiveId" clId="{A6CEF66E-4922-4592-BE9F-86015751B347}" dt="2023-08-12T15:40:49.189" v="82" actId="47"/>
        <pc:sldMkLst>
          <pc:docMk/>
          <pc:sldMk cId="846439292" sldId="1708"/>
        </pc:sldMkLst>
      </pc:sldChg>
      <pc:sldChg chg="del">
        <pc:chgData name="George Huang" userId="7522906efeb502a4" providerId="LiveId" clId="{A6CEF66E-4922-4592-BE9F-86015751B347}" dt="2023-08-12T15:40:53.366" v="86" actId="47"/>
        <pc:sldMkLst>
          <pc:docMk/>
          <pc:sldMk cId="3448390094" sldId="1710"/>
        </pc:sldMkLst>
      </pc:sldChg>
      <pc:sldChg chg="del">
        <pc:chgData name="George Huang" userId="7522906efeb502a4" providerId="LiveId" clId="{A6CEF66E-4922-4592-BE9F-86015751B347}" dt="2023-08-12T15:41:07.363" v="88" actId="47"/>
        <pc:sldMkLst>
          <pc:docMk/>
          <pc:sldMk cId="2388684987" sldId="1712"/>
        </pc:sldMkLst>
      </pc:sldChg>
      <pc:sldChg chg="del">
        <pc:chgData name="George Huang" userId="7522906efeb502a4" providerId="LiveId" clId="{A6CEF66E-4922-4592-BE9F-86015751B347}" dt="2023-08-12T15:41:09.933" v="89" actId="47"/>
        <pc:sldMkLst>
          <pc:docMk/>
          <pc:sldMk cId="238721627" sldId="1713"/>
        </pc:sldMkLst>
      </pc:sldChg>
      <pc:sldChg chg="del">
        <pc:chgData name="George Huang" userId="7522906efeb502a4" providerId="LiveId" clId="{A6CEF66E-4922-4592-BE9F-86015751B347}" dt="2023-08-12T15:41:12.567" v="90" actId="47"/>
        <pc:sldMkLst>
          <pc:docMk/>
          <pc:sldMk cId="2344832981" sldId="1716"/>
        </pc:sldMkLst>
      </pc:sldChg>
      <pc:sldChg chg="del">
        <pc:chgData name="George Huang" userId="7522906efeb502a4" providerId="LiveId" clId="{A6CEF66E-4922-4592-BE9F-86015751B347}" dt="2023-08-12T15:41:21.509" v="93" actId="47"/>
        <pc:sldMkLst>
          <pc:docMk/>
          <pc:sldMk cId="130415098" sldId="1720"/>
        </pc:sldMkLst>
      </pc:sldChg>
      <pc:sldChg chg="del">
        <pc:chgData name="George Huang" userId="7522906efeb502a4" providerId="LiveId" clId="{A6CEF66E-4922-4592-BE9F-86015751B347}" dt="2023-08-12T15:41:29.642" v="95" actId="47"/>
        <pc:sldMkLst>
          <pc:docMk/>
          <pc:sldMk cId="707345414" sldId="1722"/>
        </pc:sldMkLst>
      </pc:sldChg>
      <pc:sldChg chg="del">
        <pc:chgData name="George Huang" userId="7522906efeb502a4" providerId="LiveId" clId="{A6CEF66E-4922-4592-BE9F-86015751B347}" dt="2023-08-12T15:41:56.518" v="109" actId="47"/>
        <pc:sldMkLst>
          <pc:docMk/>
          <pc:sldMk cId="16869378" sldId="1724"/>
        </pc:sldMkLst>
      </pc:sldChg>
      <pc:sldChg chg="del">
        <pc:chgData name="George Huang" userId="7522906efeb502a4" providerId="LiveId" clId="{A6CEF66E-4922-4592-BE9F-86015751B347}" dt="2023-08-12T15:42:23.226" v="114" actId="47"/>
        <pc:sldMkLst>
          <pc:docMk/>
          <pc:sldMk cId="2934479133" sldId="1726"/>
        </pc:sldMkLst>
      </pc:sldChg>
      <pc:sldChg chg="del">
        <pc:chgData name="George Huang" userId="7522906efeb502a4" providerId="LiveId" clId="{A6CEF66E-4922-4592-BE9F-86015751B347}" dt="2023-08-12T15:42:26.032" v="116" actId="47"/>
        <pc:sldMkLst>
          <pc:docMk/>
          <pc:sldMk cId="3926699747" sldId="1728"/>
        </pc:sldMkLst>
      </pc:sldChg>
      <pc:sldChg chg="del">
        <pc:chgData name="George Huang" userId="7522906efeb502a4" providerId="LiveId" clId="{A6CEF66E-4922-4592-BE9F-86015751B347}" dt="2023-08-12T15:42:31.666" v="120" actId="47"/>
        <pc:sldMkLst>
          <pc:docMk/>
          <pc:sldMk cId="3957401322" sldId="1730"/>
        </pc:sldMkLst>
      </pc:sldChg>
      <pc:sldChg chg="del">
        <pc:chgData name="George Huang" userId="7522906efeb502a4" providerId="LiveId" clId="{A6CEF66E-4922-4592-BE9F-86015751B347}" dt="2023-08-12T15:42:34.199" v="122" actId="47"/>
        <pc:sldMkLst>
          <pc:docMk/>
          <pc:sldMk cId="624076374" sldId="1732"/>
        </pc:sldMkLst>
      </pc:sldChg>
      <pc:sldChg chg="del">
        <pc:chgData name="George Huang" userId="7522906efeb502a4" providerId="LiveId" clId="{A6CEF66E-4922-4592-BE9F-86015751B347}" dt="2023-08-12T15:43:08.709" v="134" actId="47"/>
        <pc:sldMkLst>
          <pc:docMk/>
          <pc:sldMk cId="1647548548" sldId="1734"/>
        </pc:sldMkLst>
      </pc:sldChg>
      <pc:sldChg chg="del">
        <pc:chgData name="George Huang" userId="7522906efeb502a4" providerId="LiveId" clId="{A6CEF66E-4922-4592-BE9F-86015751B347}" dt="2023-08-12T15:43:58.323" v="145" actId="47"/>
        <pc:sldMkLst>
          <pc:docMk/>
          <pc:sldMk cId="3277337153" sldId="173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226342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343988809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377734639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45379682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352737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3312124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103700451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4101145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3725984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1742487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684010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3746433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078273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1921150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248744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871595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Relationship allows you to know the other </a:t>
            </a:r>
            <a:r>
              <a:rPr lang="en-US" b="1"/>
              <a:t>person’s needs, desires, struggles, </a:t>
            </a:r>
            <a:r>
              <a:rPr lang="en-US" b="1" dirty="0"/>
              <a:t>hope and dreams.  Without </a:t>
            </a:r>
            <a:r>
              <a:rPr lang="en-US" b="1"/>
              <a:t>knowing these, </a:t>
            </a:r>
            <a:r>
              <a:rPr lang="en-US" b="1" dirty="0"/>
              <a:t>you can’t really serve that person.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381133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840461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Relationship allows you to know the other </a:t>
            </a:r>
            <a:r>
              <a:rPr lang="en-US" b="1"/>
              <a:t>person’s needs, desires, struggles, </a:t>
            </a:r>
            <a:r>
              <a:rPr lang="en-US" b="1" dirty="0"/>
              <a:t>hope and dreams.  Without </a:t>
            </a:r>
            <a:r>
              <a:rPr lang="en-US" b="1"/>
              <a:t>knowing these, </a:t>
            </a:r>
            <a:r>
              <a:rPr lang="en-US" b="1" dirty="0"/>
              <a:t>you can’t really serve that person.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642813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b="1" kern="1000" spc="-50" dirty="0" err="1">
                <a:latin typeface="Microsoft JhengHei" panose="020B0604030504040204" pitchFamily="34" charset="-120"/>
                <a:ea typeface="Microsoft JhengHei" panose="020B0604030504040204" pitchFamily="34" charset="-120"/>
              </a:rPr>
              <a:t>i</a:t>
            </a:r>
            <a:r>
              <a:rPr lang="en-US" altLang="zh-TW" sz="1200" b="1" kern="1000" spc="-50" dirty="0">
                <a:latin typeface="Microsoft JhengHei" panose="020B0604030504040204" pitchFamily="34" charset="-120"/>
                <a:ea typeface="Microsoft JhengHei" panose="020B0604030504040204" pitchFamily="34" charset="-120"/>
              </a:rPr>
              <a:t>.</a:t>
            </a:r>
            <a:r>
              <a:rPr lang="zh-TW" altLang="en-US" sz="1200" b="1" kern="1000" spc="-50" dirty="0">
                <a:latin typeface="Microsoft JhengHei" panose="020B0604030504040204" pitchFamily="34" charset="-120"/>
                <a:ea typeface="Microsoft JhengHei" panose="020B0604030504040204" pitchFamily="34" charset="-120"/>
              </a:rPr>
              <a:t>我們的罪性</a:t>
            </a:r>
            <a:r>
              <a:rPr lang="en-US" altLang="zh-TW" sz="1200" b="1" kern="1000" spc="-50">
                <a:latin typeface="Microsoft JhengHei" panose="020B0604030504040204" pitchFamily="34" charset="-120"/>
                <a:ea typeface="Microsoft JhengHei" panose="020B0604030504040204" pitchFamily="34" charset="-120"/>
              </a:rPr>
              <a:t>:</a:t>
            </a:r>
            <a:r>
              <a:rPr lang="zh-TW" altLang="en-US" sz="1200" b="1" kern="1000" spc="-50">
                <a:latin typeface="Microsoft JhengHei" panose="020B0604030504040204" pitchFamily="34" charset="-120"/>
                <a:ea typeface="Microsoft JhengHei" panose="020B0604030504040204" pitchFamily="34" charset="-120"/>
              </a:rPr>
              <a:t>驕傲</a:t>
            </a:r>
            <a:r>
              <a:rPr lang="en-US" altLang="zh-TW" sz="1200" b="1" kern="1000" spc="-50">
                <a:latin typeface="Microsoft JhengHei" panose="020B0604030504040204" pitchFamily="34" charset="-120"/>
                <a:ea typeface="Microsoft JhengHei" panose="020B0604030504040204" pitchFamily="34" charset="-120"/>
              </a:rPr>
              <a:t>,</a:t>
            </a:r>
            <a:r>
              <a:rPr lang="zh-TW" altLang="en-US" sz="1200" b="1" kern="1000" spc="-50">
                <a:latin typeface="Microsoft JhengHei" panose="020B0604030504040204" pitchFamily="34" charset="-120"/>
                <a:ea typeface="Microsoft JhengHei" panose="020B0604030504040204" pitchFamily="34" charset="-120"/>
              </a:rPr>
              <a:t>貪心</a:t>
            </a:r>
            <a:r>
              <a:rPr lang="en-US" altLang="zh-TW" sz="1200" b="1" kern="1000" spc="-50">
                <a:latin typeface="Microsoft JhengHei" panose="020B0604030504040204" pitchFamily="34" charset="-120"/>
                <a:ea typeface="Microsoft JhengHei" panose="020B0604030504040204" pitchFamily="34" charset="-120"/>
              </a:rPr>
              <a:t>,</a:t>
            </a:r>
            <a:r>
              <a:rPr lang="zh-TW" altLang="en-US" sz="1200" b="1" kern="1000" spc="-50">
                <a:latin typeface="Microsoft JhengHei" panose="020B0604030504040204" pitchFamily="34" charset="-120"/>
                <a:ea typeface="Microsoft JhengHei" panose="020B0604030504040204" pitchFamily="34" charset="-120"/>
              </a:rPr>
              <a:t>急躁</a:t>
            </a:r>
            <a:r>
              <a:rPr lang="en-US" altLang="zh-TW" sz="1200" b="1" kern="1000" spc="-50" dirty="0">
                <a:latin typeface="Microsoft JhengHei" panose="020B0604030504040204" pitchFamily="34" charset="-120"/>
                <a:ea typeface="Microsoft JhengHei" panose="020B0604030504040204" pitchFamily="34" charset="-120"/>
              </a:rPr>
              <a:t>…</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040960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2308703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0605936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768816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2815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27484807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2844574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4293462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386951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26164387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4230865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1526737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7140575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6681428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7668458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807589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4813013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24742573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42644147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527085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24697526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2119255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30580669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9140041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7669870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10843108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13420064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27646227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22088616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2806783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307980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9381211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9833108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4669399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31500607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722924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6630000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3673058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35623802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9045279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7676946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39079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狹義解釋</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33311239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30708159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790792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7356916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64658044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76219096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a:t>
            </a:r>
            <a:r>
              <a:rPr lang="en-US" b="1"/>
              <a:t>no harm, </a:t>
            </a:r>
            <a:r>
              <a:rPr lang="en-US" b="1" dirty="0"/>
              <a:t>passive</a:t>
            </a:r>
          </a:p>
          <a:p>
            <a:r>
              <a:rPr lang="en-US" b="1" dirty="0"/>
              <a:t>Christian </a:t>
            </a:r>
            <a:r>
              <a:rPr lang="en-US" b="1"/>
              <a:t>– love, </a:t>
            </a:r>
            <a:r>
              <a:rPr lang="en-US" b="1" dirty="0"/>
              <a:t>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187573417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a:t>
            </a:r>
            <a:r>
              <a:rPr lang="en-US" b="1"/>
              <a:t>no harm, </a:t>
            </a:r>
            <a:r>
              <a:rPr lang="en-US" b="1" dirty="0"/>
              <a:t>passive</a:t>
            </a:r>
          </a:p>
          <a:p>
            <a:r>
              <a:rPr lang="en-US" b="1" dirty="0"/>
              <a:t>Christian </a:t>
            </a:r>
            <a:r>
              <a:rPr lang="en-US" b="1"/>
              <a:t>– love, </a:t>
            </a:r>
            <a:r>
              <a:rPr lang="en-US" b="1" dirty="0"/>
              <a:t>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30584852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6233240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9953266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1405621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10003788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77567163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128738836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18860844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a:t>
            </a:r>
            <a:r>
              <a:rPr lang="en-US" b="1"/>
              <a:t>no harm, </a:t>
            </a:r>
            <a:r>
              <a:rPr lang="en-US" b="1" dirty="0"/>
              <a:t>passive</a:t>
            </a:r>
          </a:p>
          <a:p>
            <a:r>
              <a:rPr lang="en-US" b="1" dirty="0"/>
              <a:t>Christian </a:t>
            </a:r>
            <a:r>
              <a:rPr lang="en-US" b="1"/>
              <a:t>– love, </a:t>
            </a:r>
            <a:r>
              <a:rPr lang="en-US" b="1" dirty="0"/>
              <a:t>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188625548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It’s still hard to be long-distance yet close </a:t>
            </a:r>
            <a:r>
              <a:rPr lang="en-US" b="1" err="1"/>
              <a:t>friends</a:t>
            </a:r>
            <a:r>
              <a:rPr lang="en-US" b="1"/>
              <a:t>.  We </a:t>
            </a:r>
            <a:r>
              <a:rPr lang="en-US" b="1" dirty="0"/>
              <a:t>still treasure face-to-face </a:t>
            </a:r>
            <a:r>
              <a:rPr lang="en-US" b="1" err="1"/>
              <a:t>interaction</a:t>
            </a:r>
            <a:r>
              <a:rPr lang="en-US" b="1"/>
              <a:t>.  Yet </a:t>
            </a:r>
            <a:r>
              <a:rPr lang="en-US" b="1" dirty="0"/>
              <a:t>don’t go beyond reasonable </a:t>
            </a:r>
            <a:r>
              <a:rPr lang="en-US" b="1" err="1"/>
              <a:t>boundaries</a:t>
            </a:r>
            <a:r>
              <a:rPr lang="en-US" b="1"/>
              <a:t>.  That </a:t>
            </a:r>
            <a:r>
              <a:rPr lang="en-US" b="1" dirty="0"/>
              <a:t>could wear out the welcome.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267677139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It’s still hard to be long-distance yet close </a:t>
            </a:r>
            <a:r>
              <a:rPr lang="en-US" b="1" err="1"/>
              <a:t>friends</a:t>
            </a:r>
            <a:r>
              <a:rPr lang="en-US" b="1"/>
              <a:t>.  We </a:t>
            </a:r>
            <a:r>
              <a:rPr lang="en-US" b="1" dirty="0"/>
              <a:t>still treasure face-to-face </a:t>
            </a:r>
            <a:r>
              <a:rPr lang="en-US" b="1" err="1"/>
              <a:t>interaction</a:t>
            </a:r>
            <a:r>
              <a:rPr lang="en-US" b="1"/>
              <a:t>.  Yet </a:t>
            </a:r>
            <a:r>
              <a:rPr lang="en-US" b="1" dirty="0"/>
              <a:t>don’t go beyond reasonable </a:t>
            </a:r>
            <a:r>
              <a:rPr lang="en-US" b="1" err="1"/>
              <a:t>boundaries</a:t>
            </a:r>
            <a:r>
              <a:rPr lang="en-US" b="1"/>
              <a:t>.  That </a:t>
            </a:r>
            <a:r>
              <a:rPr lang="en-US" b="1" dirty="0"/>
              <a:t>could wear out the welcome.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399925808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17360997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wrongdoing.  You still need to talk about </a:t>
            </a:r>
            <a:r>
              <a:rPr lang="en-US" b="1"/>
              <a:t>the issues, </a:t>
            </a:r>
            <a:r>
              <a:rPr lang="en-US" b="1" dirty="0"/>
              <a:t>help the </a:t>
            </a:r>
            <a:r>
              <a:rPr lang="en-US" b="1"/>
              <a:t>person repent, </a:t>
            </a:r>
            <a:r>
              <a:rPr lang="en-US" b="1" dirty="0"/>
              <a:t>and then can talk about forgiveness.</a:t>
            </a:r>
          </a:p>
          <a:p>
            <a:endParaRPr lang="en-US" b="1" dirty="0"/>
          </a:p>
          <a:p>
            <a:r>
              <a:rPr lang="en-US" b="1" dirty="0"/>
              <a:t>Don’t let pride prevent you from admitting your offense or misunderstanding.  These small things add up and hurt the trust and relationship between friends.  Once trust </a:t>
            </a:r>
            <a:r>
              <a:rPr lang="en-US" b="1"/>
              <a:t>is broken, </a:t>
            </a:r>
            <a:r>
              <a:rPr lang="en-US" b="1" dirty="0"/>
              <a:t>it’s hard to restore completely.</a:t>
            </a:r>
          </a:p>
          <a:p>
            <a:endParaRPr lang="en-US" b="1" dirty="0"/>
          </a:p>
          <a:p>
            <a:r>
              <a:rPr lang="en-US" b="1" dirty="0"/>
              <a:t>Constancy – are you a friend in both good and bad times?  Bad 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41724467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wrongdoing.  You still need to talk about </a:t>
            </a:r>
            <a:r>
              <a:rPr lang="en-US" b="1"/>
              <a:t>the issues, </a:t>
            </a:r>
            <a:r>
              <a:rPr lang="en-US" b="1" dirty="0"/>
              <a:t>help the </a:t>
            </a:r>
            <a:r>
              <a:rPr lang="en-US" b="1"/>
              <a:t>person repent, </a:t>
            </a:r>
            <a:r>
              <a:rPr lang="en-US" b="1" dirty="0"/>
              <a:t>and then can talk about forgiveness.</a:t>
            </a:r>
          </a:p>
          <a:p>
            <a:endParaRPr lang="en-US" b="1" dirty="0"/>
          </a:p>
          <a:p>
            <a:r>
              <a:rPr lang="en-US" b="1" dirty="0"/>
              <a:t>Don’t let pride prevent you from admitting your offense or misunderstanding.  These small things add up and hurt the trust and relationship between friends.  Once trust </a:t>
            </a:r>
            <a:r>
              <a:rPr lang="en-US" b="1"/>
              <a:t>is broken, </a:t>
            </a:r>
            <a:r>
              <a:rPr lang="en-US" b="1" dirty="0"/>
              <a:t>it’s hard to restore completely.</a:t>
            </a:r>
          </a:p>
          <a:p>
            <a:endParaRPr lang="en-US" b="1" dirty="0"/>
          </a:p>
          <a:p>
            <a:r>
              <a:rPr lang="en-US" b="1" dirty="0"/>
              <a:t>Constancy – are you a friend in both good and bad times?  Bad 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65568254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2293831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106199553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411425330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wrongdoing.  You still need to talk about </a:t>
            </a:r>
            <a:r>
              <a:rPr lang="en-US" b="1"/>
              <a:t>the issues, </a:t>
            </a:r>
            <a:r>
              <a:rPr lang="en-US" b="1" dirty="0"/>
              <a:t>help the </a:t>
            </a:r>
            <a:r>
              <a:rPr lang="en-US" b="1"/>
              <a:t>person repent, </a:t>
            </a:r>
            <a:r>
              <a:rPr lang="en-US" b="1" dirty="0"/>
              <a:t>and then can talk about forgiveness.</a:t>
            </a:r>
          </a:p>
          <a:p>
            <a:endParaRPr lang="en-US" b="1" dirty="0"/>
          </a:p>
          <a:p>
            <a:r>
              <a:rPr lang="en-US" b="1" dirty="0"/>
              <a:t>Don’t let pride prevent you from admitting your offense or misunderstanding.  These small things add up and hurt the trust and relationship between friends.  Once trust </a:t>
            </a:r>
            <a:r>
              <a:rPr lang="en-US" b="1"/>
              <a:t>is broken, </a:t>
            </a:r>
            <a:r>
              <a:rPr lang="en-US" b="1" dirty="0"/>
              <a:t>it’s hard to restore completely.</a:t>
            </a:r>
          </a:p>
          <a:p>
            <a:endParaRPr lang="en-US" b="1" dirty="0"/>
          </a:p>
          <a:p>
            <a:r>
              <a:rPr lang="en-US" b="1" dirty="0"/>
              <a:t>Constancy – are you a friend in both good and bad times?  Bad 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238709390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257575269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419193656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177986705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374783417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33802256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23184569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381585198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1005172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238395281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59109229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16411500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174942383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342799055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88212230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101593211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236822432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4869001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346617768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243405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8/12/2023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831479"/>
            <a:ext cx="7772400" cy="2387600"/>
          </a:xfrm>
        </p:spPr>
        <p:txBody>
          <a:bodyPr>
            <a:noAutofit/>
          </a:bodyPr>
          <a:lstStyle/>
          <a:p>
            <a:r>
              <a:rPr lang="zh-TW" altLang="en-US" sz="7000" b="1" dirty="0"/>
              <a:t>第七福</a:t>
            </a:r>
            <a:r>
              <a:rPr lang="en-US" altLang="zh-TW" sz="7000" b="1" dirty="0"/>
              <a:t>: </a:t>
            </a:r>
            <a:r>
              <a:rPr lang="zh-TW" altLang="en-US" sz="7000" b="1" dirty="0"/>
              <a:t>使人和睦</a:t>
            </a:r>
            <a:br>
              <a:rPr lang="en-US" altLang="zh-TW" sz="7000" b="1" dirty="0"/>
            </a:br>
            <a:br>
              <a:rPr lang="en-US" altLang="zh-TW" sz="7000" b="1" dirty="0"/>
            </a:br>
            <a:r>
              <a:rPr lang="zh-TW" altLang="en-US" sz="7000" b="1" kern="1000" spc="-50" dirty="0">
                <a:latin typeface="Microsoft JhengHei" panose="020B0604030504040204" pitchFamily="34" charset="-120"/>
              </a:rPr>
              <a:t>讀經</a:t>
            </a:r>
            <a:br>
              <a:rPr lang="en-US" altLang="zh-TW" sz="7000" b="1" kern="1000" spc="-50" dirty="0"/>
            </a:br>
            <a:r>
              <a:rPr lang="zh-TW" altLang="en-US" sz="7000" b="1" dirty="0">
                <a:latin typeface="Microsoft JhengHei" panose="020B0604030504040204" pitchFamily="34" charset="-120"/>
              </a:rPr>
              <a:t>馬太福音 </a:t>
            </a:r>
            <a:r>
              <a:rPr lang="en-US" altLang="zh-TW" sz="7000" b="1" dirty="0"/>
              <a:t>22:37-40</a:t>
            </a:r>
            <a:endParaRPr lang="en-US" sz="7000" dirty="0"/>
          </a:p>
        </p:txBody>
      </p:sp>
    </p:spTree>
    <p:extLst>
      <p:ext uri="{BB962C8B-B14F-4D97-AF65-F5344CB8AC3E}">
        <p14:creationId xmlns:p14="http://schemas.microsoft.com/office/powerpoint/2010/main" val="3777925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9148" y="117693"/>
            <a:ext cx="8865703" cy="5478423"/>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什麼是</a:t>
            </a:r>
            <a:r>
              <a:rPr lang="zh-TW" altLang="en-US" sz="7000" b="1" kern="1000" spc="-50" dirty="0">
                <a:latin typeface="+mj-lt"/>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使人和睦</a:t>
            </a:r>
            <a:r>
              <a:rPr lang="zh-TW" altLang="en-US" sz="7000" b="1" kern="1000" spc="-50" dirty="0">
                <a:latin typeface="+mj-lt"/>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的人</a:t>
            </a:r>
            <a:r>
              <a:rPr lang="en-US" altLang="zh-TW" sz="7000" b="1" kern="1000" spc="-50" dirty="0">
                <a:latin typeface="Microsoft JhengHei" panose="020B0604030504040204" pitchFamily="34" charset="-120"/>
                <a:ea typeface="Microsoft JhengHei" panose="020B0604030504040204" pitchFamily="34" charset="-120"/>
              </a:rPr>
              <a:t>?  </a:t>
            </a:r>
          </a:p>
          <a:p>
            <a:r>
              <a:rPr lang="zh-TW" altLang="en-US" sz="7000" b="1" kern="1000" spc="-50" dirty="0">
                <a:latin typeface="Microsoft JhengHei" panose="020B0604030504040204" pitchFamily="34" charset="-120"/>
                <a:ea typeface="Microsoft JhengHei" panose="020B0604030504040204" pitchFamily="34" charset="-120"/>
              </a:rPr>
              <a:t>原文是 </a:t>
            </a:r>
            <a:r>
              <a:rPr lang="en-US" altLang="zh-TW" sz="7000" b="1" kern="1000" spc="-50" dirty="0">
                <a:latin typeface="+mj-lt"/>
                <a:ea typeface="Microsoft JhengHei" panose="020B0604030504040204" pitchFamily="34" charset="-120"/>
              </a:rPr>
              <a:t>Peacemaker = Make Peace –</a:t>
            </a:r>
            <a:r>
              <a:rPr lang="zh-TW" altLang="en-US" sz="7000" b="1" kern="1000" spc="-50" dirty="0">
                <a:latin typeface="+mj-lt"/>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締造和平</a:t>
            </a:r>
            <a:r>
              <a:rPr lang="zh-TW" altLang="en-US" sz="7000" b="1" kern="1000" spc="-50" dirty="0">
                <a:ea typeface="Microsoft JhengHei" panose="020B0604030504040204" pitchFamily="34" charset="-120"/>
              </a:rPr>
              <a:t>」</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25585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03200" y="195470"/>
            <a:ext cx="8737600" cy="6096000"/>
          </a:xfrm>
        </p:spPr>
        <p:txBody>
          <a:bodyPr>
            <a:noAutofit/>
          </a:bodyPr>
          <a:lstStyle/>
          <a:p>
            <a:pPr marL="0" indent="0">
              <a:buNone/>
            </a:pPr>
            <a:r>
              <a:rPr lang="zh-TW" altLang="en-US" sz="7000" b="1" dirty="0">
                <a:latin typeface="Microsoft JhengHei" panose="020B0604030504040204" pitchFamily="34" charset="-120"/>
              </a:rPr>
              <a:t>丈夫</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愛和引導你的妻子</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並為她及家庭付出犧牲</a:t>
            </a:r>
            <a:endParaRPr lang="en-US" altLang="zh-TW" sz="7000" b="1" dirty="0">
              <a:latin typeface="Microsoft JhengHei" panose="020B0604030504040204" pitchFamily="34" charset="-120"/>
            </a:endParaRPr>
          </a:p>
          <a:p>
            <a:pPr marL="0" indent="0">
              <a:buNone/>
            </a:pPr>
            <a:endParaRPr lang="en-US" altLang="zh-TW" sz="2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妻子</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尊重你的丈夫</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5669218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94747" y="381000"/>
            <a:ext cx="8437217" cy="6096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男人和女人是非常不同的，所以我們需要運用愛心、智慧、耐心、及饒恕才能來和諧共處。</a:t>
            </a:r>
            <a:endParaRPr lang="en-US" sz="7000" b="1" dirty="0">
              <a:latin typeface="+mj-lt"/>
              <a:ea typeface="PMingLiU" panose="02020500000000000000" pitchFamily="18" charset="-120"/>
            </a:endParaRPr>
          </a:p>
        </p:txBody>
      </p:sp>
    </p:spTree>
    <p:extLst>
      <p:ext uri="{BB962C8B-B14F-4D97-AF65-F5344CB8AC3E}">
        <p14:creationId xmlns:p14="http://schemas.microsoft.com/office/powerpoint/2010/main" val="39680523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592667" y="516834"/>
            <a:ext cx="7915230" cy="5681869"/>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儒家教導中的五倫</a:t>
            </a:r>
            <a:r>
              <a:rPr lang="en-US" altLang="zh-TW" sz="7000" b="1" dirty="0">
                <a:latin typeface="Microsoft JhengHei" panose="020B0604030504040204" pitchFamily="34" charset="-120"/>
              </a:rPr>
              <a:t>:</a:t>
            </a:r>
          </a:p>
          <a:p>
            <a:pPr marL="0" indent="0" algn="ctr">
              <a:lnSpc>
                <a:spcPct val="100000"/>
              </a:lnSpc>
              <a:spcAft>
                <a:spcPts val="800"/>
              </a:spcAft>
              <a:buNone/>
            </a:pPr>
            <a:r>
              <a:rPr lang="zh-TW" altLang="en-US" sz="7000" b="1" dirty="0">
                <a:latin typeface="Microsoft JhengHei" panose="020B0604030504040204" pitchFamily="34" charset="-120"/>
              </a:rPr>
              <a:t>「夫妻有別」</a:t>
            </a:r>
            <a:endParaRPr lang="en-US" altLang="zh-TW" sz="7000" b="1" dirty="0">
              <a:latin typeface="Microsoft JhengHei" panose="020B0604030504040204" pitchFamily="34" charset="-120"/>
            </a:endParaRPr>
          </a:p>
          <a:p>
            <a:pPr marL="0" indent="0" algn="r">
              <a:lnSpc>
                <a:spcPct val="100000"/>
              </a:lnSpc>
              <a:spcAft>
                <a:spcPts val="800"/>
              </a:spcAft>
              <a:buNone/>
            </a:pPr>
            <a:r>
              <a:rPr lang="zh-TW" altLang="en-US" sz="7000" b="1" u="sng" dirty="0"/>
              <a:t>孟子</a:t>
            </a:r>
            <a:r>
              <a:rPr lang="en-US" altLang="zh-TW" sz="7000" b="1" dirty="0"/>
              <a:t>·</a:t>
            </a:r>
            <a:r>
              <a:rPr lang="zh-TW" altLang="en-US" sz="7000" b="1" dirty="0"/>
              <a:t>滕文公上</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0166141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2401" y="169333"/>
            <a:ext cx="8695266" cy="6350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儒家</a:t>
            </a:r>
            <a:r>
              <a:rPr lang="en-US" altLang="zh-TW" sz="7000" b="1" dirty="0">
                <a:latin typeface="Microsoft JhengHei" panose="020B0604030504040204" pitchFamily="34" charset="-120"/>
              </a:rPr>
              <a:t>:</a:t>
            </a:r>
            <a:r>
              <a:rPr lang="en-US" altLang="zh-TW" sz="7000" b="1" dirty="0">
                <a:latin typeface="+mj-lt"/>
              </a:rPr>
              <a:t> </a:t>
            </a:r>
            <a:r>
              <a:rPr lang="zh-TW" altLang="en-US" sz="7000" b="1" dirty="0">
                <a:latin typeface="+mj-lt"/>
              </a:rPr>
              <a:t>「</a:t>
            </a:r>
            <a:r>
              <a:rPr lang="zh-TW" altLang="en-US" sz="7000" b="1" dirty="0">
                <a:latin typeface="Microsoft JhengHei" panose="020B0604030504040204" pitchFamily="34" charset="-120"/>
              </a:rPr>
              <a:t>智是夫婦有別</a:t>
            </a:r>
            <a:r>
              <a:rPr lang="zh-TW" altLang="en-US" sz="7000" b="1" dirty="0"/>
              <a:t>」</a:t>
            </a:r>
            <a:endParaRPr lang="en-US" altLang="zh-TW" sz="7000" b="1" dirty="0"/>
          </a:p>
          <a:p>
            <a:pPr marL="0" indent="0">
              <a:lnSpc>
                <a:spcPct val="100000"/>
              </a:lnSpc>
              <a:spcAft>
                <a:spcPts val="800"/>
              </a:spcAft>
              <a:buNone/>
            </a:pPr>
            <a:r>
              <a:rPr lang="zh-TW" altLang="en-US" sz="7000" b="1" dirty="0"/>
              <a:t>有智慧的人就是了解丈夫和妻子之間的差異者</a:t>
            </a:r>
            <a:r>
              <a:rPr lang="zh-TW" altLang="en-US" sz="7000" b="1" dirty="0">
                <a:latin typeface="Microsoft JhengHei" panose="020B0604030504040204" pitchFamily="34" charset="-120"/>
              </a:rPr>
              <a:t>。</a:t>
            </a:r>
            <a:endParaRPr lang="en-US" altLang="zh-TW" sz="7000" b="1" dirty="0"/>
          </a:p>
          <a:p>
            <a:pPr marL="0" indent="0">
              <a:lnSpc>
                <a:spcPct val="100000"/>
              </a:lnSpc>
              <a:spcAft>
                <a:spcPts val="800"/>
              </a:spcAft>
              <a:buNone/>
            </a:pP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6459254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872150302"/>
              </p:ext>
            </p:extLst>
          </p:nvPr>
        </p:nvGraphicFramePr>
        <p:xfrm>
          <a:off x="114300" y="649357"/>
          <a:ext cx="8915400" cy="5035423"/>
        </p:xfrm>
        <a:graphic>
          <a:graphicData uri="http://schemas.openxmlformats.org/drawingml/2006/table">
            <a:tbl>
              <a:tblPr firstRow="1" firstCol="1" bandRow="1">
                <a:tableStyleId>{5C22544A-7EE6-4342-B048-85BDC9FD1C3A}</a:tableStyleId>
              </a:tblPr>
              <a:tblGrid>
                <a:gridCol w="2809461">
                  <a:extLst>
                    <a:ext uri="{9D8B030D-6E8A-4147-A177-3AD203B41FA5}">
                      <a16:colId xmlns:a16="http://schemas.microsoft.com/office/drawing/2014/main" val="1862322444"/>
                    </a:ext>
                  </a:extLst>
                </a:gridCol>
                <a:gridCol w="2600739">
                  <a:extLst>
                    <a:ext uri="{9D8B030D-6E8A-4147-A177-3AD203B41FA5}">
                      <a16:colId xmlns:a16="http://schemas.microsoft.com/office/drawing/2014/main" val="3466287671"/>
                    </a:ext>
                  </a:extLst>
                </a:gridCol>
                <a:gridCol w="3505200">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關係</a:t>
                      </a:r>
                      <a:endParaRPr lang="en-US" sz="43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五倫</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五常</a:t>
                      </a:r>
                      <a:r>
                        <a:rPr lang="en-US" altLang="zh-TW" sz="4300" b="1" dirty="0">
                          <a:effectLst/>
                          <a:latin typeface="Microsoft JhengHei" panose="020B0604030504040204" pitchFamily="34" charset="-120"/>
                          <a:ea typeface="Microsoft JhengHei" panose="020B0604030504040204" pitchFamily="34" charset="-120"/>
                        </a:rPr>
                        <a:t>:</a:t>
                      </a:r>
                    </a:p>
                    <a:p>
                      <a:pPr marL="0" marR="0" algn="ctr">
                        <a:lnSpc>
                          <a:spcPct val="107000"/>
                        </a:lnSpc>
                        <a:spcBef>
                          <a:spcPts val="0"/>
                        </a:spcBef>
                        <a:spcAft>
                          <a:spcPts val="0"/>
                        </a:spcAft>
                      </a:pPr>
                      <a:r>
                        <a:rPr lang="zh-TW" sz="4300" b="1" dirty="0">
                          <a:effectLst/>
                          <a:latin typeface="Microsoft JhengHei" panose="020B0604030504040204" pitchFamily="34" charset="-120"/>
                          <a:ea typeface="Microsoft JhengHei" panose="020B0604030504040204" pitchFamily="34" charset="-120"/>
                        </a:rPr>
                        <a:t>仁義禮智信</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7240169"/>
                  </a:ext>
                </a:extLst>
              </a:tr>
              <a:tr h="736600">
                <a:tc>
                  <a:txBody>
                    <a:bodyPr/>
                    <a:lstStyle/>
                    <a:p>
                      <a:pPr marL="0" marR="0">
                        <a:lnSpc>
                          <a:spcPct val="107000"/>
                        </a:lnSpc>
                        <a:spcBef>
                          <a:spcPts val="0"/>
                        </a:spcBef>
                        <a:spcAft>
                          <a:spcPts val="0"/>
                        </a:spcAft>
                      </a:pPr>
                      <a:r>
                        <a:rPr lang="zh-TW" sz="4300" b="1" dirty="0">
                          <a:effectLst/>
                          <a:latin typeface="Microsoft JhengHei" panose="020B0604030504040204" pitchFamily="34" charset="-120"/>
                          <a:ea typeface="Microsoft JhengHei" panose="020B0604030504040204" pitchFamily="34" charset="-120"/>
                        </a:rPr>
                        <a:t>父母</a:t>
                      </a:r>
                      <a:r>
                        <a:rPr lang="en-US" altLang="zh-TW" sz="4300" b="1" dirty="0">
                          <a:effectLst/>
                          <a:latin typeface="Microsoft JhengHei" panose="020B0604030504040204" pitchFamily="34" charset="-120"/>
                          <a:ea typeface="Microsoft JhengHei" panose="020B0604030504040204" pitchFamily="34" charset="-120"/>
                        </a:rPr>
                        <a:t>&amp;</a:t>
                      </a:r>
                      <a:r>
                        <a:rPr lang="zh-TW" sz="4300" b="1" dirty="0">
                          <a:effectLst/>
                          <a:latin typeface="Microsoft JhengHei" panose="020B0604030504040204" pitchFamily="34" charset="-120"/>
                          <a:ea typeface="Microsoft JhengHei" panose="020B0604030504040204" pitchFamily="34" charset="-120"/>
                        </a:rPr>
                        <a:t>孩子</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父子有親</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仁是父子有親</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28695329"/>
                  </a:ext>
                </a:extLst>
              </a:tr>
              <a:tr h="736600">
                <a:tc>
                  <a:txBody>
                    <a:bodyPr/>
                    <a:lstStyle/>
                    <a:p>
                      <a:pPr marL="0" marR="0">
                        <a:lnSpc>
                          <a:spcPct val="107000"/>
                        </a:lnSpc>
                        <a:spcBef>
                          <a:spcPts val="0"/>
                        </a:spcBef>
                        <a:spcAft>
                          <a:spcPts val="0"/>
                        </a:spcAft>
                      </a:pPr>
                      <a:r>
                        <a:rPr lang="zh-TW" altLang="en-US" sz="4300" b="1" dirty="0">
                          <a:effectLst/>
                          <a:latin typeface="Microsoft JhengHei" panose="020B0604030504040204" pitchFamily="34" charset="-120"/>
                          <a:ea typeface="Microsoft JhengHei" panose="020B0604030504040204" pitchFamily="34" charset="-120"/>
                        </a:rPr>
                        <a:t>丈</a:t>
                      </a:r>
                      <a:r>
                        <a:rPr lang="zh-TW" sz="4300" b="1" dirty="0">
                          <a:effectLst/>
                          <a:latin typeface="Microsoft JhengHei" panose="020B0604030504040204" pitchFamily="34" charset="-120"/>
                          <a:ea typeface="Microsoft JhengHei" panose="020B0604030504040204" pitchFamily="34" charset="-120"/>
                        </a:rPr>
                        <a:t>夫</a:t>
                      </a:r>
                      <a:r>
                        <a:rPr lang="en-US" altLang="zh-TW" sz="4300" b="1" dirty="0">
                          <a:effectLst/>
                          <a:latin typeface="Microsoft JhengHei" panose="020B0604030504040204" pitchFamily="34" charset="-120"/>
                          <a:ea typeface="Microsoft JhengHei" panose="020B0604030504040204" pitchFamily="34" charset="-120"/>
                        </a:rPr>
                        <a:t>&amp;</a:t>
                      </a:r>
                      <a:r>
                        <a:rPr lang="zh-TW" sz="4300" b="1" dirty="0">
                          <a:effectLst/>
                          <a:latin typeface="Microsoft JhengHei" panose="020B0604030504040204" pitchFamily="34" charset="-120"/>
                          <a:ea typeface="Microsoft JhengHei" panose="020B0604030504040204" pitchFamily="34" charset="-120"/>
                        </a:rPr>
                        <a:t>妻</a:t>
                      </a:r>
                      <a:r>
                        <a:rPr lang="zh-TW" altLang="en-US" sz="4300" b="1" dirty="0">
                          <a:effectLst/>
                          <a:latin typeface="Microsoft JhengHei" panose="020B0604030504040204" pitchFamily="34" charset="-120"/>
                          <a:ea typeface="Microsoft JhengHei" panose="020B0604030504040204" pitchFamily="34" charset="-120"/>
                        </a:rPr>
                        <a:t>子</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夫婦有別</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智是夫婦有別</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86331393"/>
                  </a:ext>
                </a:extLst>
              </a:tr>
              <a:tr h="736600">
                <a:tc>
                  <a:txBody>
                    <a:bodyPr/>
                    <a:lstStyle/>
                    <a:p>
                      <a:pPr marL="0" marR="0">
                        <a:lnSpc>
                          <a:spcPct val="107000"/>
                        </a:lnSpc>
                        <a:spcBef>
                          <a:spcPts val="0"/>
                        </a:spcBef>
                        <a:spcAft>
                          <a:spcPts val="0"/>
                        </a:spcAft>
                      </a:pPr>
                      <a:r>
                        <a:rPr lang="zh-TW" altLang="en-US" sz="4300" b="1" dirty="0">
                          <a:effectLst/>
                          <a:latin typeface="Microsoft JhengHei" panose="020B0604030504040204" pitchFamily="34" charset="-120"/>
                          <a:ea typeface="Microsoft JhengHei" panose="020B0604030504040204" pitchFamily="34" charset="-120"/>
                        </a:rPr>
                        <a:t>商場</a:t>
                      </a:r>
                      <a:r>
                        <a:rPr lang="en-US" sz="4300" b="1">
                          <a:effectLst/>
                          <a:latin typeface="Microsoft JhengHei" panose="020B0604030504040204" pitchFamily="34" charset="-120"/>
                          <a:ea typeface="Microsoft JhengHei" panose="020B0604030504040204" pitchFamily="34" charset="-120"/>
                        </a:rPr>
                        <a:t>, </a:t>
                      </a:r>
                      <a:r>
                        <a:rPr lang="zh-TW" altLang="en-US" sz="4300" b="1" kern="1200">
                          <a:effectLst/>
                          <a:latin typeface="Microsoft JhengHei" panose="020B0604030504040204" pitchFamily="34" charset="-120"/>
                          <a:ea typeface="Microsoft JhengHei" panose="020B0604030504040204" pitchFamily="34" charset="-120"/>
                        </a:rPr>
                        <a:t>君臣</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君臣有義</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義是君臣有義</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06773097"/>
                  </a:ext>
                </a:extLst>
              </a:tr>
              <a:tr h="736600">
                <a:tc>
                  <a:txBody>
                    <a:bodyPr/>
                    <a:lstStyle/>
                    <a:p>
                      <a:pPr marL="0" marR="0">
                        <a:lnSpc>
                          <a:spcPct val="107000"/>
                        </a:lnSpc>
                        <a:spcBef>
                          <a:spcPts val="0"/>
                        </a:spcBef>
                        <a:spcAft>
                          <a:spcPts val="0"/>
                        </a:spcAft>
                      </a:pPr>
                      <a:r>
                        <a:rPr lang="zh-TW" sz="4300" b="1" dirty="0">
                          <a:effectLst/>
                          <a:latin typeface="Microsoft JhengHei" panose="020B0604030504040204" pitchFamily="34" charset="-120"/>
                          <a:ea typeface="Microsoft JhengHei" panose="020B0604030504040204" pitchFamily="34" charset="-120"/>
                        </a:rPr>
                        <a:t>兄弟姊妹</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長幼有序</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禮是長幼有序</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99494738"/>
                  </a:ext>
                </a:extLst>
              </a:tr>
              <a:tr h="736600">
                <a:tc>
                  <a:txBody>
                    <a:bodyPr/>
                    <a:lstStyle/>
                    <a:p>
                      <a:pPr marL="0" marR="0">
                        <a:lnSpc>
                          <a:spcPct val="107000"/>
                        </a:lnSpc>
                        <a:spcBef>
                          <a:spcPts val="0"/>
                        </a:spcBef>
                        <a:spcAft>
                          <a:spcPts val="0"/>
                        </a:spcAft>
                      </a:pPr>
                      <a:r>
                        <a:rPr lang="zh-TW" sz="4300" b="1" dirty="0">
                          <a:effectLst/>
                          <a:latin typeface="Microsoft JhengHei" panose="020B0604030504040204" pitchFamily="34" charset="-120"/>
                          <a:ea typeface="Microsoft JhengHei" panose="020B0604030504040204" pitchFamily="34" charset="-120"/>
                        </a:rPr>
                        <a:t>朋友</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朋友有信</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ea typeface="Microsoft JhengHei" panose="020B0604030504040204" pitchFamily="34" charset="-120"/>
                        </a:rPr>
                        <a:t>信是朋友有信</a:t>
                      </a:r>
                      <a:endParaRPr lang="en-US" sz="43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03476417"/>
                  </a:ext>
                </a:extLst>
              </a:tr>
            </a:tbl>
          </a:graphicData>
        </a:graphic>
      </p:graphicFrame>
    </p:spTree>
    <p:extLst>
      <p:ext uri="{BB962C8B-B14F-4D97-AF65-F5344CB8AC3E}">
        <p14:creationId xmlns:p14="http://schemas.microsoft.com/office/powerpoint/2010/main" val="35436429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4114119494"/>
              </p:ext>
            </p:extLst>
          </p:nvPr>
        </p:nvGraphicFramePr>
        <p:xfrm>
          <a:off x="1" y="1115944"/>
          <a:ext cx="9143999" cy="5156200"/>
        </p:xfrm>
        <a:graphic>
          <a:graphicData uri="http://schemas.openxmlformats.org/drawingml/2006/table">
            <a:tbl>
              <a:tblPr firstRow="1" firstCol="1" bandRow="1">
                <a:tableStyleId>{5C22544A-7EE6-4342-B048-85BDC9FD1C3A}</a:tableStyleId>
              </a:tblPr>
              <a:tblGrid>
                <a:gridCol w="3360615">
                  <a:extLst>
                    <a:ext uri="{9D8B030D-6E8A-4147-A177-3AD203B41FA5}">
                      <a16:colId xmlns:a16="http://schemas.microsoft.com/office/drawing/2014/main" val="1862322444"/>
                    </a:ext>
                  </a:extLst>
                </a:gridCol>
                <a:gridCol w="2708881">
                  <a:extLst>
                    <a:ext uri="{9D8B030D-6E8A-4147-A177-3AD203B41FA5}">
                      <a16:colId xmlns:a16="http://schemas.microsoft.com/office/drawing/2014/main" val="3466287671"/>
                    </a:ext>
                  </a:extLst>
                </a:gridCol>
                <a:gridCol w="3074503">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endParaRPr lang="en-US" sz="4300" b="1" baseline="0"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男人</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女人</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287240169"/>
                  </a:ext>
                </a:extLst>
              </a:tr>
              <a:tr h="736600">
                <a:tc>
                  <a:txBody>
                    <a:bodyPr/>
                    <a:lstStyle/>
                    <a:p>
                      <a:pPr algn="l" fontAlgn="b"/>
                      <a:r>
                        <a:rPr lang="zh-TW" altLang="en-US" sz="4300" b="1" u="none" strike="noStrike" baseline="0" dirty="0">
                          <a:effectLst/>
                          <a:latin typeface="Microsoft JhengHei" panose="020B0604030504040204" pitchFamily="34" charset="-120"/>
                          <a:ea typeface="Microsoft JhengHei" panose="020B0604030504040204" pitchFamily="34" charset="-120"/>
                        </a:rPr>
                        <a:t>自我形象來源</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工作</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家庭</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628695329"/>
                  </a:ext>
                </a:extLst>
              </a:tr>
              <a:tr h="736600">
                <a:tc>
                  <a:txBody>
                    <a:bodyPr/>
                    <a:lstStyle/>
                    <a:p>
                      <a:pPr algn="l" fontAlgn="b"/>
                      <a:r>
                        <a:rPr lang="zh-TW" altLang="en-US" sz="4300" b="1" u="none" strike="noStrike" baseline="0" dirty="0">
                          <a:effectLst/>
                          <a:latin typeface="Microsoft JhengHei" panose="020B0604030504040204" pitchFamily="34" charset="-120"/>
                          <a:ea typeface="Microsoft JhengHei" panose="020B0604030504040204" pitchFamily="34" charset="-120"/>
                        </a:rPr>
                        <a:t>讓他滿足的事</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供給需要</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照顧家庭</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1086331393"/>
                  </a:ext>
                </a:extLst>
              </a:tr>
              <a:tr h="736600">
                <a:tc>
                  <a:txBody>
                    <a:bodyPr/>
                    <a:lstStyle/>
                    <a:p>
                      <a:pPr algn="l" fontAlgn="b"/>
                      <a:r>
                        <a:rPr lang="zh-TW" altLang="en-US" sz="4300" b="1" u="none" strike="noStrike" baseline="0" dirty="0">
                          <a:effectLst/>
                          <a:latin typeface="Microsoft JhengHei" panose="020B0604030504040204" pitchFamily="34" charset="-120"/>
                          <a:ea typeface="Microsoft JhengHei" panose="020B0604030504040204" pitchFamily="34" charset="-120"/>
                        </a:rPr>
                        <a:t>最重要的感覺</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尊重</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愛</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3706773097"/>
                  </a:ext>
                </a:extLst>
              </a:tr>
              <a:tr h="736600">
                <a:tc>
                  <a:txBody>
                    <a:bodyPr/>
                    <a:lstStyle/>
                    <a:p>
                      <a:pPr algn="l" fontAlgn="b"/>
                      <a:r>
                        <a:rPr lang="zh-TW" altLang="en-US" sz="4300" b="1" u="none" strike="noStrike" baseline="0" dirty="0">
                          <a:effectLst/>
                          <a:latin typeface="Microsoft JhengHei" panose="020B0604030504040204" pitchFamily="34" charset="-120"/>
                          <a:ea typeface="Microsoft JhengHei" panose="020B0604030504040204" pitchFamily="34" charset="-120"/>
                        </a:rPr>
                        <a:t>比較偏向</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獨立</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參與</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729712"/>
                  </a:ext>
                </a:extLst>
              </a:tr>
              <a:tr h="736600">
                <a:tc>
                  <a:txBody>
                    <a:bodyPr/>
                    <a:lstStyle/>
                    <a:p>
                      <a:pPr algn="l" fontAlgn="b"/>
                      <a:r>
                        <a:rPr lang="zh-TW" altLang="en-US" sz="4300" b="1" u="none" strike="noStrike" baseline="0" dirty="0">
                          <a:effectLst/>
                          <a:latin typeface="Microsoft JhengHei" panose="020B0604030504040204" pitchFamily="34" charset="-120"/>
                          <a:ea typeface="Microsoft JhengHei" panose="020B0604030504040204" pitchFamily="34" charset="-120"/>
                        </a:rPr>
                        <a:t>如何與他連結</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一起做事</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講話</a:t>
                      </a:r>
                      <a:r>
                        <a:rPr lang="en-US" altLang="zh-TW" sz="4300" b="1" u="none" strike="noStrike" baseline="0" dirty="0">
                          <a:effectLst/>
                          <a:latin typeface="Microsoft JhengHei" panose="020B0604030504040204" pitchFamily="34" charset="-120"/>
                          <a:ea typeface="Microsoft JhengHei" panose="020B0604030504040204" pitchFamily="34" charset="-120"/>
                        </a:rPr>
                        <a:t>,</a:t>
                      </a:r>
                      <a:r>
                        <a:rPr lang="zh-TW" altLang="en-US" sz="4300" b="1" u="none" strike="noStrike" baseline="0" dirty="0">
                          <a:effectLst/>
                          <a:latin typeface="Microsoft JhengHei" panose="020B0604030504040204" pitchFamily="34" charset="-120"/>
                          <a:ea typeface="Microsoft JhengHei" panose="020B0604030504040204" pitchFamily="34" charset="-120"/>
                        </a:rPr>
                        <a:t>溝通</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3699494738"/>
                  </a:ext>
                </a:extLst>
              </a:tr>
              <a:tr h="736600">
                <a:tc>
                  <a:txBody>
                    <a:bodyPr/>
                    <a:lstStyle/>
                    <a:p>
                      <a:pPr algn="l" fontAlgn="b"/>
                      <a:r>
                        <a:rPr lang="zh-TW" altLang="en-US" sz="4300" b="1" u="none" strike="noStrike" baseline="0" dirty="0">
                          <a:effectLst/>
                          <a:latin typeface="Microsoft JhengHei" panose="020B0604030504040204" pitchFamily="34" charset="-120"/>
                          <a:ea typeface="Microsoft JhengHei" panose="020B0604030504040204" pitchFamily="34" charset="-120"/>
                        </a:rPr>
                        <a:t>在做事時</a:t>
                      </a:r>
                      <a:r>
                        <a:rPr lang="zh-TW" altLang="en-US" sz="4300" b="1" u="none" strike="noStrike" kern="1200" baseline="0" dirty="0">
                          <a:effectLst/>
                          <a:latin typeface="Microsoft JhengHei" panose="020B0604030504040204" pitchFamily="34" charset="-120"/>
                          <a:ea typeface="Microsoft JhengHei" panose="020B0604030504040204" pitchFamily="34" charset="-120"/>
                        </a:rPr>
                        <a:t>要</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a:effectLst/>
                          <a:latin typeface="Microsoft JhengHei" panose="020B0604030504040204" pitchFamily="34" charset="-120"/>
                          <a:ea typeface="Microsoft JhengHei" panose="020B0604030504040204" pitchFamily="34" charset="-120"/>
                        </a:rPr>
                        <a:t>結果</a:t>
                      </a:r>
                      <a:r>
                        <a:rPr lang="en-US" altLang="zh-TW" sz="4300" b="1" u="none" strike="noStrike" baseline="0">
                          <a:effectLst/>
                          <a:latin typeface="Microsoft JhengHei" panose="020B0604030504040204" pitchFamily="34" charset="-120"/>
                          <a:ea typeface="Microsoft JhengHei" panose="020B0604030504040204" pitchFamily="34" charset="-120"/>
                        </a:rPr>
                        <a:t>,</a:t>
                      </a:r>
                      <a:r>
                        <a:rPr lang="zh-TW" altLang="en-US" sz="4300" b="1" u="none" strike="noStrike" baseline="0">
                          <a:effectLst/>
                          <a:latin typeface="Microsoft JhengHei" panose="020B0604030504040204" pitchFamily="34" charset="-120"/>
                          <a:ea typeface="Microsoft JhengHei" panose="020B0604030504040204" pitchFamily="34" charset="-120"/>
                        </a:rPr>
                        <a:t>成就</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tc>
                  <a:txBody>
                    <a:bodyPr/>
                    <a:lstStyle/>
                    <a:p>
                      <a:pPr algn="ctr" fontAlgn="b"/>
                      <a:r>
                        <a:rPr lang="zh-TW" altLang="en-US" sz="4300" b="1" u="none" strike="noStrike" baseline="0" dirty="0">
                          <a:effectLst/>
                          <a:latin typeface="Microsoft JhengHei" panose="020B0604030504040204" pitchFamily="34" charset="-120"/>
                          <a:ea typeface="Microsoft JhengHei" panose="020B0604030504040204" pitchFamily="34" charset="-120"/>
                        </a:rPr>
                        <a:t>體驗</a:t>
                      </a:r>
                      <a:r>
                        <a:rPr lang="en-US" altLang="zh-TW" sz="4300" b="1" u="none" strike="noStrike" kern="1200" baseline="0" dirty="0">
                          <a:effectLst/>
                          <a:latin typeface="Microsoft JhengHei" panose="020B0604030504040204" pitchFamily="34" charset="-120"/>
                          <a:ea typeface="Microsoft JhengHei" panose="020B0604030504040204" pitchFamily="34" charset="-120"/>
                        </a:rPr>
                        <a:t>,</a:t>
                      </a:r>
                      <a:r>
                        <a:rPr lang="zh-TW" altLang="en-US" sz="4300" b="1" u="none" strike="noStrike" baseline="0" dirty="0">
                          <a:effectLst/>
                          <a:latin typeface="Microsoft JhengHei" panose="020B0604030504040204" pitchFamily="34" charset="-120"/>
                          <a:ea typeface="Microsoft JhengHei" panose="020B0604030504040204" pitchFamily="34" charset="-120"/>
                        </a:rPr>
                        <a:t>溝通</a:t>
                      </a:r>
                      <a:endParaRPr lang="zh-TW" altLang="en-US" sz="4300" b="1" i="0" u="none" strike="noStrike" baseline="0" dirty="0">
                        <a:solidFill>
                          <a:schemeClr val="tx1"/>
                        </a:solidFill>
                        <a:effectLst/>
                        <a:latin typeface="Microsoft JhengHei" panose="020B0604030504040204" pitchFamily="34" charset="-120"/>
                        <a:ea typeface="Microsoft JhengHei" panose="020B0604030504040204" pitchFamily="34" charset="-120"/>
                      </a:endParaRPr>
                    </a:p>
                  </a:txBody>
                  <a:tcPr marL="9525" marR="9525" marT="9525" marB="0" anchor="ctr"/>
                </a:tc>
                <a:extLst>
                  <a:ext uri="{0D108BD9-81ED-4DB2-BD59-A6C34878D82A}">
                    <a16:rowId xmlns:a16="http://schemas.microsoft.com/office/drawing/2014/main" val="203476417"/>
                  </a:ext>
                </a:extLst>
              </a:tr>
            </a:tbl>
          </a:graphicData>
        </a:graphic>
      </p:graphicFrame>
      <p:sp>
        <p:nvSpPr>
          <p:cNvPr id="2" name="TextBox 1">
            <a:extLst>
              <a:ext uri="{FF2B5EF4-FFF2-40B4-BE49-F238E27FC236}">
                <a16:creationId xmlns:a16="http://schemas.microsoft.com/office/drawing/2014/main" id="{0AC7B267-0635-477C-8A9C-DEB178AEC493}"/>
              </a:ext>
            </a:extLst>
          </p:cNvPr>
          <p:cNvSpPr txBox="1"/>
          <p:nvPr/>
        </p:nvSpPr>
        <p:spPr>
          <a:xfrm>
            <a:off x="1786621" y="0"/>
            <a:ext cx="5570756" cy="1015663"/>
          </a:xfrm>
          <a:prstGeom prst="rect">
            <a:avLst/>
          </a:prstGeom>
          <a:noFill/>
        </p:spPr>
        <p:txBody>
          <a:bodyPr wrap="none" rtlCol="0">
            <a:spAutoFit/>
          </a:bodyPr>
          <a:lstStyle/>
          <a:p>
            <a:r>
              <a:rPr lang="zh-TW" altLang="en-US" sz="6000" b="1" dirty="0">
                <a:ea typeface="Microsoft JhengHei" panose="020B0604030504040204" pitchFamily="34" charset="-120"/>
              </a:rPr>
              <a:t>男女之間的差異</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4192679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62467" y="261730"/>
            <a:ext cx="8267515" cy="6096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「男人會為食物而工作</a:t>
            </a:r>
            <a:r>
              <a:rPr lang="zh-TW" altLang="en-US" sz="7200" b="1" dirty="0">
                <a:latin typeface="Microsoft JhengHei" panose="020B0604030504040204" pitchFamily="34" charset="-120"/>
              </a:rPr>
              <a:t>，</a:t>
            </a:r>
            <a:r>
              <a:rPr lang="zh-TW" altLang="en-US" sz="7000" b="1" dirty="0">
                <a:latin typeface="Microsoft JhengHei" panose="020B0604030504040204" pitchFamily="34" charset="-120"/>
              </a:rPr>
              <a:t>但願意為尊重而死。 」</a:t>
            </a:r>
            <a:endParaRPr lang="en-US" sz="7000" b="1" dirty="0">
              <a:latin typeface="+mj-lt"/>
              <a:ea typeface="PMingLiU" panose="02020500000000000000" pitchFamily="18" charset="-120"/>
            </a:endParaRPr>
          </a:p>
        </p:txBody>
      </p:sp>
    </p:spTree>
    <p:extLst>
      <p:ext uri="{BB962C8B-B14F-4D97-AF65-F5344CB8AC3E}">
        <p14:creationId xmlns:p14="http://schemas.microsoft.com/office/powerpoint/2010/main" val="35125260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3267" y="541867"/>
            <a:ext cx="8649620" cy="5935133"/>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男人想要別人的尊重 </a:t>
            </a:r>
            <a:endParaRPr lang="en-US" altLang="zh-TW" sz="7000" b="1" dirty="0">
              <a:latin typeface="Microsoft JhengHei" panose="020B0604030504040204" pitchFamily="34" charset="-120"/>
            </a:endParaRPr>
          </a:p>
          <a:p>
            <a:pPr marL="0" indent="0">
              <a:lnSpc>
                <a:spcPct val="100000"/>
              </a:lnSpc>
              <a:spcAft>
                <a:spcPts val="800"/>
              </a:spcAft>
              <a:buNone/>
            </a:pP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不是因為驕傲嗎？</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26272505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20133" y="177800"/>
            <a:ext cx="8517467" cy="62992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我們為什麼需要朋友</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 我們要在跟隨神的道路上彼此扶持。</a:t>
            </a:r>
            <a:endParaRPr lang="en-US" altLang="zh-TW"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67079591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0"/>
            <a:ext cx="8331200" cy="6096000"/>
          </a:xfrm>
        </p:spPr>
        <p:txBody>
          <a:bodyPr>
            <a:noAutofit/>
          </a:bodyPr>
          <a:lstStyle/>
          <a:p>
            <a:pPr marL="0" indent="0">
              <a:lnSpc>
                <a:spcPct val="100000"/>
              </a:lnSpc>
              <a:spcAft>
                <a:spcPts val="800"/>
              </a:spcAft>
              <a:buNone/>
            </a:pPr>
            <a:r>
              <a:rPr lang="zh-TW" altLang="en-US" sz="6000" b="1" dirty="0">
                <a:latin typeface="Microsoft JhengHei" panose="020B0604030504040204" pitchFamily="34" charset="-120"/>
              </a:rPr>
              <a:t>傳道書</a:t>
            </a:r>
            <a:r>
              <a:rPr lang="zh-TW" altLang="en-US" sz="6000" b="1" dirty="0">
                <a:latin typeface="+mj-lt"/>
              </a:rPr>
              <a:t> </a:t>
            </a:r>
            <a:r>
              <a:rPr lang="en-US" altLang="zh-TW" sz="6000" b="1" dirty="0">
                <a:latin typeface="+mj-lt"/>
              </a:rPr>
              <a:t>4:9-10 -- </a:t>
            </a:r>
            <a:r>
              <a:rPr lang="zh-TW" altLang="en-US" sz="6000" b="1" dirty="0">
                <a:latin typeface="Microsoft JhengHei" panose="020B0604030504040204" pitchFamily="34" charset="-120"/>
              </a:rPr>
              <a:t>兩個人總比一個人好，因為二人勞碌同得美好的果效。 若是跌倒，這人可以扶起他的同伴；若是孤身跌倒，沒有別人扶起他來，這人就有禍了！ </a:t>
            </a:r>
            <a:endParaRPr lang="en-US" altLang="zh-TW" sz="6000" b="1" dirty="0">
              <a:latin typeface="Microsoft JhengHei" panose="020B0604030504040204" pitchFamily="34" charset="-120"/>
            </a:endParaRPr>
          </a:p>
        </p:txBody>
      </p:sp>
    </p:spTree>
    <p:extLst>
      <p:ext uri="{BB962C8B-B14F-4D97-AF65-F5344CB8AC3E}">
        <p14:creationId xmlns:p14="http://schemas.microsoft.com/office/powerpoint/2010/main" val="29586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133" y="338667"/>
            <a:ext cx="8796867" cy="3323987"/>
          </a:xfrm>
          <a:prstGeom prst="rect">
            <a:avLst/>
          </a:prstGeom>
        </p:spPr>
        <p:txBody>
          <a:bodyPr wrap="square">
            <a:spAutoFit/>
          </a:bodyPr>
          <a:lstStyle/>
          <a:p>
            <a:r>
              <a:rPr lang="zh-TW" altLang="en-US" sz="7000" b="1" kern="1000" spc="-50"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締造和平的人</a:t>
            </a:r>
            <a:r>
              <a:rPr lang="zh-TW" altLang="en-US" sz="7000" b="1" kern="1000" spc="-50" dirty="0">
                <a:ea typeface="Microsoft JhengHei" panose="020B0604030504040204" pitchFamily="34" charset="-120"/>
              </a:rPr>
              <a:t>」</a:t>
            </a:r>
            <a:r>
              <a:rPr lang="en-US" altLang="zh-TW" sz="7000" b="1" kern="1000" spc="-50" dirty="0">
                <a:ea typeface="Microsoft JhengHei" panose="020B0604030504040204" pitchFamily="34" charset="-120"/>
              </a:rPr>
              <a:t> – </a:t>
            </a:r>
            <a:r>
              <a:rPr lang="zh-TW" altLang="en-US" sz="7000" b="1" kern="1000" spc="-50" dirty="0">
                <a:ea typeface="Microsoft JhengHei" panose="020B0604030504040204" pitchFamily="34" charset="-120"/>
              </a:rPr>
              <a:t>一個</a:t>
            </a:r>
            <a:r>
              <a:rPr lang="zh-TW" altLang="en-US" sz="7000" b="1" kern="1000" spc="-50" dirty="0">
                <a:latin typeface="Microsoft JhengHei" panose="020B0604030504040204" pitchFamily="34" charset="-120"/>
                <a:ea typeface="Microsoft JhengHei" panose="020B0604030504040204" pitchFamily="34" charset="-120"/>
              </a:rPr>
              <a:t>解決人與人之間的衝突的人</a:t>
            </a:r>
            <a:r>
              <a:rPr lang="zh-TW" altLang="en-US" sz="7200" b="1" kern="1000" spc="-50" dirty="0">
                <a:latin typeface="Microsoft JhengHei" panose="020B0604030504040204" pitchFamily="34" charset="-120"/>
                <a:ea typeface="Microsoft JhengHei" panose="020B0604030504040204" pitchFamily="34" charset="-120"/>
              </a:rPr>
              <a:t>。</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7163690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2AB9BE5-6D08-471D-A220-20EA620315C2}"/>
              </a:ext>
            </a:extLst>
          </p:cNvPr>
          <p:cNvGrpSpPr/>
          <p:nvPr/>
        </p:nvGrpSpPr>
        <p:grpSpPr>
          <a:xfrm>
            <a:off x="179906" y="1333265"/>
            <a:ext cx="8849677" cy="4476519"/>
            <a:chOff x="134929" y="999949"/>
            <a:chExt cx="6637258" cy="3357389"/>
          </a:xfrm>
        </p:grpSpPr>
        <p:sp>
          <p:nvSpPr>
            <p:cNvPr id="6" name="Freeform: Shape 5">
              <a:extLst>
                <a:ext uri="{FF2B5EF4-FFF2-40B4-BE49-F238E27FC236}">
                  <a16:creationId xmlns:a16="http://schemas.microsoft.com/office/drawing/2014/main" id="{C7A8D7B3-8506-4DFC-BBF4-02590192BCC0}"/>
                </a:ext>
              </a:extLst>
            </p:cNvPr>
            <p:cNvSpPr/>
            <p:nvPr/>
          </p:nvSpPr>
          <p:spPr>
            <a:xfrm>
              <a:off x="1648946" y="1940711"/>
              <a:ext cx="4001341" cy="2416627"/>
            </a:xfrm>
            <a:custGeom>
              <a:avLst/>
              <a:gdLst>
                <a:gd name="connsiteX0" fmla="*/ 5795682 w 6078070"/>
                <a:gd name="connsiteY0" fmla="*/ 0 h 4437530"/>
                <a:gd name="connsiteX1" fmla="*/ 0 w 6078070"/>
                <a:gd name="connsiteY1" fmla="*/ 2649071 h 4437530"/>
                <a:gd name="connsiteX2" fmla="*/ 847165 w 6078070"/>
                <a:gd name="connsiteY2" fmla="*/ 4437530 h 4437530"/>
                <a:gd name="connsiteX3" fmla="*/ 6078070 w 6078070"/>
                <a:gd name="connsiteY3" fmla="*/ 4424083 h 4437530"/>
                <a:gd name="connsiteX4" fmla="*/ 5795682 w 6078070"/>
                <a:gd name="connsiteY4" fmla="*/ 0 h 4437530"/>
                <a:gd name="connsiteX0" fmla="*/ 5795682 w 5795682"/>
                <a:gd name="connsiteY0" fmla="*/ 0 h 4449256"/>
                <a:gd name="connsiteX1" fmla="*/ 0 w 5795682"/>
                <a:gd name="connsiteY1" fmla="*/ 2649071 h 4449256"/>
                <a:gd name="connsiteX2" fmla="*/ 847165 w 5795682"/>
                <a:gd name="connsiteY2" fmla="*/ 4437530 h 4449256"/>
                <a:gd name="connsiteX3" fmla="*/ 5721173 w 5795682"/>
                <a:gd name="connsiteY3" fmla="*/ 4449256 h 4449256"/>
                <a:gd name="connsiteX4" fmla="*/ 5795682 w 5795682"/>
                <a:gd name="connsiteY4" fmla="*/ 0 h 4449256"/>
                <a:gd name="connsiteX0" fmla="*/ 5687532 w 5721173"/>
                <a:gd name="connsiteY0" fmla="*/ 0 h 4474429"/>
                <a:gd name="connsiteX1" fmla="*/ 0 w 5721173"/>
                <a:gd name="connsiteY1" fmla="*/ 2674244 h 4474429"/>
                <a:gd name="connsiteX2" fmla="*/ 847165 w 5721173"/>
                <a:gd name="connsiteY2" fmla="*/ 4462703 h 4474429"/>
                <a:gd name="connsiteX3" fmla="*/ 5721173 w 5721173"/>
                <a:gd name="connsiteY3" fmla="*/ 4474429 h 4474429"/>
                <a:gd name="connsiteX4" fmla="*/ 5687532 w 5721173"/>
                <a:gd name="connsiteY4" fmla="*/ 0 h 4474429"/>
                <a:gd name="connsiteX0" fmla="*/ 5687532 w 5721173"/>
                <a:gd name="connsiteY0" fmla="*/ 0 h 4021312"/>
                <a:gd name="connsiteX1" fmla="*/ 0 w 5721173"/>
                <a:gd name="connsiteY1" fmla="*/ 2221127 h 4021312"/>
                <a:gd name="connsiteX2" fmla="*/ 847165 w 5721173"/>
                <a:gd name="connsiteY2" fmla="*/ 4009586 h 4021312"/>
                <a:gd name="connsiteX3" fmla="*/ 5721173 w 5721173"/>
                <a:gd name="connsiteY3" fmla="*/ 4021312 h 4021312"/>
                <a:gd name="connsiteX4" fmla="*/ 5687532 w 5721173"/>
                <a:gd name="connsiteY4" fmla="*/ 0 h 4021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1173" h="4021312">
                  <a:moveTo>
                    <a:pt x="5687532" y="0"/>
                  </a:moveTo>
                  <a:lnTo>
                    <a:pt x="0" y="2221127"/>
                  </a:lnTo>
                  <a:lnTo>
                    <a:pt x="847165" y="4009586"/>
                  </a:lnTo>
                  <a:lnTo>
                    <a:pt x="5721173" y="4021312"/>
                  </a:lnTo>
                  <a:lnTo>
                    <a:pt x="5687532" y="0"/>
                  </a:lnTo>
                  <a:close/>
                </a:path>
              </a:pathLst>
            </a:cu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cxnSp>
          <p:nvCxnSpPr>
            <p:cNvPr id="15" name="Straight Arrow Connector 14">
              <a:extLst>
                <a:ext uri="{FF2B5EF4-FFF2-40B4-BE49-F238E27FC236}">
                  <a16:creationId xmlns:a16="http://schemas.microsoft.com/office/drawing/2014/main" id="{5907E1FE-9A1E-43FB-87CE-ADA28CE5BB7C}"/>
                </a:ext>
              </a:extLst>
            </p:cNvPr>
            <p:cNvCxnSpPr>
              <a:cxnSpLocks/>
            </p:cNvCxnSpPr>
            <p:nvPr/>
          </p:nvCxnSpPr>
          <p:spPr>
            <a:xfrm>
              <a:off x="1642815" y="3009984"/>
              <a:ext cx="289184" cy="25740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90FDCE2F-EF03-47FD-B5B0-DF31C9DA421E}"/>
                </a:ext>
              </a:extLst>
            </p:cNvPr>
            <p:cNvGrpSpPr/>
            <p:nvPr/>
          </p:nvGrpSpPr>
          <p:grpSpPr>
            <a:xfrm>
              <a:off x="1980772" y="2444424"/>
              <a:ext cx="604362" cy="1105853"/>
              <a:chOff x="1980772" y="2444424"/>
              <a:chExt cx="604362" cy="1105853"/>
            </a:xfrm>
          </p:grpSpPr>
          <p:sp>
            <p:nvSpPr>
              <p:cNvPr id="22" name="Smiley Face 21">
                <a:extLst>
                  <a:ext uri="{FF2B5EF4-FFF2-40B4-BE49-F238E27FC236}">
                    <a16:creationId xmlns:a16="http://schemas.microsoft.com/office/drawing/2014/main" id="{807C1C5B-DAE4-4A7A-AC82-E75D1EC3A429}"/>
                  </a:ext>
                </a:extLst>
              </p:cNvPr>
              <p:cNvSpPr/>
              <p:nvPr/>
            </p:nvSpPr>
            <p:spPr>
              <a:xfrm>
                <a:off x="2096501" y="2444424"/>
                <a:ext cx="372904" cy="385763"/>
              </a:xfrm>
              <a:prstGeom prst="smileyFac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b="1" dirty="0">
                  <a:ea typeface="Microsoft JhengHei" panose="020B0604030504040204" pitchFamily="34" charset="-120"/>
                </a:endParaRPr>
              </a:p>
            </p:txBody>
          </p:sp>
          <p:cxnSp>
            <p:nvCxnSpPr>
              <p:cNvPr id="24" name="Straight Connector 23">
                <a:extLst>
                  <a:ext uri="{FF2B5EF4-FFF2-40B4-BE49-F238E27FC236}">
                    <a16:creationId xmlns:a16="http://schemas.microsoft.com/office/drawing/2014/main" id="{BB8AE564-960D-4B63-A0EC-D556D8CE584F}"/>
                  </a:ext>
                </a:extLst>
              </p:cNvPr>
              <p:cNvCxnSpPr>
                <a:stCxn id="22" idx="4"/>
              </p:cNvCxnSpPr>
              <p:nvPr/>
            </p:nvCxnSpPr>
            <p:spPr>
              <a:xfrm flipH="1">
                <a:off x="1980772" y="2830187"/>
                <a:ext cx="302181" cy="180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328841-493C-41FD-B147-889BD31DDC10}"/>
                  </a:ext>
                </a:extLst>
              </p:cNvPr>
              <p:cNvCxnSpPr>
                <a:stCxn id="22" idx="4"/>
              </p:cNvCxnSpPr>
              <p:nvPr/>
            </p:nvCxnSpPr>
            <p:spPr>
              <a:xfrm>
                <a:off x="2282953" y="2830187"/>
                <a:ext cx="0" cy="4371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6EF63BE-98E2-46AE-A9E7-D9E2A0276277}"/>
                  </a:ext>
                </a:extLst>
              </p:cNvPr>
              <p:cNvCxnSpPr>
                <a:cxnSpLocks/>
                <a:stCxn id="22" idx="4"/>
              </p:cNvCxnSpPr>
              <p:nvPr/>
            </p:nvCxnSpPr>
            <p:spPr>
              <a:xfrm>
                <a:off x="2282953" y="2830187"/>
                <a:ext cx="302181" cy="1478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270AE15-2362-4C02-B253-887258806567}"/>
                  </a:ext>
                </a:extLst>
              </p:cNvPr>
              <p:cNvCxnSpPr/>
              <p:nvPr/>
            </p:nvCxnSpPr>
            <p:spPr>
              <a:xfrm>
                <a:off x="2282953" y="3267384"/>
                <a:ext cx="186452"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AF5FCB6-D840-41C9-8FE9-65C335CC8170}"/>
                  </a:ext>
                </a:extLst>
              </p:cNvPr>
              <p:cNvCxnSpPr/>
              <p:nvPr/>
            </p:nvCxnSpPr>
            <p:spPr>
              <a:xfrm flipH="1">
                <a:off x="2160794" y="3267384"/>
                <a:ext cx="122158"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9" name="Group 118">
              <a:extLst>
                <a:ext uri="{FF2B5EF4-FFF2-40B4-BE49-F238E27FC236}">
                  <a16:creationId xmlns:a16="http://schemas.microsoft.com/office/drawing/2014/main" id="{82FAB1DE-95DF-40EB-BC63-56FDEC3BEE0D}"/>
                </a:ext>
              </a:extLst>
            </p:cNvPr>
            <p:cNvGrpSpPr/>
            <p:nvPr/>
          </p:nvGrpSpPr>
          <p:grpSpPr>
            <a:xfrm>
              <a:off x="4595739" y="999949"/>
              <a:ext cx="2176443" cy="1630030"/>
              <a:chOff x="8170206" y="634687"/>
              <a:chExt cx="3869232" cy="2897829"/>
            </a:xfrm>
          </p:grpSpPr>
          <p:sp>
            <p:nvSpPr>
              <p:cNvPr id="118" name="Cloud 117">
                <a:extLst>
                  <a:ext uri="{FF2B5EF4-FFF2-40B4-BE49-F238E27FC236}">
                    <a16:creationId xmlns:a16="http://schemas.microsoft.com/office/drawing/2014/main" id="{98206598-9375-419F-B82D-6A4BA465104A}"/>
                  </a:ext>
                </a:extLst>
              </p:cNvPr>
              <p:cNvSpPr/>
              <p:nvPr/>
            </p:nvSpPr>
            <p:spPr>
              <a:xfrm>
                <a:off x="8249342" y="634687"/>
                <a:ext cx="1856957" cy="1353767"/>
              </a:xfrm>
              <a:prstGeom prst="clou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grpSp>
            <p:nvGrpSpPr>
              <p:cNvPr id="108" name="Group 107">
                <a:extLst>
                  <a:ext uri="{FF2B5EF4-FFF2-40B4-BE49-F238E27FC236}">
                    <a16:creationId xmlns:a16="http://schemas.microsoft.com/office/drawing/2014/main" id="{A361A1D2-BBC3-4101-A554-5C89F2127E19}"/>
                  </a:ext>
                </a:extLst>
              </p:cNvPr>
              <p:cNvGrpSpPr/>
              <p:nvPr/>
            </p:nvGrpSpPr>
            <p:grpSpPr>
              <a:xfrm>
                <a:off x="8170206" y="973199"/>
                <a:ext cx="3869232" cy="2559317"/>
                <a:chOff x="7233988" y="987468"/>
                <a:chExt cx="3869232" cy="2559317"/>
              </a:xfrm>
            </p:grpSpPr>
            <p:sp>
              <p:nvSpPr>
                <p:cNvPr id="19" name="Rectangle 18">
                  <a:extLst>
                    <a:ext uri="{FF2B5EF4-FFF2-40B4-BE49-F238E27FC236}">
                      <a16:creationId xmlns:a16="http://schemas.microsoft.com/office/drawing/2014/main" id="{31FE451F-BC35-4E89-8AB2-868CC49A4DF2}"/>
                    </a:ext>
                  </a:extLst>
                </p:cNvPr>
                <p:cNvSpPr/>
                <p:nvPr/>
              </p:nvSpPr>
              <p:spPr>
                <a:xfrm>
                  <a:off x="9010340" y="1207685"/>
                  <a:ext cx="2092880" cy="2339100"/>
                </a:xfrm>
                <a:prstGeom prst="rect">
                  <a:avLst/>
                </a:prstGeom>
              </p:spPr>
              <p:txBody>
                <a:bodyPr wrap="none">
                  <a:spAutoFit/>
                </a:bodyPr>
                <a:lstStyle/>
                <a:p>
                  <a:pPr algn="ctr"/>
                  <a:r>
                    <a:rPr lang="zh-TW" altLang="en-US" sz="3600" b="1" dirty="0">
                      <a:latin typeface="Microsoft JhengHei" panose="020B0604030504040204" pitchFamily="34" charset="-120"/>
                      <a:ea typeface="Microsoft JhengHei" panose="020B0604030504040204" pitchFamily="34" charset="-120"/>
                    </a:rPr>
                    <a:t>其他的</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基督徒</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及聖靈</a:t>
                  </a:r>
                  <a:endParaRPr lang="en-US" altLang="zh-TW" sz="3600" b="1" dirty="0">
                    <a:latin typeface="Microsoft JhengHei" panose="020B0604030504040204" pitchFamily="34" charset="-120"/>
                    <a:ea typeface="Microsoft JhengHei" panose="020B0604030504040204" pitchFamily="34" charset="-120"/>
                  </a:endParaRPr>
                </a:p>
              </p:txBody>
            </p:sp>
            <p:grpSp>
              <p:nvGrpSpPr>
                <p:cNvPr id="67" name="Group 66">
                  <a:extLst>
                    <a:ext uri="{FF2B5EF4-FFF2-40B4-BE49-F238E27FC236}">
                      <a16:creationId xmlns:a16="http://schemas.microsoft.com/office/drawing/2014/main" id="{5285F4B9-AAD8-4866-90CA-250C69996BD6}"/>
                    </a:ext>
                  </a:extLst>
                </p:cNvPr>
                <p:cNvGrpSpPr/>
                <p:nvPr/>
              </p:nvGrpSpPr>
              <p:grpSpPr>
                <a:xfrm>
                  <a:off x="7233988" y="987468"/>
                  <a:ext cx="1936093" cy="2371933"/>
                  <a:chOff x="6320058" y="4420621"/>
                  <a:chExt cx="1936093" cy="2371933"/>
                </a:xfrm>
              </p:grpSpPr>
              <p:grpSp>
                <p:nvGrpSpPr>
                  <p:cNvPr id="68" name="Group 67">
                    <a:extLst>
                      <a:ext uri="{FF2B5EF4-FFF2-40B4-BE49-F238E27FC236}">
                        <a16:creationId xmlns:a16="http://schemas.microsoft.com/office/drawing/2014/main" id="{9E77DF31-DAA4-4821-B784-CC50E5693C12}"/>
                      </a:ext>
                    </a:extLst>
                  </p:cNvPr>
                  <p:cNvGrpSpPr/>
                  <p:nvPr/>
                </p:nvGrpSpPr>
                <p:grpSpPr>
                  <a:xfrm>
                    <a:off x="6637514" y="4420621"/>
                    <a:ext cx="1074420" cy="1965960"/>
                    <a:chOff x="6800850" y="1565910"/>
                    <a:chExt cx="1074420" cy="1965960"/>
                  </a:xfrm>
                </p:grpSpPr>
                <p:sp>
                  <p:nvSpPr>
                    <p:cNvPr id="90" name="Smiley Face 89">
                      <a:extLst>
                        <a:ext uri="{FF2B5EF4-FFF2-40B4-BE49-F238E27FC236}">
                          <a16:creationId xmlns:a16="http://schemas.microsoft.com/office/drawing/2014/main" id="{A2CB1B54-3CCC-4A00-8212-B7A0637C0D63}"/>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91" name="Straight Connector 90">
                      <a:extLst>
                        <a:ext uri="{FF2B5EF4-FFF2-40B4-BE49-F238E27FC236}">
                          <a16:creationId xmlns:a16="http://schemas.microsoft.com/office/drawing/2014/main" id="{6C5C6B98-E04F-4AFC-ADC4-AD22BA2816C8}"/>
                        </a:ext>
                      </a:extLst>
                    </p:cNvPr>
                    <p:cNvCxnSpPr>
                      <a:stCxn id="90"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0628744-0FAE-4628-9FA3-8024C8315E08}"/>
                        </a:ext>
                      </a:extLst>
                    </p:cNvPr>
                    <p:cNvCxnSpPr>
                      <a:stCxn id="90"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2D24C0E-A93D-4DEA-AC71-2AE5EF1101D8}"/>
                        </a:ext>
                      </a:extLst>
                    </p:cNvPr>
                    <p:cNvCxnSpPr>
                      <a:cxnSpLocks/>
                      <a:stCxn id="90"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8869597-AA52-4E09-9C26-23A81F6CC26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3C388DC-DCD8-4B77-A2C7-02005AAD828C}"/>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oup 68">
                    <a:extLst>
                      <a:ext uri="{FF2B5EF4-FFF2-40B4-BE49-F238E27FC236}">
                        <a16:creationId xmlns:a16="http://schemas.microsoft.com/office/drawing/2014/main" id="{4B3C8B2D-9BBE-4220-9678-E21A7DE5738B}"/>
                      </a:ext>
                    </a:extLst>
                  </p:cNvPr>
                  <p:cNvGrpSpPr/>
                  <p:nvPr/>
                </p:nvGrpSpPr>
                <p:grpSpPr>
                  <a:xfrm>
                    <a:off x="6857268" y="4735154"/>
                    <a:ext cx="1074420" cy="1965960"/>
                    <a:chOff x="6800850" y="1565910"/>
                    <a:chExt cx="1074420" cy="1965960"/>
                  </a:xfrm>
                </p:grpSpPr>
                <p:sp>
                  <p:nvSpPr>
                    <p:cNvPr id="84" name="Smiley Face 83">
                      <a:extLst>
                        <a:ext uri="{FF2B5EF4-FFF2-40B4-BE49-F238E27FC236}">
                          <a16:creationId xmlns:a16="http://schemas.microsoft.com/office/drawing/2014/main" id="{923B923E-00E6-48DE-8B3C-2A3333D10712}"/>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85" name="Straight Connector 84">
                      <a:extLst>
                        <a:ext uri="{FF2B5EF4-FFF2-40B4-BE49-F238E27FC236}">
                          <a16:creationId xmlns:a16="http://schemas.microsoft.com/office/drawing/2014/main" id="{DA403905-DF90-407B-AB8F-9DE08AF59BA7}"/>
                        </a:ext>
                      </a:extLst>
                    </p:cNvPr>
                    <p:cNvCxnSpPr>
                      <a:stCxn id="8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148E2CF-303C-4F4D-A42D-4C16F4FA44ED}"/>
                        </a:ext>
                      </a:extLst>
                    </p:cNvPr>
                    <p:cNvCxnSpPr>
                      <a:stCxn id="8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7B1D1F7-8F9B-4CC6-BBE7-152B6B654A28}"/>
                        </a:ext>
                      </a:extLst>
                    </p:cNvPr>
                    <p:cNvCxnSpPr>
                      <a:cxnSpLocks/>
                      <a:stCxn id="8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2605FE5-6922-4195-8687-5F975F7ACCB0}"/>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E31A8CD-D6FA-49E0-ACDA-A982C1006DE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363A5BBE-6F29-4B7C-A15F-BD333C5C30CC}"/>
                      </a:ext>
                    </a:extLst>
                  </p:cNvPr>
                  <p:cNvGrpSpPr/>
                  <p:nvPr/>
                </p:nvGrpSpPr>
                <p:grpSpPr>
                  <a:xfrm>
                    <a:off x="7181731" y="4605660"/>
                    <a:ext cx="1074420" cy="1965960"/>
                    <a:chOff x="6800850" y="1565910"/>
                    <a:chExt cx="1074420" cy="1965960"/>
                  </a:xfrm>
                </p:grpSpPr>
                <p:sp>
                  <p:nvSpPr>
                    <p:cNvPr id="78" name="Smiley Face 77">
                      <a:extLst>
                        <a:ext uri="{FF2B5EF4-FFF2-40B4-BE49-F238E27FC236}">
                          <a16:creationId xmlns:a16="http://schemas.microsoft.com/office/drawing/2014/main" id="{86F56842-6040-4F65-81EF-050E46C6E301}"/>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79" name="Straight Connector 78">
                      <a:extLst>
                        <a:ext uri="{FF2B5EF4-FFF2-40B4-BE49-F238E27FC236}">
                          <a16:creationId xmlns:a16="http://schemas.microsoft.com/office/drawing/2014/main" id="{4550CE21-15C5-4423-818E-26559075B547}"/>
                        </a:ext>
                      </a:extLst>
                    </p:cNvPr>
                    <p:cNvCxnSpPr>
                      <a:stCxn id="78"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2872B69-BCCC-4138-97DA-EAB136C51E2A}"/>
                        </a:ext>
                      </a:extLst>
                    </p:cNvPr>
                    <p:cNvCxnSpPr>
                      <a:stCxn id="78"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090127E-88AF-4547-810A-B1EDA34A071B}"/>
                        </a:ext>
                      </a:extLst>
                    </p:cNvPr>
                    <p:cNvCxnSpPr>
                      <a:cxnSpLocks/>
                      <a:stCxn id="78"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0257E0B-E27B-4FEF-9E08-33A6CA63EB9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80A4601-6E0D-48CA-BC2C-7685018A9721}"/>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BE7FAF4B-13BC-4F3D-B21B-FAAAFE01D198}"/>
                      </a:ext>
                    </a:extLst>
                  </p:cNvPr>
                  <p:cNvGrpSpPr/>
                  <p:nvPr/>
                </p:nvGrpSpPr>
                <p:grpSpPr>
                  <a:xfrm>
                    <a:off x="6320058" y="4826594"/>
                    <a:ext cx="1074420" cy="1965960"/>
                    <a:chOff x="6800850" y="1565910"/>
                    <a:chExt cx="1074420" cy="1965960"/>
                  </a:xfrm>
                </p:grpSpPr>
                <p:sp>
                  <p:nvSpPr>
                    <p:cNvPr id="72" name="Smiley Face 71">
                      <a:extLst>
                        <a:ext uri="{FF2B5EF4-FFF2-40B4-BE49-F238E27FC236}">
                          <a16:creationId xmlns:a16="http://schemas.microsoft.com/office/drawing/2014/main" id="{7DD3994C-838C-4B23-9113-68EEDF511546}"/>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73" name="Straight Connector 72">
                      <a:extLst>
                        <a:ext uri="{FF2B5EF4-FFF2-40B4-BE49-F238E27FC236}">
                          <a16:creationId xmlns:a16="http://schemas.microsoft.com/office/drawing/2014/main" id="{A8E2B5C8-7E9B-459C-BAA7-F05462799BD1}"/>
                        </a:ext>
                      </a:extLst>
                    </p:cNvPr>
                    <p:cNvCxnSpPr>
                      <a:stCxn id="72"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312A596-BF7E-491C-93D7-2CA3AF62B019}"/>
                        </a:ext>
                      </a:extLst>
                    </p:cNvPr>
                    <p:cNvCxnSpPr>
                      <a:stCxn id="72"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9EF247F-AF2C-4EF6-80A2-D77EDD3FB89D}"/>
                        </a:ext>
                      </a:extLst>
                    </p:cNvPr>
                    <p:cNvCxnSpPr>
                      <a:cxnSpLocks/>
                      <a:stCxn id="72"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A8B9FEF-A83D-423D-AF9A-F15EB942B9C4}"/>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1564C3B-88AA-4D3E-B254-A27CB18DD37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sp>
          <p:nvSpPr>
            <p:cNvPr id="96" name="Rectangle 95">
              <a:extLst>
                <a:ext uri="{FF2B5EF4-FFF2-40B4-BE49-F238E27FC236}">
                  <a16:creationId xmlns:a16="http://schemas.microsoft.com/office/drawing/2014/main" id="{29232438-D061-4FAD-89E1-854902C4BED0}"/>
                </a:ext>
              </a:extLst>
            </p:cNvPr>
            <p:cNvSpPr/>
            <p:nvPr/>
          </p:nvSpPr>
          <p:spPr>
            <a:xfrm>
              <a:off x="134929" y="2178987"/>
              <a:ext cx="1523494" cy="2146742"/>
            </a:xfrm>
            <a:prstGeom prst="rect">
              <a:avLst/>
            </a:prstGeom>
          </p:spPr>
          <p:txBody>
            <a:bodyPr wrap="none">
              <a:spAutoFit/>
            </a:bodyPr>
            <a:lstStyle/>
            <a:p>
              <a:pPr algn="ctr"/>
              <a:r>
                <a:rPr lang="zh-TW" altLang="en-US" sz="3600" b="1" dirty="0">
                  <a:latin typeface="Microsoft JhengHei" panose="020B0604030504040204" pitchFamily="34" charset="-120"/>
                  <a:ea typeface="Microsoft JhengHei" panose="020B0604030504040204" pitchFamily="34" charset="-120"/>
                </a:rPr>
                <a:t>全都建立</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在神的愛</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與恩典</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及</a:t>
              </a:r>
              <a:r>
                <a:rPr lang="zh-TW" altLang="en-US" sz="3600" b="1" dirty="0">
                  <a:solidFill>
                    <a:srgbClr val="002060"/>
                  </a:solidFill>
                  <a:latin typeface="Microsoft JhengHei" panose="020B0604030504040204" pitchFamily="34" charset="-120"/>
                  <a:ea typeface="Microsoft JhengHei" panose="020B0604030504040204" pitchFamily="34" charset="-120"/>
                </a:rPr>
                <a:t>人與人</a:t>
              </a:r>
              <a:endParaRPr lang="en-US" altLang="zh-TW" sz="3600" b="1" dirty="0">
                <a:solidFill>
                  <a:srgbClr val="002060"/>
                </a:solidFill>
                <a:latin typeface="Microsoft JhengHei" panose="020B0604030504040204" pitchFamily="34" charset="-120"/>
                <a:ea typeface="Microsoft JhengHei" panose="020B0604030504040204" pitchFamily="34" charset="-120"/>
              </a:endParaRPr>
            </a:p>
            <a:p>
              <a:pPr algn="ctr"/>
              <a:r>
                <a:rPr lang="zh-TW" altLang="en-US" sz="3600" b="1" dirty="0">
                  <a:solidFill>
                    <a:srgbClr val="002060"/>
                  </a:solidFill>
                  <a:latin typeface="Microsoft JhengHei" panose="020B0604030504040204" pitchFamily="34" charset="-120"/>
                  <a:ea typeface="Microsoft JhengHei" panose="020B0604030504040204" pitchFamily="34" charset="-120"/>
                </a:rPr>
                <a:t>的關係</a:t>
              </a:r>
              <a:r>
                <a:rPr lang="zh-TW" altLang="en-US" sz="3600" b="1" dirty="0">
                  <a:latin typeface="Microsoft JhengHei" panose="020B0604030504040204" pitchFamily="34" charset="-120"/>
                  <a:ea typeface="Microsoft JhengHei" panose="020B0604030504040204" pitchFamily="34" charset="-120"/>
                </a:rPr>
                <a:t>上</a:t>
              </a:r>
              <a:endParaRPr lang="en-US" altLang="zh-TW" sz="3600" b="1" dirty="0">
                <a:latin typeface="Microsoft JhengHei" panose="020B0604030504040204" pitchFamily="34" charset="-120"/>
                <a:ea typeface="Microsoft JhengHei" panose="020B0604030504040204" pitchFamily="34" charset="-120"/>
              </a:endParaRPr>
            </a:p>
          </p:txBody>
        </p:sp>
        <p:grpSp>
          <p:nvGrpSpPr>
            <p:cNvPr id="113" name="Group 112">
              <a:extLst>
                <a:ext uri="{FF2B5EF4-FFF2-40B4-BE49-F238E27FC236}">
                  <a16:creationId xmlns:a16="http://schemas.microsoft.com/office/drawing/2014/main" id="{C49D9699-0528-4A29-8D96-40C5D5E5C943}"/>
                </a:ext>
              </a:extLst>
            </p:cNvPr>
            <p:cNvGrpSpPr/>
            <p:nvPr/>
          </p:nvGrpSpPr>
          <p:grpSpPr>
            <a:xfrm>
              <a:off x="4523202" y="2998431"/>
              <a:ext cx="2248985" cy="1334214"/>
              <a:chOff x="7906958" y="4137720"/>
              <a:chExt cx="3998194" cy="2371933"/>
            </a:xfrm>
          </p:grpSpPr>
          <p:grpSp>
            <p:nvGrpSpPr>
              <p:cNvPr id="3" name="Group 2">
                <a:extLst>
                  <a:ext uri="{FF2B5EF4-FFF2-40B4-BE49-F238E27FC236}">
                    <a16:creationId xmlns:a16="http://schemas.microsoft.com/office/drawing/2014/main" id="{A5B4D9B6-DD2A-4661-97F5-368EDD12040C}"/>
                  </a:ext>
                </a:extLst>
              </p:cNvPr>
              <p:cNvGrpSpPr/>
              <p:nvPr/>
            </p:nvGrpSpPr>
            <p:grpSpPr>
              <a:xfrm>
                <a:off x="7906958" y="4137720"/>
                <a:ext cx="1936093" cy="2371933"/>
                <a:chOff x="6320058" y="4420621"/>
                <a:chExt cx="1936093" cy="2371933"/>
              </a:xfrm>
            </p:grpSpPr>
            <p:grpSp>
              <p:nvGrpSpPr>
                <p:cNvPr id="23" name="Group 22">
                  <a:extLst>
                    <a:ext uri="{FF2B5EF4-FFF2-40B4-BE49-F238E27FC236}">
                      <a16:creationId xmlns:a16="http://schemas.microsoft.com/office/drawing/2014/main" id="{CAA6A791-29E3-4CFB-83E5-B23EC8DD4435}"/>
                    </a:ext>
                  </a:extLst>
                </p:cNvPr>
                <p:cNvGrpSpPr/>
                <p:nvPr/>
              </p:nvGrpSpPr>
              <p:grpSpPr>
                <a:xfrm>
                  <a:off x="6637514" y="4420621"/>
                  <a:ext cx="1074420" cy="1965960"/>
                  <a:chOff x="6800850" y="1565910"/>
                  <a:chExt cx="1074420" cy="1965960"/>
                </a:xfrm>
              </p:grpSpPr>
              <p:sp>
                <p:nvSpPr>
                  <p:cNvPr id="25" name="Smiley Face 24">
                    <a:extLst>
                      <a:ext uri="{FF2B5EF4-FFF2-40B4-BE49-F238E27FC236}">
                        <a16:creationId xmlns:a16="http://schemas.microsoft.com/office/drawing/2014/main" id="{FBBE583C-2B54-4B18-9E80-9F16A8774A6C}"/>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27" name="Straight Connector 26">
                    <a:extLst>
                      <a:ext uri="{FF2B5EF4-FFF2-40B4-BE49-F238E27FC236}">
                        <a16:creationId xmlns:a16="http://schemas.microsoft.com/office/drawing/2014/main" id="{A0CBF926-D0E7-4C4C-8B55-B921903B3257}"/>
                      </a:ext>
                    </a:extLst>
                  </p:cNvPr>
                  <p:cNvCxnSpPr>
                    <a:stCxn id="25"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72AD709-68FC-4EC9-B8BB-BC32DA66A22D}"/>
                      </a:ext>
                    </a:extLst>
                  </p:cNvPr>
                  <p:cNvCxnSpPr>
                    <a:stCxn id="25"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EFBE66-FDB5-4B2C-8F5A-6A5C88D7277C}"/>
                      </a:ext>
                    </a:extLst>
                  </p:cNvPr>
                  <p:cNvCxnSpPr>
                    <a:cxnSpLocks/>
                    <a:stCxn id="25"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D40CCB-31D5-43C9-B201-FF01492D9A0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C648281-D045-44CB-9283-BFCF106C0A14}"/>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FB8A60EC-0044-409F-B7F5-E01C659CE4DC}"/>
                    </a:ext>
                  </a:extLst>
                </p:cNvPr>
                <p:cNvGrpSpPr/>
                <p:nvPr/>
              </p:nvGrpSpPr>
              <p:grpSpPr>
                <a:xfrm>
                  <a:off x="6857268" y="4735154"/>
                  <a:ext cx="1074420" cy="1965960"/>
                  <a:chOff x="6800850" y="1565910"/>
                  <a:chExt cx="1074420" cy="1965960"/>
                </a:xfrm>
              </p:grpSpPr>
              <p:sp>
                <p:nvSpPr>
                  <p:cNvPr id="47" name="Smiley Face 46">
                    <a:extLst>
                      <a:ext uri="{FF2B5EF4-FFF2-40B4-BE49-F238E27FC236}">
                        <a16:creationId xmlns:a16="http://schemas.microsoft.com/office/drawing/2014/main" id="{C2CE9B41-B085-4AF6-89AE-036752077EAD}"/>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48" name="Straight Connector 47">
                    <a:extLst>
                      <a:ext uri="{FF2B5EF4-FFF2-40B4-BE49-F238E27FC236}">
                        <a16:creationId xmlns:a16="http://schemas.microsoft.com/office/drawing/2014/main" id="{DF5CA4A1-D6E5-494D-8523-A28FFDED7E5A}"/>
                      </a:ext>
                    </a:extLst>
                  </p:cNvPr>
                  <p:cNvCxnSpPr>
                    <a:stCxn id="47"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59233D7-F8B7-48B0-80B0-596ACA64C90A}"/>
                      </a:ext>
                    </a:extLst>
                  </p:cNvPr>
                  <p:cNvCxnSpPr>
                    <a:stCxn id="47"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AB84E21-559C-4F06-8726-B62C346F3202}"/>
                      </a:ext>
                    </a:extLst>
                  </p:cNvPr>
                  <p:cNvCxnSpPr>
                    <a:cxnSpLocks/>
                    <a:stCxn id="47"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A781D52-7012-4825-BDE7-4827A1AF1098}"/>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B95E6A-C662-487D-9BAB-EE6E33B918C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81A41727-B309-405B-823B-A0731D2061AA}"/>
                    </a:ext>
                  </a:extLst>
                </p:cNvPr>
                <p:cNvGrpSpPr/>
                <p:nvPr/>
              </p:nvGrpSpPr>
              <p:grpSpPr>
                <a:xfrm>
                  <a:off x="7181731" y="4605660"/>
                  <a:ext cx="1074420" cy="1965960"/>
                  <a:chOff x="6800850" y="1565910"/>
                  <a:chExt cx="1074420" cy="1965960"/>
                </a:xfrm>
              </p:grpSpPr>
              <p:sp>
                <p:nvSpPr>
                  <p:cNvPr id="54" name="Smiley Face 53">
                    <a:extLst>
                      <a:ext uri="{FF2B5EF4-FFF2-40B4-BE49-F238E27FC236}">
                        <a16:creationId xmlns:a16="http://schemas.microsoft.com/office/drawing/2014/main" id="{644F1CEC-23F3-4AD2-85B5-291E9D9A85DF}"/>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55" name="Straight Connector 54">
                    <a:extLst>
                      <a:ext uri="{FF2B5EF4-FFF2-40B4-BE49-F238E27FC236}">
                        <a16:creationId xmlns:a16="http://schemas.microsoft.com/office/drawing/2014/main" id="{AB98DE16-0078-4BC1-AA13-3A9593241637}"/>
                      </a:ext>
                    </a:extLst>
                  </p:cNvPr>
                  <p:cNvCxnSpPr>
                    <a:stCxn id="5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DD3177D-0A8F-4857-B0E4-58CBFF6F5294}"/>
                      </a:ext>
                    </a:extLst>
                  </p:cNvPr>
                  <p:cNvCxnSpPr>
                    <a:stCxn id="5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F3C00FA-1E68-40AC-9763-CA985B016CBC}"/>
                      </a:ext>
                    </a:extLst>
                  </p:cNvPr>
                  <p:cNvCxnSpPr>
                    <a:cxnSpLocks/>
                    <a:stCxn id="5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B19FB15-66C6-401F-9BFE-7A660598CC0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0F3CC0F-065E-4044-99F9-1C6FC6891280}"/>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60E76644-9B13-4992-BB90-70DF35FA9D67}"/>
                    </a:ext>
                  </a:extLst>
                </p:cNvPr>
                <p:cNvGrpSpPr/>
                <p:nvPr/>
              </p:nvGrpSpPr>
              <p:grpSpPr>
                <a:xfrm>
                  <a:off x="6320058" y="4826594"/>
                  <a:ext cx="1074420" cy="1965960"/>
                  <a:chOff x="6800850" y="1565910"/>
                  <a:chExt cx="1074420" cy="1965960"/>
                </a:xfrm>
              </p:grpSpPr>
              <p:sp>
                <p:nvSpPr>
                  <p:cNvPr id="61" name="Smiley Face 60">
                    <a:extLst>
                      <a:ext uri="{FF2B5EF4-FFF2-40B4-BE49-F238E27FC236}">
                        <a16:creationId xmlns:a16="http://schemas.microsoft.com/office/drawing/2014/main" id="{5D1F8B06-DFD6-44ED-B25E-CF36E71DE8BA}"/>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62" name="Straight Connector 61">
                    <a:extLst>
                      <a:ext uri="{FF2B5EF4-FFF2-40B4-BE49-F238E27FC236}">
                        <a16:creationId xmlns:a16="http://schemas.microsoft.com/office/drawing/2014/main" id="{482BADA9-00A4-4943-8403-0A0E4E2F5F83}"/>
                      </a:ext>
                    </a:extLst>
                  </p:cNvPr>
                  <p:cNvCxnSpPr>
                    <a:stCxn id="61"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7E524F6-4CEE-48F1-B996-01332301FABB}"/>
                      </a:ext>
                    </a:extLst>
                  </p:cNvPr>
                  <p:cNvCxnSpPr>
                    <a:stCxn id="61"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4E253C0-71F3-4ECC-9397-9A8BFC249035}"/>
                      </a:ext>
                    </a:extLst>
                  </p:cNvPr>
                  <p:cNvCxnSpPr>
                    <a:cxnSpLocks/>
                    <a:stCxn id="61"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1F2A166-FC85-49E2-976D-039051E0CB6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AF28652-AB8F-482E-8D2A-78C81365706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8" name="Rectangle 97">
                <a:extLst>
                  <a:ext uri="{FF2B5EF4-FFF2-40B4-BE49-F238E27FC236}">
                    <a16:creationId xmlns:a16="http://schemas.microsoft.com/office/drawing/2014/main" id="{436B6B01-3A6D-4790-B3C6-63BFACA6FFB8}"/>
                  </a:ext>
                </a:extLst>
              </p:cNvPr>
              <p:cNvSpPr/>
              <p:nvPr/>
            </p:nvSpPr>
            <p:spPr>
              <a:xfrm>
                <a:off x="9812272" y="4158263"/>
                <a:ext cx="2092880" cy="2339099"/>
              </a:xfrm>
              <a:prstGeom prst="rect">
                <a:avLst/>
              </a:prstGeom>
            </p:spPr>
            <p:txBody>
              <a:bodyPr wrap="none">
                <a:spAutoFit/>
              </a:bodyPr>
              <a:lstStyle/>
              <a:p>
                <a:pPr algn="ctr"/>
                <a:r>
                  <a:rPr lang="zh-TW" altLang="en-US" sz="3600" b="1" dirty="0">
                    <a:latin typeface="Microsoft JhengHei" panose="020B0604030504040204" pitchFamily="34" charset="-120"/>
                    <a:ea typeface="Microsoft JhengHei" panose="020B0604030504040204" pitchFamily="34" charset="-120"/>
                  </a:rPr>
                  <a:t>其他及</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未來的</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基督徒</a:t>
                </a:r>
                <a:endParaRPr lang="en-US" altLang="zh-TW" sz="3600" b="1" dirty="0">
                  <a:latin typeface="Microsoft JhengHei" panose="020B0604030504040204" pitchFamily="34" charset="-120"/>
                  <a:ea typeface="Microsoft JhengHei" panose="020B0604030504040204" pitchFamily="34" charset="-120"/>
                </a:endParaRPr>
              </a:p>
            </p:txBody>
          </p:sp>
        </p:grpSp>
        <p:sp>
          <p:nvSpPr>
            <p:cNvPr id="99" name="Rectangle 98">
              <a:extLst>
                <a:ext uri="{FF2B5EF4-FFF2-40B4-BE49-F238E27FC236}">
                  <a16:creationId xmlns:a16="http://schemas.microsoft.com/office/drawing/2014/main" id="{0D7088E5-2B3C-48D7-BC66-F886140A8D9D}"/>
                </a:ext>
              </a:extLst>
            </p:cNvPr>
            <p:cNvSpPr/>
            <p:nvPr/>
          </p:nvSpPr>
          <p:spPr>
            <a:xfrm>
              <a:off x="2543369" y="1452421"/>
              <a:ext cx="1869743" cy="900247"/>
            </a:xfrm>
            <a:prstGeom prst="rect">
              <a:avLst/>
            </a:prstGeom>
          </p:spPr>
          <p:txBody>
            <a:bodyPr wrap="none">
              <a:spAutoFit/>
            </a:bodyPr>
            <a:lstStyle/>
            <a:p>
              <a:pPr algn="ctr"/>
              <a:r>
                <a:rPr lang="zh-TW" altLang="en-US" sz="3600" b="1" dirty="0">
                  <a:latin typeface="Microsoft JhengHei" panose="020B0604030504040204" pitchFamily="34" charset="-120"/>
                  <a:ea typeface="Microsoft JhengHei" panose="020B0604030504040204" pitchFamily="34" charset="-120"/>
                </a:rPr>
                <a:t>得裝備、</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醫治及照顧</a:t>
              </a:r>
              <a:endParaRPr lang="en-US" altLang="zh-TW" sz="3600" b="1" dirty="0">
                <a:latin typeface="Microsoft JhengHei" panose="020B0604030504040204" pitchFamily="34" charset="-120"/>
                <a:ea typeface="Microsoft JhengHei" panose="020B0604030504040204" pitchFamily="34" charset="-120"/>
              </a:endParaRPr>
            </a:p>
          </p:txBody>
        </p:sp>
        <p:cxnSp>
          <p:nvCxnSpPr>
            <p:cNvPr id="101" name="Connector: Elbow 100">
              <a:extLst>
                <a:ext uri="{FF2B5EF4-FFF2-40B4-BE49-F238E27FC236}">
                  <a16:creationId xmlns:a16="http://schemas.microsoft.com/office/drawing/2014/main" id="{B42CE1D9-6378-4A02-BF2A-C4C1AF16F5A0}"/>
                </a:ext>
              </a:extLst>
            </p:cNvPr>
            <p:cNvCxnSpPr>
              <a:cxnSpLocks/>
            </p:cNvCxnSpPr>
            <p:nvPr/>
          </p:nvCxnSpPr>
          <p:spPr>
            <a:xfrm rot="10800000" flipV="1">
              <a:off x="2282954" y="1462834"/>
              <a:ext cx="2365678" cy="841406"/>
            </a:xfrm>
            <a:prstGeom prst="bentConnector3">
              <a:avLst>
                <a:gd name="adj1" fmla="val 100199"/>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onnector: Elbow 102">
              <a:extLst>
                <a:ext uri="{FF2B5EF4-FFF2-40B4-BE49-F238E27FC236}">
                  <a16:creationId xmlns:a16="http://schemas.microsoft.com/office/drawing/2014/main" id="{4C4EEF5A-66D9-447C-999E-C94833131159}"/>
                </a:ext>
              </a:extLst>
            </p:cNvPr>
            <p:cNvCxnSpPr>
              <a:cxnSpLocks/>
            </p:cNvCxnSpPr>
            <p:nvPr/>
          </p:nvCxnSpPr>
          <p:spPr>
            <a:xfrm>
              <a:off x="2335842" y="3623117"/>
              <a:ext cx="2226098" cy="474891"/>
            </a:xfrm>
            <a:prstGeom prst="bentConnector3">
              <a:avLst>
                <a:gd name="adj1" fmla="val -288"/>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31C28972-0BD4-4E3D-A977-F885B080353B}"/>
                </a:ext>
              </a:extLst>
            </p:cNvPr>
            <p:cNvSpPr/>
            <p:nvPr/>
          </p:nvSpPr>
          <p:spPr>
            <a:xfrm>
              <a:off x="2491548" y="2778669"/>
              <a:ext cx="1869743" cy="1315745"/>
            </a:xfrm>
            <a:prstGeom prst="rect">
              <a:avLst/>
            </a:prstGeom>
          </p:spPr>
          <p:txBody>
            <a:bodyPr wrap="none">
              <a:spAutoFit/>
            </a:bodyPr>
            <a:lstStyle/>
            <a:p>
              <a:pPr algn="ctr"/>
              <a:r>
                <a:rPr lang="zh-TW" altLang="en-US" sz="3600" b="1">
                  <a:latin typeface="Microsoft JhengHei" panose="020B0604030504040204" pitchFamily="34" charset="-120"/>
                  <a:ea typeface="Microsoft JhengHei" panose="020B0604030504040204" pitchFamily="34" charset="-120"/>
                </a:rPr>
                <a:t>受差遣，</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去裝備、</a:t>
              </a:r>
              <a:endParaRPr lang="en-US" altLang="zh-TW" sz="3600" b="1" dirty="0">
                <a:latin typeface="Microsoft JhengHei" panose="020B0604030504040204" pitchFamily="34" charset="-120"/>
                <a:ea typeface="Microsoft JhengHei" panose="020B0604030504040204" pitchFamily="34" charset="-120"/>
              </a:endParaRPr>
            </a:p>
            <a:p>
              <a:pPr algn="ctr"/>
              <a:r>
                <a:rPr lang="zh-TW" altLang="en-US" sz="3600" b="1" dirty="0">
                  <a:latin typeface="Microsoft JhengHei" panose="020B0604030504040204" pitchFamily="34" charset="-120"/>
                  <a:ea typeface="Microsoft JhengHei" panose="020B0604030504040204" pitchFamily="34" charset="-120"/>
                </a:rPr>
                <a:t>醫治及照顧</a:t>
              </a:r>
              <a:endParaRPr lang="en-US" altLang="zh-TW" sz="3600" b="1" dirty="0">
                <a:latin typeface="Microsoft JhengHei" panose="020B0604030504040204" pitchFamily="34" charset="-120"/>
                <a:ea typeface="Microsoft JhengHei" panose="020B0604030504040204" pitchFamily="34" charset="-120"/>
              </a:endParaRPr>
            </a:p>
          </p:txBody>
        </p:sp>
        <p:sp>
          <p:nvSpPr>
            <p:cNvPr id="5" name="Arc 4">
              <a:extLst>
                <a:ext uri="{FF2B5EF4-FFF2-40B4-BE49-F238E27FC236}">
                  <a16:creationId xmlns:a16="http://schemas.microsoft.com/office/drawing/2014/main" id="{F0812BE2-4E05-47FF-84C7-20565CA83FE5}"/>
                </a:ext>
              </a:extLst>
            </p:cNvPr>
            <p:cNvSpPr/>
            <p:nvPr/>
          </p:nvSpPr>
          <p:spPr>
            <a:xfrm rot="2668670">
              <a:off x="4670316" y="2431307"/>
              <a:ext cx="664047" cy="613821"/>
            </a:xfrm>
            <a:prstGeom prst="arc">
              <a:avLst/>
            </a:prstGeom>
            <a:ln w="38100">
              <a:solidFill>
                <a:srgbClr val="C00000"/>
              </a:solidFill>
              <a:prstDash val="dash"/>
              <a:headEnd type="triangle" w="lg" len="lg"/>
              <a:tailEnd type="none" w="lg" len="med"/>
            </a:ln>
          </p:spPr>
          <p:style>
            <a:lnRef idx="3">
              <a:schemeClr val="dk1"/>
            </a:lnRef>
            <a:fillRef idx="0">
              <a:schemeClr val="dk1"/>
            </a:fillRef>
            <a:effectRef idx="2">
              <a:schemeClr val="dk1"/>
            </a:effectRef>
            <a:fontRef idx="minor">
              <a:schemeClr val="tx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grpSp>
      <p:sp>
        <p:nvSpPr>
          <p:cNvPr id="97" name="Rectangle 96">
            <a:extLst>
              <a:ext uri="{FF2B5EF4-FFF2-40B4-BE49-F238E27FC236}">
                <a16:creationId xmlns:a16="http://schemas.microsoft.com/office/drawing/2014/main" id="{674AF3EF-DDF1-4C5A-88AD-C9BA81D08DA5}"/>
              </a:ext>
            </a:extLst>
          </p:cNvPr>
          <p:cNvSpPr/>
          <p:nvPr/>
        </p:nvSpPr>
        <p:spPr>
          <a:xfrm>
            <a:off x="1057256" y="191943"/>
            <a:ext cx="7029488" cy="913007"/>
          </a:xfrm>
          <a:prstGeom prst="rect">
            <a:avLst/>
          </a:prstGeom>
        </p:spPr>
        <p:txBody>
          <a:bodyPr wrap="none">
            <a:spAutoFit/>
          </a:bodyPr>
          <a:lstStyle/>
          <a:p>
            <a:pPr algn="ctr"/>
            <a:r>
              <a:rPr lang="zh-TW" altLang="en-US" sz="5333" b="1" dirty="0">
                <a:latin typeface="Microsoft JhengHei" panose="020B0604030504040204" pitchFamily="34" charset="-120"/>
                <a:ea typeface="Microsoft JhengHei" panose="020B0604030504040204" pitchFamily="34" charset="-120"/>
              </a:rPr>
              <a:t>基督徒互動的良性循環</a:t>
            </a:r>
            <a:endParaRPr lang="en-US" altLang="zh-TW" sz="5333"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650778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6FB533B-77E1-4735-8CED-FF55A40F5FB4}"/>
              </a:ext>
            </a:extLst>
          </p:cNvPr>
          <p:cNvSpPr txBox="1"/>
          <p:nvPr/>
        </p:nvSpPr>
        <p:spPr>
          <a:xfrm>
            <a:off x="5465207" y="284747"/>
            <a:ext cx="3628494" cy="3046988"/>
          </a:xfrm>
          <a:prstGeom prst="rect">
            <a:avLst/>
          </a:prstGeom>
          <a:noFill/>
        </p:spPr>
        <p:txBody>
          <a:bodyPr wrap="none" rtlCol="0">
            <a:spAutoFit/>
          </a:bodyPr>
          <a:lstStyle/>
          <a:p>
            <a:r>
              <a:rPr lang="en-US" sz="4800" b="1" dirty="0">
                <a:ea typeface="Microsoft JhengHei" panose="020B0604030504040204" pitchFamily="34" charset="-120"/>
              </a:rPr>
              <a:t>Vertical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God</a:t>
            </a:r>
          </a:p>
          <a:p>
            <a:r>
              <a:rPr lang="en-US" sz="4800" b="1" dirty="0">
                <a:ea typeface="Microsoft JhengHei" panose="020B0604030504040204" pitchFamily="34" charset="-120"/>
              </a:rPr>
              <a:t>and mankind</a:t>
            </a:r>
          </a:p>
        </p:txBody>
      </p:sp>
      <p:sp>
        <p:nvSpPr>
          <p:cNvPr id="11" name="TextBox 10">
            <a:extLst>
              <a:ext uri="{FF2B5EF4-FFF2-40B4-BE49-F238E27FC236}">
                <a16:creationId xmlns:a16="http://schemas.microsoft.com/office/drawing/2014/main" id="{0D9F53B0-6016-42D9-BB5F-DA14D1A92498}"/>
              </a:ext>
            </a:extLst>
          </p:cNvPr>
          <p:cNvSpPr txBox="1"/>
          <p:nvPr/>
        </p:nvSpPr>
        <p:spPr>
          <a:xfrm>
            <a:off x="4147641" y="3775644"/>
            <a:ext cx="4335418" cy="2308324"/>
          </a:xfrm>
          <a:prstGeom prst="rect">
            <a:avLst/>
          </a:prstGeom>
          <a:noFill/>
        </p:spPr>
        <p:txBody>
          <a:bodyPr wrap="none" rtlCol="0">
            <a:spAutoFit/>
          </a:bodyPr>
          <a:lstStyle/>
          <a:p>
            <a:r>
              <a:rPr lang="en-US" sz="4800" b="1" dirty="0">
                <a:ea typeface="Microsoft JhengHei" panose="020B0604030504040204" pitchFamily="34" charset="-120"/>
              </a:rPr>
              <a:t>Horizontal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people</a:t>
            </a:r>
          </a:p>
        </p:txBody>
      </p:sp>
      <p:grpSp>
        <p:nvGrpSpPr>
          <p:cNvPr id="4" name="Group 3">
            <a:extLst>
              <a:ext uri="{FF2B5EF4-FFF2-40B4-BE49-F238E27FC236}">
                <a16:creationId xmlns:a16="http://schemas.microsoft.com/office/drawing/2014/main" id="{28A48BB6-BBB1-4488-8DF3-2DFAACD3FF99}"/>
              </a:ext>
            </a:extLst>
          </p:cNvPr>
          <p:cNvGrpSpPr/>
          <p:nvPr/>
        </p:nvGrpSpPr>
        <p:grpSpPr>
          <a:xfrm>
            <a:off x="0" y="238669"/>
            <a:ext cx="5570756" cy="6619331"/>
            <a:chOff x="0" y="238669"/>
            <a:chExt cx="5570756" cy="6619331"/>
          </a:xfrm>
        </p:grpSpPr>
        <p:sp>
          <p:nvSpPr>
            <p:cNvPr id="8" name="Rectangle 7">
              <a:extLst>
                <a:ext uri="{FF2B5EF4-FFF2-40B4-BE49-F238E27FC236}">
                  <a16:creationId xmlns:a16="http://schemas.microsoft.com/office/drawing/2014/main" id="{D977D7BA-53E6-426D-ACC8-8713539922E3}"/>
                </a:ext>
              </a:extLst>
            </p:cNvPr>
            <p:cNvSpPr/>
            <p:nvPr/>
          </p:nvSpPr>
          <p:spPr>
            <a:xfrm>
              <a:off x="2257885" y="284747"/>
              <a:ext cx="954108" cy="65732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2" name="TextBox 1">
              <a:extLst>
                <a:ext uri="{FF2B5EF4-FFF2-40B4-BE49-F238E27FC236}">
                  <a16:creationId xmlns:a16="http://schemas.microsoft.com/office/drawing/2014/main" id="{3104E5AC-263B-4705-A948-45B67A36DF77}"/>
                </a:ext>
              </a:extLst>
            </p:cNvPr>
            <p:cNvSpPr txBox="1"/>
            <p:nvPr/>
          </p:nvSpPr>
          <p:spPr>
            <a:xfrm>
              <a:off x="2248657" y="238669"/>
              <a:ext cx="954107" cy="5632311"/>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神</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與</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你</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的</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關</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係</a:t>
              </a:r>
              <a:endParaRPr lang="en-US" sz="6000" b="1" dirty="0">
                <a:latin typeface="Microsoft JhengHei" panose="020B0604030504040204" pitchFamily="34" charset="-120"/>
                <a:ea typeface="Microsoft JhengHei" panose="020B0604030504040204" pitchFamily="34" charset="-120"/>
              </a:endParaRPr>
            </a:p>
          </p:txBody>
        </p:sp>
        <p:cxnSp>
          <p:nvCxnSpPr>
            <p:cNvPr id="13" name="Straight Arrow Connector 12">
              <a:extLst>
                <a:ext uri="{FF2B5EF4-FFF2-40B4-BE49-F238E27FC236}">
                  <a16:creationId xmlns:a16="http://schemas.microsoft.com/office/drawing/2014/main" id="{459BA1DB-6A4C-4655-830F-24BE7B7A9E77}"/>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32F5D8C6-6D4B-465A-976B-10619B772C82}"/>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 name="Rectangle 6">
              <a:extLst>
                <a:ext uri="{FF2B5EF4-FFF2-40B4-BE49-F238E27FC236}">
                  <a16:creationId xmlns:a16="http://schemas.microsoft.com/office/drawing/2014/main" id="{3D30B22A-5EF4-43F2-9DFE-C615DB415D7E}"/>
                </a:ext>
              </a:extLst>
            </p:cNvPr>
            <p:cNvSpPr/>
            <p:nvPr/>
          </p:nvSpPr>
          <p:spPr>
            <a:xfrm>
              <a:off x="50299" y="2101515"/>
              <a:ext cx="5356313" cy="8447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5" name="TextBox 4">
              <a:extLst>
                <a:ext uri="{FF2B5EF4-FFF2-40B4-BE49-F238E27FC236}">
                  <a16:creationId xmlns:a16="http://schemas.microsoft.com/office/drawing/2014/main" id="{B23E2DB2-C9F0-47EE-97B8-7A8F7D61538A}"/>
                </a:ext>
              </a:extLst>
            </p:cNvPr>
            <p:cNvSpPr txBox="1"/>
            <p:nvPr/>
          </p:nvSpPr>
          <p:spPr>
            <a:xfrm>
              <a:off x="0" y="2039162"/>
              <a:ext cx="5570756" cy="1015663"/>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別人與你的關係</a:t>
              </a:r>
              <a:endParaRPr lang="en-US" sz="6000" b="1" dirty="0">
                <a:latin typeface="Microsoft JhengHei" panose="020B0604030504040204" pitchFamily="34" charset="-120"/>
                <a:ea typeface="Microsoft JhengHei" panose="020B0604030504040204" pitchFamily="34" charset="-120"/>
              </a:endParaRPr>
            </a:p>
          </p:txBody>
        </p:sp>
      </p:grpSp>
      <p:sp>
        <p:nvSpPr>
          <p:cNvPr id="3" name="Arrow: Left-Up 2">
            <a:extLst>
              <a:ext uri="{FF2B5EF4-FFF2-40B4-BE49-F238E27FC236}">
                <a16:creationId xmlns:a16="http://schemas.microsoft.com/office/drawing/2014/main" id="{AEFF1CF3-0F03-4061-B704-07F9BFB82996}"/>
              </a:ext>
            </a:extLst>
          </p:cNvPr>
          <p:cNvSpPr/>
          <p:nvPr/>
        </p:nvSpPr>
        <p:spPr>
          <a:xfrm flipH="1">
            <a:off x="586402" y="3087682"/>
            <a:ext cx="1524000" cy="1474304"/>
          </a:xfrm>
          <a:prstGeom prst="leftUpArrow">
            <a:avLst/>
          </a:prstGeom>
          <a:solidFill>
            <a:srgbClr val="00B0F0"/>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Tree>
    <p:extLst>
      <p:ext uri="{BB962C8B-B14F-4D97-AF65-F5344CB8AC3E}">
        <p14:creationId xmlns:p14="http://schemas.microsoft.com/office/powerpoint/2010/main" val="1257933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1" y="294860"/>
            <a:ext cx="8905461" cy="5844209"/>
          </a:xfrm>
        </p:spPr>
        <p:txBody>
          <a:bodyPr>
            <a:noAutofit/>
          </a:bodyPr>
          <a:lstStyle/>
          <a:p>
            <a:pPr marL="0" lvl="0" indent="0">
              <a:buNone/>
            </a:pPr>
            <a:r>
              <a:rPr lang="zh-TW" altLang="en-US" sz="7000" b="1" dirty="0"/>
              <a:t>朋友們也透過揭示彼此的缺陷和相互學習來幫助彼此成長。</a:t>
            </a:r>
            <a:endParaRPr lang="en-US" altLang="zh-TW" sz="7000" b="1" dirty="0"/>
          </a:p>
        </p:txBody>
      </p:sp>
    </p:spTree>
    <p:extLst>
      <p:ext uri="{BB962C8B-B14F-4D97-AF65-F5344CB8AC3E}">
        <p14:creationId xmlns:p14="http://schemas.microsoft.com/office/powerpoint/2010/main" val="151459502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8052" y="204305"/>
            <a:ext cx="8368748" cy="6197600"/>
          </a:xfrm>
        </p:spPr>
        <p:txBody>
          <a:bodyPr>
            <a:noAutofit/>
          </a:bodyPr>
          <a:lstStyle/>
          <a:p>
            <a:pPr marL="27431" indent="0">
              <a:buNone/>
            </a:pPr>
            <a:r>
              <a:rPr lang="zh-TW" altLang="en-US" sz="7000" b="1" dirty="0">
                <a:latin typeface="Microsoft JhengHei" panose="020B0604030504040204" pitchFamily="34" charset="-120"/>
              </a:rPr>
              <a:t>箴言</a:t>
            </a:r>
            <a:r>
              <a:rPr lang="en-US" sz="7000" b="1" dirty="0">
                <a:latin typeface="PMingLiU" panose="02020500000000000000" pitchFamily="18" charset="-120"/>
                <a:ea typeface="PMingLiU" panose="02020500000000000000" pitchFamily="18" charset="-120"/>
              </a:rPr>
              <a:t> </a:t>
            </a:r>
            <a:r>
              <a:rPr lang="en-US" sz="7000" b="1" dirty="0">
                <a:ea typeface="PMingLiU" panose="02020500000000000000" pitchFamily="18" charset="-120"/>
              </a:rPr>
              <a:t>27:17 – </a:t>
            </a:r>
          </a:p>
          <a:p>
            <a:pPr marL="27431" indent="0">
              <a:buNone/>
            </a:pPr>
            <a:r>
              <a:rPr lang="zh-TW" altLang="en-US" sz="7000" b="1" dirty="0">
                <a:latin typeface="Microsoft JhengHei" panose="020B0604030504040204" pitchFamily="34" charset="-120"/>
              </a:rPr>
              <a:t>鐵磨鐵，磨出刃來，朋友相感也是如此。</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18894534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1" y="294860"/>
            <a:ext cx="8905461" cy="5844209"/>
          </a:xfrm>
        </p:spPr>
        <p:txBody>
          <a:bodyPr>
            <a:noAutofit/>
          </a:bodyPr>
          <a:lstStyle/>
          <a:p>
            <a:pPr marL="0" lvl="0" indent="0">
              <a:buNone/>
            </a:pPr>
            <a:r>
              <a:rPr lang="zh-TW" altLang="en-US" sz="7000" b="1" dirty="0"/>
              <a:t>第七福</a:t>
            </a:r>
            <a:r>
              <a:rPr lang="en-US" altLang="zh-TW" sz="7000" b="1" dirty="0"/>
              <a:t>: </a:t>
            </a:r>
            <a:r>
              <a:rPr lang="zh-TW" altLang="en-US" sz="7000" b="1" dirty="0"/>
              <a:t>使人和睦 </a:t>
            </a:r>
            <a:r>
              <a:rPr lang="en-US" sz="7000" b="1" dirty="0"/>
              <a:t>(</a:t>
            </a:r>
            <a:r>
              <a:rPr lang="zh-TW" altLang="en-US" sz="7000" b="1" dirty="0"/>
              <a:t>締造和平</a:t>
            </a:r>
            <a:r>
              <a:rPr lang="en-US" altLang="zh-TW" sz="7000" b="1" dirty="0"/>
              <a:t>,</a:t>
            </a:r>
            <a:r>
              <a:rPr lang="zh-TW" altLang="en-US" sz="7000" b="1" dirty="0"/>
              <a:t> 修復關係</a:t>
            </a:r>
            <a:r>
              <a:rPr lang="en-US" sz="7000" b="1" dirty="0"/>
              <a:t>) </a:t>
            </a:r>
            <a:r>
              <a:rPr lang="zh-TW" altLang="en-US" sz="7000" b="1" dirty="0"/>
              <a:t>的人有福了</a:t>
            </a:r>
            <a:r>
              <a:rPr lang="en-US" altLang="zh-TW" sz="7000" b="1" dirty="0"/>
              <a:t>,</a:t>
            </a:r>
            <a:r>
              <a:rPr lang="zh-TW" altLang="en-US" sz="7000" b="1" dirty="0"/>
              <a:t>因為他們必稱為神的兒子</a:t>
            </a:r>
            <a:endParaRPr lang="en-US" altLang="zh-TW" sz="7000" b="1" dirty="0"/>
          </a:p>
        </p:txBody>
      </p:sp>
    </p:spTree>
    <p:extLst>
      <p:ext uri="{BB962C8B-B14F-4D97-AF65-F5344CB8AC3E}">
        <p14:creationId xmlns:p14="http://schemas.microsoft.com/office/powerpoint/2010/main" val="1625051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9269" y="96078"/>
            <a:ext cx="8905461" cy="5844209"/>
          </a:xfrm>
        </p:spPr>
        <p:txBody>
          <a:bodyPr>
            <a:noAutofit/>
          </a:bodyPr>
          <a:lstStyle/>
          <a:p>
            <a:pPr marL="0" lvl="0" indent="0">
              <a:buNone/>
            </a:pPr>
            <a:r>
              <a:rPr lang="zh-TW" altLang="en-US" sz="7000" b="1" dirty="0"/>
              <a:t>所以基督徒應該：</a:t>
            </a:r>
          </a:p>
          <a:p>
            <a:r>
              <a:rPr lang="zh-TW" altLang="en-US" sz="7000" b="1" dirty="0"/>
              <a:t>幫助修復神與人及人與人的關係</a:t>
            </a:r>
          </a:p>
          <a:p>
            <a:r>
              <a:rPr lang="zh-TW" altLang="en-US" sz="7000" b="1" dirty="0"/>
              <a:t>靠朋友互相幫助彼此成長</a:t>
            </a:r>
            <a:endParaRPr lang="en-US" sz="7000" b="1" dirty="0"/>
          </a:p>
        </p:txBody>
      </p:sp>
    </p:spTree>
    <p:extLst>
      <p:ext uri="{BB962C8B-B14F-4D97-AF65-F5344CB8AC3E}">
        <p14:creationId xmlns:p14="http://schemas.microsoft.com/office/powerpoint/2010/main" val="23288334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225290"/>
            <a:ext cx="9144000" cy="3323987"/>
          </a:xfrm>
          <a:prstGeom prst="rect">
            <a:avLst/>
          </a:prstGeom>
        </p:spPr>
        <p:txBody>
          <a:bodyPr wrap="square">
            <a:spAutoFit/>
          </a:bodyPr>
          <a:lstStyle/>
          <a:p>
            <a:pPr algn="ctr"/>
            <a:endParaRPr lang="en-US" altLang="zh-TW" sz="7000" b="1" dirty="0">
              <a:latin typeface="Microsoft JhengHei" panose="020B0604030504040204" pitchFamily="34" charset="-120"/>
              <a:ea typeface="Microsoft JhengHei" panose="020B0604030504040204" pitchFamily="34" charset="-120"/>
            </a:endParaRPr>
          </a:p>
          <a:p>
            <a:pPr algn="ctr"/>
            <a:endParaRPr lang="en-US" altLang="zh-TW" sz="7000" b="1" dirty="0">
              <a:latin typeface="Microsoft JhengHei" panose="020B0604030504040204" pitchFamily="34" charset="-120"/>
              <a:ea typeface="Microsoft JhengHei" panose="020B0604030504040204" pitchFamily="34" charset="-120"/>
            </a:endParaRPr>
          </a:p>
          <a:p>
            <a:pPr algn="ctr"/>
            <a:r>
              <a:rPr lang="zh-TW" altLang="en-US" sz="7000" b="1" dirty="0">
                <a:latin typeface="Microsoft JhengHei" panose="020B0604030504040204" pitchFamily="34" charset="-120"/>
                <a:ea typeface="Microsoft JhengHei" panose="020B0604030504040204" pitchFamily="34" charset="-120"/>
              </a:rPr>
              <a:t>願神祝福各位。</a:t>
            </a:r>
            <a:endParaRPr lang="en-US" altLang="zh-TW" sz="7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22789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23411" y="218662"/>
            <a:ext cx="8572914"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主耶穌及基督徒的使命就是讓人恢復人與神的關係。</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8688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2961" y="298175"/>
            <a:ext cx="8478078" cy="2246769"/>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基督徒都知道要恢復人與神的關係。</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7282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9" y="0"/>
            <a:ext cx="8743122"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提摩太前書</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2:5-6a -</a:t>
            </a:r>
          </a:p>
          <a:p>
            <a:r>
              <a:rPr lang="zh-TW" altLang="en-US" sz="7000" b="1" kern="1000" spc="-50" dirty="0">
                <a:latin typeface="Microsoft JhengHei" panose="020B0604030504040204" pitchFamily="34" charset="-120"/>
                <a:ea typeface="Microsoft JhengHei" panose="020B0604030504040204" pitchFamily="34" charset="-120"/>
              </a:rPr>
              <a:t>因為只有一位神</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在神和人中間只有一位中保</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乃是降世為人的</a:t>
            </a:r>
            <a:r>
              <a:rPr lang="zh-TW" altLang="en-US" sz="7000" b="1" kern="1000" spc="-50" dirty="0">
                <a:solidFill>
                  <a:srgbClr val="004274"/>
                </a:solidFill>
                <a:latin typeface="Microsoft JhengHei" panose="020B0604030504040204" pitchFamily="34" charset="-120"/>
                <a:ea typeface="Microsoft JhengHei" panose="020B0604030504040204" pitchFamily="34" charset="-120"/>
              </a:rPr>
              <a:t>基督耶穌</a:t>
            </a:r>
            <a:r>
              <a:rPr lang="en-US" altLang="zh-TW" sz="7000" b="1" kern="1000" spc="-50" dirty="0">
                <a:solidFill>
                  <a:srgbClr val="004274"/>
                </a:solidFill>
                <a:latin typeface="Microsoft JhengHei" panose="020B0604030504040204" pitchFamily="34" charset="-120"/>
                <a:ea typeface="Microsoft JhengHei" panose="020B0604030504040204" pitchFamily="34" charset="-120"/>
              </a:rPr>
              <a:t>,</a:t>
            </a:r>
            <a:r>
              <a:rPr lang="zh-TW" altLang="en-US" sz="7000" b="1" kern="1000" spc="-50" dirty="0">
                <a:solidFill>
                  <a:srgbClr val="004274"/>
                </a:solidFill>
                <a:latin typeface="Microsoft JhengHei" panose="020B0604030504040204" pitchFamily="34" charset="-120"/>
                <a:ea typeface="Microsoft JhengHei" panose="020B0604030504040204" pitchFamily="34" charset="-120"/>
              </a:rPr>
              <a:t>他捨自己做萬人的贖價</a:t>
            </a:r>
            <a:r>
              <a:rPr lang="en-US" altLang="zh-TW" sz="7000" b="1" kern="1000" spc="-50" dirty="0">
                <a:latin typeface="Microsoft JhengHei" panose="020B0604030504040204" pitchFamily="34" charset="-120"/>
                <a:ea typeface="Microsoft JhengHei" panose="020B0604030504040204" pitchFamily="34" charset="-120"/>
              </a:rPr>
              <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81584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8" y="0"/>
            <a:ext cx="8943561" cy="13880723"/>
          </a:xfrm>
          <a:prstGeom prst="rect">
            <a:avLst/>
          </a:prstGeom>
        </p:spPr>
        <p:txBody>
          <a:bodyPr wrap="square">
            <a:spAutoFit/>
          </a:bodyPr>
          <a:lstStyle/>
          <a:p>
            <a:r>
              <a:rPr lang="zh-TW" altLang="en-US" sz="6400" b="1" kern="1000" spc="-50" dirty="0">
                <a:latin typeface="Microsoft JhengHei" panose="020B0604030504040204" pitchFamily="34" charset="-120"/>
                <a:ea typeface="Microsoft JhengHei" panose="020B0604030504040204" pitchFamily="34" charset="-120"/>
              </a:rPr>
              <a:t>以弗所書</a:t>
            </a:r>
            <a:r>
              <a:rPr lang="zh-TW" altLang="en-US" sz="6400" b="1" kern="1000" spc="-50" dirty="0">
                <a:latin typeface="+mj-lt"/>
                <a:ea typeface="Microsoft JhengHei" panose="020B0604030504040204" pitchFamily="34" charset="-120"/>
              </a:rPr>
              <a:t> </a:t>
            </a:r>
            <a:r>
              <a:rPr lang="en-US" altLang="zh-TW" sz="6400" b="1" kern="1000" spc="-50" dirty="0">
                <a:latin typeface="+mj-lt"/>
                <a:ea typeface="Microsoft JhengHei" panose="020B0604030504040204" pitchFamily="34" charset="-120"/>
              </a:rPr>
              <a:t>2:13-16 -</a:t>
            </a:r>
          </a:p>
          <a:p>
            <a:r>
              <a:rPr lang="zh-TW" altLang="en-US" sz="6400" b="1" kern="1000" spc="-50" dirty="0">
                <a:latin typeface="Microsoft JhengHei" panose="020B0604030504040204" pitchFamily="34" charset="-120"/>
                <a:ea typeface="Microsoft JhengHei" panose="020B0604030504040204" pitchFamily="34" charset="-120"/>
              </a:rPr>
              <a:t>你們從前遠離神的人，如今卻在基督耶穌裡，靠著他的血</a:t>
            </a:r>
            <a:r>
              <a:rPr lang="en-US" altLang="zh-TW" sz="6400" b="1" kern="1000" spc="-50" dirty="0">
                <a:latin typeface="Microsoft JhengHei" panose="020B0604030504040204" pitchFamily="34" charset="-120"/>
                <a:ea typeface="Microsoft JhengHei" panose="020B0604030504040204" pitchFamily="34" charset="-120"/>
              </a:rPr>
              <a:t>, </a:t>
            </a:r>
            <a:r>
              <a:rPr lang="zh-TW" altLang="en-US" sz="6400" b="1" kern="1000" spc="-50" dirty="0">
                <a:latin typeface="Microsoft JhengHei" panose="020B0604030504040204" pitchFamily="34" charset="-120"/>
                <a:ea typeface="Microsoft JhengHei" panose="020B0604030504040204" pitchFamily="34" charset="-120"/>
              </a:rPr>
              <a:t>已經得親近了。因他使我們和睦，將兩下合而為一，</a:t>
            </a:r>
            <a:endParaRPr lang="en-US" altLang="zh-TW" sz="6400" b="1" kern="1000" spc="-50" dirty="0">
              <a:latin typeface="Microsoft JhengHei" panose="020B0604030504040204" pitchFamily="34" charset="-120"/>
              <a:ea typeface="Microsoft JhengHei" panose="020B0604030504040204" pitchFamily="34" charset="-120"/>
            </a:endParaRPr>
          </a:p>
          <a:p>
            <a:endParaRPr lang="en-US" altLang="zh-TW" sz="6400" b="1" kern="1000" spc="-50" dirty="0">
              <a:latin typeface="Microsoft JhengHei" panose="020B0604030504040204" pitchFamily="34" charset="-120"/>
              <a:ea typeface="Microsoft JhengHei" panose="020B0604030504040204" pitchFamily="34" charset="-120"/>
            </a:endParaRPr>
          </a:p>
          <a:p>
            <a:endParaRPr lang="en-US" altLang="zh-TW" sz="6400" b="1" kern="1000" spc="-50" dirty="0">
              <a:latin typeface="Microsoft JhengHei" panose="020B0604030504040204" pitchFamily="34" charset="-120"/>
              <a:ea typeface="Microsoft JhengHei" panose="020B0604030504040204" pitchFamily="34" charset="-120"/>
            </a:endParaRPr>
          </a:p>
          <a:p>
            <a:r>
              <a:rPr lang="zh-TW" altLang="en-US" sz="6400" b="1" kern="1000" spc="-50" dirty="0">
                <a:latin typeface="Microsoft JhengHei" panose="020B0604030504040204" pitchFamily="34" charset="-120"/>
                <a:ea typeface="Microsoft JhengHei" panose="020B0604030504040204" pitchFamily="34" charset="-120"/>
              </a:rPr>
              <a:t>拆毀了中間隔斷的牆</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latin typeface="Microsoft JhengHei" panose="020B0604030504040204" pitchFamily="34" charset="-120"/>
                <a:ea typeface="Microsoft JhengHei" panose="020B0604030504040204" pitchFamily="34" charset="-120"/>
              </a:rPr>
              <a:t>而且以自己的身體廢掉冤仇</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latin typeface="Microsoft JhengHei" panose="020B0604030504040204" pitchFamily="34" charset="-120"/>
                <a:ea typeface="Microsoft JhengHei" panose="020B0604030504040204" pitchFamily="34" charset="-120"/>
              </a:rPr>
              <a:t>就是那記在律法上的規條</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latin typeface="Microsoft JhengHei" panose="020B0604030504040204" pitchFamily="34" charset="-120"/>
                <a:ea typeface="Microsoft JhengHei" panose="020B0604030504040204" pitchFamily="34" charset="-120"/>
              </a:rPr>
              <a:t>為要將兩下藉著自己造成一個新人</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latin typeface="Microsoft JhengHei" panose="020B0604030504040204" pitchFamily="34" charset="-120"/>
                <a:ea typeface="Microsoft JhengHei" panose="020B0604030504040204" pitchFamily="34" charset="-120"/>
              </a:rPr>
              <a:t>如此便成就了和睦。</a:t>
            </a:r>
          </a:p>
        </p:txBody>
      </p:sp>
    </p:spTree>
    <p:extLst>
      <p:ext uri="{BB962C8B-B14F-4D97-AF65-F5344CB8AC3E}">
        <p14:creationId xmlns:p14="http://schemas.microsoft.com/office/powerpoint/2010/main" val="3619525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8" y="0"/>
            <a:ext cx="8943561" cy="6001643"/>
          </a:xfrm>
          <a:prstGeom prst="rect">
            <a:avLst/>
          </a:prstGeom>
        </p:spPr>
        <p:txBody>
          <a:bodyPr wrap="square">
            <a:spAutoFit/>
          </a:bodyPr>
          <a:lstStyle/>
          <a:p>
            <a:r>
              <a:rPr lang="zh-TW" altLang="en-US" sz="6400" b="1" kern="1000" spc="-50" dirty="0">
                <a:latin typeface="Microsoft JhengHei" panose="020B0604030504040204" pitchFamily="34" charset="-120"/>
                <a:ea typeface="Microsoft JhengHei" panose="020B0604030504040204" pitchFamily="34" charset="-120"/>
              </a:rPr>
              <a:t>拆毀了中間隔斷的牆</a:t>
            </a:r>
            <a:r>
              <a:rPr lang="en-US" altLang="zh-TW" sz="6400" b="1" kern="1000" spc="-50" dirty="0">
                <a:latin typeface="Microsoft JhengHei" panose="020B0604030504040204" pitchFamily="34" charset="-120"/>
                <a:ea typeface="Microsoft JhengHei" panose="020B0604030504040204" pitchFamily="34" charset="-120"/>
              </a:rPr>
              <a:t>, </a:t>
            </a:r>
            <a:r>
              <a:rPr lang="zh-TW" altLang="en-US" sz="6400" b="1" kern="1000" spc="-50" dirty="0">
                <a:latin typeface="Microsoft JhengHei" panose="020B0604030504040204" pitchFamily="34" charset="-120"/>
                <a:ea typeface="Microsoft JhengHei" panose="020B0604030504040204" pitchFamily="34" charset="-120"/>
              </a:rPr>
              <a:t>而且以自己的身體廢掉冤仇，就是那記在律法上的規條，為要將兩下藉著自己造成一個新人，如此便</a:t>
            </a:r>
            <a:r>
              <a:rPr lang="zh-TW" altLang="en-US" sz="6400" b="1" kern="1000" spc="-50" dirty="0">
                <a:solidFill>
                  <a:srgbClr val="004274"/>
                </a:solidFill>
                <a:latin typeface="Microsoft JhengHei" panose="020B0604030504040204" pitchFamily="34" charset="-120"/>
                <a:ea typeface="Microsoft JhengHei" panose="020B0604030504040204" pitchFamily="34" charset="-120"/>
              </a:rPr>
              <a:t>成就了和睦</a:t>
            </a:r>
            <a:r>
              <a:rPr lang="zh-TW" altLang="en-US" sz="64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798430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8" y="0"/>
            <a:ext cx="8943561" cy="3046988"/>
          </a:xfrm>
          <a:prstGeom prst="rect">
            <a:avLst/>
          </a:prstGeom>
        </p:spPr>
        <p:txBody>
          <a:bodyPr wrap="square">
            <a:spAutoFit/>
          </a:bodyPr>
          <a:lstStyle/>
          <a:p>
            <a:r>
              <a:rPr lang="zh-TW" altLang="en-US" sz="6400" b="1" kern="1000" spc="-50" dirty="0">
                <a:latin typeface="Microsoft JhengHei" panose="020B0604030504040204" pitchFamily="34" charset="-120"/>
                <a:ea typeface="Microsoft JhengHei" panose="020B0604030504040204" pitchFamily="34" charset="-120"/>
              </a:rPr>
              <a:t>既在十字架上滅</a:t>
            </a:r>
            <a:r>
              <a:rPr lang="zh-TW" altLang="en-US" sz="6400" b="1" kern="1000" spc="-50">
                <a:latin typeface="Microsoft JhengHei" panose="020B0604030504040204" pitchFamily="34" charset="-120"/>
                <a:ea typeface="Microsoft JhengHei" panose="020B0604030504040204" pitchFamily="34" charset="-120"/>
              </a:rPr>
              <a:t>了冤仇，便</a:t>
            </a:r>
            <a:r>
              <a:rPr lang="zh-TW" altLang="en-US" sz="6400" b="1" kern="1000" spc="-50" dirty="0">
                <a:latin typeface="Microsoft JhengHei" panose="020B0604030504040204" pitchFamily="34" charset="-120"/>
                <a:ea typeface="Microsoft JhengHei" panose="020B0604030504040204" pitchFamily="34" charset="-120"/>
              </a:rPr>
              <a:t>藉</a:t>
            </a:r>
            <a:r>
              <a:rPr lang="zh-TW" altLang="en-US" sz="6400" b="1" kern="1000" spc="-50">
                <a:latin typeface="Microsoft JhengHei" panose="020B0604030504040204" pitchFamily="34" charset="-120"/>
                <a:ea typeface="Microsoft JhengHei" panose="020B0604030504040204" pitchFamily="34" charset="-120"/>
              </a:rPr>
              <a:t>這十字架，使</a:t>
            </a:r>
            <a:r>
              <a:rPr lang="zh-TW" altLang="en-US" sz="6400" b="1" kern="1000" spc="-50" dirty="0">
                <a:latin typeface="Microsoft JhengHei" panose="020B0604030504040204" pitchFamily="34" charset="-120"/>
                <a:ea typeface="Microsoft JhengHei" panose="020B0604030504040204" pitchFamily="34" charset="-120"/>
              </a:rPr>
              <a:t>兩下歸</a:t>
            </a:r>
            <a:r>
              <a:rPr lang="zh-TW" altLang="en-US" sz="6400" b="1" kern="1000" spc="-50">
                <a:latin typeface="Microsoft JhengHei" panose="020B0604030504040204" pitchFamily="34" charset="-120"/>
                <a:ea typeface="Microsoft JhengHei" panose="020B0604030504040204" pitchFamily="34" charset="-120"/>
              </a:rPr>
              <a:t>為一體，與</a:t>
            </a:r>
            <a:r>
              <a:rPr lang="zh-TW" altLang="en-US" sz="6400" b="1" kern="1000" spc="-50" dirty="0">
                <a:latin typeface="Microsoft JhengHei" panose="020B0604030504040204" pitchFamily="34" charset="-120"/>
                <a:ea typeface="Microsoft JhengHei" panose="020B0604030504040204" pitchFamily="34" charset="-120"/>
              </a:rPr>
              <a:t>神和好了。</a:t>
            </a:r>
          </a:p>
        </p:txBody>
      </p:sp>
    </p:spTree>
    <p:extLst>
      <p:ext uri="{BB962C8B-B14F-4D97-AF65-F5344CB8AC3E}">
        <p14:creationId xmlns:p14="http://schemas.microsoft.com/office/powerpoint/2010/main" val="161020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9" y="543339"/>
            <a:ext cx="8943561" cy="11910953"/>
          </a:xfrm>
          <a:prstGeom prst="rect">
            <a:avLst/>
          </a:prstGeom>
        </p:spPr>
        <p:txBody>
          <a:bodyPr wrap="square">
            <a:spAutoFit/>
          </a:bodyPr>
          <a:lstStyle/>
          <a:p>
            <a:r>
              <a:rPr lang="zh-TW" altLang="en-US" sz="6400" b="1" kern="1000" spc="-50" dirty="0">
                <a:latin typeface="Microsoft JhengHei" panose="020B0604030504040204" pitchFamily="34" charset="-120"/>
                <a:ea typeface="Microsoft JhengHei" panose="020B0604030504040204" pitchFamily="34" charset="-120"/>
              </a:rPr>
              <a:t>哥林多後書</a:t>
            </a:r>
            <a:r>
              <a:rPr lang="zh-TW" altLang="en-US" sz="6400" b="1" kern="1000" spc="-50" dirty="0">
                <a:latin typeface="+mj-lt"/>
                <a:ea typeface="Microsoft JhengHei" panose="020B0604030504040204" pitchFamily="34" charset="-120"/>
              </a:rPr>
              <a:t> </a:t>
            </a:r>
            <a:r>
              <a:rPr lang="en-US" altLang="zh-TW" sz="6400" b="1" kern="1000" spc="-50" dirty="0">
                <a:latin typeface="+mj-lt"/>
                <a:ea typeface="Microsoft JhengHei" panose="020B0604030504040204" pitchFamily="34" charset="-120"/>
              </a:rPr>
              <a:t>5:18-19 -</a:t>
            </a:r>
          </a:p>
          <a:p>
            <a:r>
              <a:rPr lang="zh-TW" altLang="en-US" sz="6400" b="1" kern="1000" spc="-50" dirty="0">
                <a:latin typeface="Microsoft JhengHei" panose="020B0604030504040204" pitchFamily="34" charset="-120"/>
                <a:ea typeface="Microsoft JhengHei" panose="020B0604030504040204" pitchFamily="34" charset="-120"/>
              </a:rPr>
              <a:t>一切都是出於神，他藉著基督使我們與他和好，又將勸人與他和好的職分賜給我們。</a:t>
            </a:r>
            <a:endParaRPr lang="en-US" altLang="zh-TW" sz="6400" b="1" kern="1000" spc="-50" dirty="0">
              <a:latin typeface="Microsoft JhengHei" panose="020B0604030504040204" pitchFamily="34" charset="-120"/>
              <a:ea typeface="Microsoft JhengHei" panose="020B0604030504040204" pitchFamily="34" charset="-120"/>
            </a:endParaRPr>
          </a:p>
          <a:p>
            <a:endParaRPr lang="en-US" altLang="zh-TW" sz="6400" b="1" kern="1000" spc="-50" dirty="0">
              <a:latin typeface="Microsoft JhengHei" panose="020B0604030504040204" pitchFamily="34" charset="-120"/>
              <a:ea typeface="Microsoft JhengHei" panose="020B0604030504040204" pitchFamily="34" charset="-120"/>
            </a:endParaRPr>
          </a:p>
          <a:p>
            <a:endParaRPr lang="en-US" altLang="zh-TW" sz="6400" b="1" kern="1000" spc="-50" dirty="0">
              <a:latin typeface="Microsoft JhengHei" panose="020B0604030504040204" pitchFamily="34" charset="-120"/>
              <a:ea typeface="Microsoft JhengHei" panose="020B0604030504040204" pitchFamily="34" charset="-120"/>
            </a:endParaRPr>
          </a:p>
          <a:p>
            <a:r>
              <a:rPr lang="zh-TW" altLang="en-US" sz="6400" b="1" kern="1000" spc="-50" dirty="0">
                <a:latin typeface="Microsoft JhengHei" panose="020B0604030504040204" pitchFamily="34" charset="-120"/>
                <a:ea typeface="Microsoft JhengHei" panose="020B0604030504040204" pitchFamily="34" charset="-120"/>
              </a:rPr>
              <a:t>這就是神在基督裡叫世人與自己和好，不將他們的過犯歸到他們身上，並且將這和好的道理託付了我們。</a:t>
            </a:r>
          </a:p>
        </p:txBody>
      </p:sp>
    </p:spTree>
    <p:extLst>
      <p:ext uri="{BB962C8B-B14F-4D97-AF65-F5344CB8AC3E}">
        <p14:creationId xmlns:p14="http://schemas.microsoft.com/office/powerpoint/2010/main" val="2445886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9" y="543339"/>
            <a:ext cx="8943561" cy="5016758"/>
          </a:xfrm>
          <a:prstGeom prst="rect">
            <a:avLst/>
          </a:prstGeom>
        </p:spPr>
        <p:txBody>
          <a:bodyPr wrap="square">
            <a:spAutoFit/>
          </a:bodyPr>
          <a:lstStyle/>
          <a:p>
            <a:r>
              <a:rPr lang="zh-TW" altLang="en-US" sz="6400" b="1" kern="1000" spc="-50" dirty="0">
                <a:latin typeface="Microsoft JhengHei" panose="020B0604030504040204" pitchFamily="34" charset="-120"/>
                <a:ea typeface="Microsoft JhengHei" panose="020B0604030504040204" pitchFamily="34" charset="-120"/>
              </a:rPr>
              <a:t>這就是</a:t>
            </a:r>
            <a:r>
              <a:rPr lang="zh-TW" altLang="en-US" sz="6400" b="1" kern="1000" spc="-50" dirty="0">
                <a:solidFill>
                  <a:srgbClr val="004274"/>
                </a:solidFill>
                <a:latin typeface="Microsoft JhengHei" panose="020B0604030504040204" pitchFamily="34" charset="-120"/>
                <a:ea typeface="Microsoft JhengHei" panose="020B0604030504040204" pitchFamily="34" charset="-120"/>
              </a:rPr>
              <a:t>神在基督裡叫世人與自己和好</a:t>
            </a:r>
            <a:r>
              <a:rPr lang="zh-TW" altLang="en-US" sz="6400" b="1" kern="1000" spc="-50" dirty="0">
                <a:latin typeface="Microsoft JhengHei" panose="020B0604030504040204" pitchFamily="34" charset="-120"/>
                <a:ea typeface="Microsoft JhengHei" panose="020B0604030504040204" pitchFamily="34" charset="-120"/>
              </a:rPr>
              <a:t>，不將他們的過犯歸到他們身上，並且將這和好的道理託付了我們。</a:t>
            </a:r>
          </a:p>
        </p:txBody>
      </p:sp>
    </p:spTree>
    <p:extLst>
      <p:ext uri="{BB962C8B-B14F-4D97-AF65-F5344CB8AC3E}">
        <p14:creationId xmlns:p14="http://schemas.microsoft.com/office/powerpoint/2010/main" val="108813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a:bodyPr>
          <a:lstStyle/>
          <a:p>
            <a:r>
              <a:rPr lang="zh-TW" altLang="en-US" sz="7200" b="1" kern="1000" spc="-50" dirty="0">
                <a:latin typeface="Microsoft JhengHei" panose="020B0604030504040204" pitchFamily="34" charset="-120"/>
              </a:rPr>
              <a:t>讀經</a:t>
            </a:r>
            <a:br>
              <a:rPr lang="en-US" altLang="zh-TW" sz="6700" b="1" dirty="0"/>
            </a:br>
            <a:r>
              <a:rPr lang="zh-TW" altLang="en-US" sz="6700" b="1" dirty="0">
                <a:latin typeface="Microsoft JhengHei" panose="020B0604030504040204" pitchFamily="34" charset="-120"/>
              </a:rPr>
              <a:t>馬太福音 </a:t>
            </a:r>
            <a:r>
              <a:rPr lang="en-US" altLang="zh-TW" sz="6700" b="1" dirty="0"/>
              <a:t>22:37-40</a:t>
            </a:r>
            <a:endParaRPr lang="en-US" sz="6700" b="1" dirty="0"/>
          </a:p>
        </p:txBody>
      </p:sp>
    </p:spTree>
    <p:extLst>
      <p:ext uri="{BB962C8B-B14F-4D97-AF65-F5344CB8AC3E}">
        <p14:creationId xmlns:p14="http://schemas.microsoft.com/office/powerpoint/2010/main" val="2653039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0682" y="457200"/>
            <a:ext cx="8822635" cy="5478423"/>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神要給你一個禮物</a:t>
            </a:r>
            <a:r>
              <a:rPr lang="en-US" altLang="zh-TW" sz="7000" b="1" kern="1000" spc="-50" dirty="0">
                <a:latin typeface="Microsoft JhengHei" panose="020B0604030504040204" pitchFamily="34" charset="-12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耶穌</a:t>
            </a:r>
            <a:endParaRPr lang="en-US" altLang="zh-TW" sz="7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latin typeface="Microsoft JhengHei" panose="020B0604030504040204" pitchFamily="34" charset="-120"/>
                <a:ea typeface="Microsoft JhengHei" panose="020B0604030504040204" pitchFamily="34" charset="-120"/>
              </a:rPr>
              <a:t>祂是真正</a:t>
            </a:r>
            <a:r>
              <a:rPr lang="zh-TW" altLang="en-US" sz="7000" b="1" kern="1000" spc="-50"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和平</a:t>
            </a:r>
            <a:r>
              <a:rPr lang="zh-TW" altLang="en-US" sz="7000" b="1" kern="1000" spc="-50" dirty="0">
                <a:ea typeface="Microsoft JhengHei" panose="020B0604030504040204" pitchFamily="34" charset="-120"/>
              </a:rPr>
              <a:t>」的來源</a:t>
            </a:r>
            <a:endParaRPr lang="en-US" altLang="zh-TW" sz="7000" b="1" kern="1000" spc="-50" dirty="0">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ea typeface="Microsoft JhengHei" panose="020B0604030504040204" pitchFamily="34" charset="-120"/>
              </a:rPr>
              <a:t>要不要在於你</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101866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7676" y="371061"/>
            <a:ext cx="8535642"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耶穌為我們付出了恢復與神關係的代價。我們只需選擇接受或不接受。</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69582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4312" y="251791"/>
            <a:ext cx="8586580"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若要恢復與他人的關係，我們必須付出代價。</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4225768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390525" y="352425"/>
            <a:ext cx="8753475" cy="5453478"/>
          </a:xfrm>
        </p:spPr>
        <p:txBody>
          <a:bodyPr>
            <a:noAutofit/>
          </a:bodyPr>
          <a:lstStyle/>
          <a:p>
            <a:pPr marL="0" indent="0">
              <a:buNone/>
            </a:pPr>
            <a:r>
              <a:rPr lang="zh-TW" altLang="en-US" sz="7000" b="1" dirty="0"/>
              <a:t>一個人如果沒有與其他人建立正確的關係，就無法與神保持正確的關係</a:t>
            </a:r>
            <a:r>
              <a:rPr lang="zh-TW" altLang="en-US" sz="7000" b="1" kern="1000" spc="-50" dirty="0">
                <a:latin typeface="Microsoft JhengHei" panose="020B0604030504040204" pitchFamily="34" charset="-120"/>
              </a:rPr>
              <a:t>。</a:t>
            </a:r>
          </a:p>
        </p:txBody>
      </p:sp>
    </p:spTree>
    <p:extLst>
      <p:ext uri="{BB962C8B-B14F-4D97-AF65-F5344CB8AC3E}">
        <p14:creationId xmlns:p14="http://schemas.microsoft.com/office/powerpoint/2010/main" val="3565498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6FB533B-77E1-4735-8CED-FF55A40F5FB4}"/>
              </a:ext>
            </a:extLst>
          </p:cNvPr>
          <p:cNvSpPr txBox="1"/>
          <p:nvPr/>
        </p:nvSpPr>
        <p:spPr>
          <a:xfrm>
            <a:off x="5465207" y="284747"/>
            <a:ext cx="3628494" cy="3046988"/>
          </a:xfrm>
          <a:prstGeom prst="rect">
            <a:avLst/>
          </a:prstGeom>
          <a:noFill/>
        </p:spPr>
        <p:txBody>
          <a:bodyPr wrap="none" rtlCol="0">
            <a:spAutoFit/>
          </a:bodyPr>
          <a:lstStyle/>
          <a:p>
            <a:r>
              <a:rPr lang="en-US" sz="4800" b="1" dirty="0">
                <a:ea typeface="Microsoft JhengHei" panose="020B0604030504040204" pitchFamily="34" charset="-120"/>
              </a:rPr>
              <a:t>Vertical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God</a:t>
            </a:r>
          </a:p>
          <a:p>
            <a:r>
              <a:rPr lang="en-US" sz="4800" b="1" dirty="0">
                <a:ea typeface="Microsoft JhengHei" panose="020B0604030504040204" pitchFamily="34" charset="-120"/>
              </a:rPr>
              <a:t>and mankind</a:t>
            </a:r>
          </a:p>
        </p:txBody>
      </p:sp>
      <p:sp>
        <p:nvSpPr>
          <p:cNvPr id="11" name="TextBox 10">
            <a:extLst>
              <a:ext uri="{FF2B5EF4-FFF2-40B4-BE49-F238E27FC236}">
                <a16:creationId xmlns:a16="http://schemas.microsoft.com/office/drawing/2014/main" id="{0D9F53B0-6016-42D9-BB5F-DA14D1A92498}"/>
              </a:ext>
            </a:extLst>
          </p:cNvPr>
          <p:cNvSpPr txBox="1"/>
          <p:nvPr/>
        </p:nvSpPr>
        <p:spPr>
          <a:xfrm>
            <a:off x="4147641" y="3775644"/>
            <a:ext cx="4335418" cy="2308324"/>
          </a:xfrm>
          <a:prstGeom prst="rect">
            <a:avLst/>
          </a:prstGeom>
          <a:noFill/>
        </p:spPr>
        <p:txBody>
          <a:bodyPr wrap="none" rtlCol="0">
            <a:spAutoFit/>
          </a:bodyPr>
          <a:lstStyle/>
          <a:p>
            <a:r>
              <a:rPr lang="en-US" sz="4800" b="1" dirty="0">
                <a:ea typeface="Microsoft JhengHei" panose="020B0604030504040204" pitchFamily="34" charset="-120"/>
              </a:rPr>
              <a:t>Horizontal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people</a:t>
            </a:r>
          </a:p>
        </p:txBody>
      </p:sp>
      <p:grpSp>
        <p:nvGrpSpPr>
          <p:cNvPr id="4" name="Group 3">
            <a:extLst>
              <a:ext uri="{FF2B5EF4-FFF2-40B4-BE49-F238E27FC236}">
                <a16:creationId xmlns:a16="http://schemas.microsoft.com/office/drawing/2014/main" id="{28A48BB6-BBB1-4488-8DF3-2DFAACD3FF99}"/>
              </a:ext>
            </a:extLst>
          </p:cNvPr>
          <p:cNvGrpSpPr/>
          <p:nvPr/>
        </p:nvGrpSpPr>
        <p:grpSpPr>
          <a:xfrm>
            <a:off x="0" y="238669"/>
            <a:ext cx="5570756" cy="6619331"/>
            <a:chOff x="0" y="238669"/>
            <a:chExt cx="5570756" cy="6619331"/>
          </a:xfrm>
        </p:grpSpPr>
        <p:sp>
          <p:nvSpPr>
            <p:cNvPr id="8" name="Rectangle 7">
              <a:extLst>
                <a:ext uri="{FF2B5EF4-FFF2-40B4-BE49-F238E27FC236}">
                  <a16:creationId xmlns:a16="http://schemas.microsoft.com/office/drawing/2014/main" id="{D977D7BA-53E6-426D-ACC8-8713539922E3}"/>
                </a:ext>
              </a:extLst>
            </p:cNvPr>
            <p:cNvSpPr/>
            <p:nvPr/>
          </p:nvSpPr>
          <p:spPr>
            <a:xfrm>
              <a:off x="2257885" y="284747"/>
              <a:ext cx="954108" cy="65732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2" name="TextBox 1">
              <a:extLst>
                <a:ext uri="{FF2B5EF4-FFF2-40B4-BE49-F238E27FC236}">
                  <a16:creationId xmlns:a16="http://schemas.microsoft.com/office/drawing/2014/main" id="{3104E5AC-263B-4705-A948-45B67A36DF77}"/>
                </a:ext>
              </a:extLst>
            </p:cNvPr>
            <p:cNvSpPr txBox="1"/>
            <p:nvPr/>
          </p:nvSpPr>
          <p:spPr>
            <a:xfrm>
              <a:off x="2248657" y="238669"/>
              <a:ext cx="954107" cy="5632311"/>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神</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與</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你</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的</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關</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係</a:t>
              </a:r>
              <a:endParaRPr lang="en-US" sz="6000" b="1" dirty="0">
                <a:latin typeface="Microsoft JhengHei" panose="020B0604030504040204" pitchFamily="34" charset="-120"/>
                <a:ea typeface="Microsoft JhengHei" panose="020B0604030504040204" pitchFamily="34" charset="-120"/>
              </a:endParaRPr>
            </a:p>
          </p:txBody>
        </p:sp>
        <p:cxnSp>
          <p:nvCxnSpPr>
            <p:cNvPr id="13" name="Straight Arrow Connector 12">
              <a:extLst>
                <a:ext uri="{FF2B5EF4-FFF2-40B4-BE49-F238E27FC236}">
                  <a16:creationId xmlns:a16="http://schemas.microsoft.com/office/drawing/2014/main" id="{459BA1DB-6A4C-4655-830F-24BE7B7A9E77}"/>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32F5D8C6-6D4B-465A-976B-10619B772C82}"/>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 name="Rectangle 6">
              <a:extLst>
                <a:ext uri="{FF2B5EF4-FFF2-40B4-BE49-F238E27FC236}">
                  <a16:creationId xmlns:a16="http://schemas.microsoft.com/office/drawing/2014/main" id="{3D30B22A-5EF4-43F2-9DFE-C615DB415D7E}"/>
                </a:ext>
              </a:extLst>
            </p:cNvPr>
            <p:cNvSpPr/>
            <p:nvPr/>
          </p:nvSpPr>
          <p:spPr>
            <a:xfrm>
              <a:off x="50299" y="2101515"/>
              <a:ext cx="5356313" cy="8447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5" name="TextBox 4">
              <a:extLst>
                <a:ext uri="{FF2B5EF4-FFF2-40B4-BE49-F238E27FC236}">
                  <a16:creationId xmlns:a16="http://schemas.microsoft.com/office/drawing/2014/main" id="{B23E2DB2-C9F0-47EE-97B8-7A8F7D61538A}"/>
                </a:ext>
              </a:extLst>
            </p:cNvPr>
            <p:cNvSpPr txBox="1"/>
            <p:nvPr/>
          </p:nvSpPr>
          <p:spPr>
            <a:xfrm>
              <a:off x="0" y="2039162"/>
              <a:ext cx="5570756" cy="1015663"/>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別人與你的關係</a:t>
              </a:r>
              <a:endParaRPr lang="en-US" sz="6000" b="1" dirty="0">
                <a:latin typeface="Microsoft JhengHei" panose="020B0604030504040204" pitchFamily="34" charset="-120"/>
                <a:ea typeface="Microsoft JhengHei" panose="020B0604030504040204" pitchFamily="34" charset="-120"/>
              </a:endParaRPr>
            </a:p>
          </p:txBody>
        </p:sp>
      </p:grpSp>
      <p:sp>
        <p:nvSpPr>
          <p:cNvPr id="3" name="Arrow: Left-Up 2">
            <a:extLst>
              <a:ext uri="{FF2B5EF4-FFF2-40B4-BE49-F238E27FC236}">
                <a16:creationId xmlns:a16="http://schemas.microsoft.com/office/drawing/2014/main" id="{AEFF1CF3-0F03-4061-B704-07F9BFB82996}"/>
              </a:ext>
            </a:extLst>
          </p:cNvPr>
          <p:cNvSpPr/>
          <p:nvPr/>
        </p:nvSpPr>
        <p:spPr>
          <a:xfrm flipH="1">
            <a:off x="586402" y="3087682"/>
            <a:ext cx="1524000" cy="1474304"/>
          </a:xfrm>
          <a:prstGeom prst="leftUpArrow">
            <a:avLst/>
          </a:prstGeom>
          <a:solidFill>
            <a:srgbClr val="00B0F0"/>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Tree>
    <p:extLst>
      <p:ext uri="{BB962C8B-B14F-4D97-AF65-F5344CB8AC3E}">
        <p14:creationId xmlns:p14="http://schemas.microsoft.com/office/powerpoint/2010/main" val="1315662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245533" y="220133"/>
            <a:ext cx="8509000" cy="5956830"/>
          </a:xfrm>
        </p:spPr>
        <p:txBody>
          <a:bodyPr>
            <a:noAutofit/>
          </a:bodyPr>
          <a:lstStyle/>
          <a:p>
            <a:pPr marL="0" indent="0">
              <a:buNone/>
            </a:pPr>
            <a:r>
              <a:rPr lang="zh-TW" altLang="en-US" sz="7000" b="1" dirty="0"/>
              <a:t> 約翰一書 </a:t>
            </a:r>
            <a:r>
              <a:rPr lang="en-US" altLang="zh-TW" sz="7000" b="1" dirty="0"/>
              <a:t>4:20 -</a:t>
            </a:r>
          </a:p>
          <a:p>
            <a:pPr marL="0" indent="0">
              <a:buNone/>
            </a:pPr>
            <a:r>
              <a:rPr lang="zh-TW" altLang="en-US" sz="7000" b="1" dirty="0"/>
              <a:t>人若說「我愛神」，卻恨他的弟兄，就是說謊話的；不愛他所看見的弟兄，就不能愛沒有看見的神。</a:t>
            </a:r>
            <a:endParaRPr lang="zh-TW" altLang="en-US" sz="7000" b="1" kern="1000" spc="-50" dirty="0">
              <a:latin typeface="Microsoft JhengHei" panose="020B0604030504040204" pitchFamily="34" charset="-120"/>
            </a:endParaRPr>
          </a:p>
        </p:txBody>
      </p:sp>
    </p:spTree>
    <p:extLst>
      <p:ext uri="{BB962C8B-B14F-4D97-AF65-F5344CB8AC3E}">
        <p14:creationId xmlns:p14="http://schemas.microsoft.com/office/powerpoint/2010/main" val="3042000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3200" y="135834"/>
            <a:ext cx="8940800" cy="6400800"/>
          </a:xfrm>
        </p:spPr>
        <p:txBody>
          <a:bodyPr>
            <a:noAutofit/>
          </a:bodyPr>
          <a:lstStyle/>
          <a:p>
            <a:pPr marL="0" indent="0">
              <a:lnSpc>
                <a:spcPct val="100000"/>
              </a:lnSpc>
              <a:buNone/>
            </a:pPr>
            <a:r>
              <a:rPr lang="zh-TW" altLang="en-US" sz="7000" b="1" dirty="0">
                <a:latin typeface="Microsoft JhengHei" panose="020B0604030504040204" pitchFamily="34" charset="-120"/>
              </a:rPr>
              <a:t>對基督徒來說，人際關係真正的基礎是神的愛，真理，和純潔的</a:t>
            </a:r>
            <a:r>
              <a:rPr lang="zh-TW" altLang="en-US" sz="7000" b="1">
                <a:latin typeface="Microsoft JhengHei" panose="020B0604030504040204" pitchFamily="34" charset="-120"/>
              </a:rPr>
              <a:t>心</a:t>
            </a:r>
            <a:r>
              <a:rPr lang="zh-TW" altLang="en-US" sz="7000" b="1"/>
              <a:t>。</a:t>
            </a:r>
            <a:endParaRPr lang="en-US" sz="7000" dirty="0"/>
          </a:p>
        </p:txBody>
      </p:sp>
    </p:spTree>
    <p:extLst>
      <p:ext uri="{BB962C8B-B14F-4D97-AF65-F5344CB8AC3E}">
        <p14:creationId xmlns:p14="http://schemas.microsoft.com/office/powerpoint/2010/main" val="90046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43338" y="650461"/>
            <a:ext cx="8600661" cy="6400800"/>
          </a:xfrm>
        </p:spPr>
        <p:txBody>
          <a:bodyPr>
            <a:normAutofit/>
          </a:bodyPr>
          <a:lstStyle/>
          <a:p>
            <a:pPr marL="0" indent="0">
              <a:buNone/>
            </a:pPr>
            <a:r>
              <a:rPr lang="zh-TW" altLang="en-US" sz="7000" b="1" dirty="0">
                <a:latin typeface="Microsoft JhengHei" panose="020B0604030504040204" pitchFamily="34" charset="-120"/>
              </a:rPr>
              <a:t>但我們並不是完美的人，因此我們之間常有衝突。</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080398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08000" y="152401"/>
            <a:ext cx="8119533" cy="5478423"/>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人與人之間衝突的來源</a:t>
            </a:r>
            <a:r>
              <a:rPr lang="en-US" altLang="zh-TW" sz="7000" b="1" kern="1000" spc="-50" dirty="0">
                <a:latin typeface="Microsoft JhengHei" panose="020B0604030504040204" pitchFamily="34" charset="-120"/>
                <a:ea typeface="Microsoft JhengHei" panose="020B0604030504040204" pitchFamily="34" charset="-120"/>
              </a:rPr>
              <a:t>:</a:t>
            </a:r>
            <a:endParaRPr lang="zh-TW" altLang="en-US" sz="7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latin typeface="Microsoft JhengHei" panose="020B0604030504040204" pitchFamily="34" charset="-120"/>
                <a:ea typeface="Microsoft JhengHei" panose="020B0604030504040204" pitchFamily="34" charset="-120"/>
              </a:rPr>
              <a:t>人的罪性</a:t>
            </a:r>
            <a:r>
              <a:rPr lang="en-US" altLang="zh-TW" sz="7000" b="1" kern="1000" spc="-50" dirty="0">
                <a:latin typeface="Microsoft JhengHei" panose="020B0604030504040204" pitchFamily="34" charset="-12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驕傲</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貪心</a:t>
            </a:r>
            <a:r>
              <a:rPr lang="en-US" altLang="zh-TW" sz="7000" b="1" kern="1000" spc="-50" dirty="0">
                <a:latin typeface="Microsoft JhengHei" panose="020B0604030504040204" pitchFamily="34" charset="-120"/>
                <a:ea typeface="Microsoft JhengHei" panose="020B0604030504040204" pitchFamily="34" charset="-120"/>
              </a:rPr>
              <a:t>…</a:t>
            </a:r>
          </a:p>
          <a:p>
            <a:pPr marL="857250" indent="-857250">
              <a:buFont typeface="Arial" panose="020B0604020202020204" pitchFamily="34" charset="0"/>
              <a:buChar char="•"/>
            </a:pPr>
            <a:r>
              <a:rPr lang="zh-TW" altLang="en-US" sz="7000" b="1" kern="1000" spc="-50" dirty="0">
                <a:latin typeface="Microsoft JhengHei" panose="020B0604030504040204" pitchFamily="34" charset="-120"/>
                <a:ea typeface="Microsoft JhengHei" panose="020B0604030504040204" pitchFamily="34" charset="-120"/>
              </a:rPr>
              <a:t>有限的資源</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41674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4300" y="584200"/>
            <a:ext cx="8915400" cy="5016758"/>
          </a:xfrm>
          <a:prstGeom prst="rect">
            <a:avLst/>
          </a:prstGeom>
        </p:spPr>
        <p:txBody>
          <a:bodyPr wrap="square">
            <a:spAutoFit/>
          </a:bodyPr>
          <a:lstStyle/>
          <a:p>
            <a:pPr lvl="0"/>
            <a:r>
              <a:rPr lang="zh-TW" altLang="en-US" sz="6400" b="1" dirty="0">
                <a:latin typeface="Microsoft JhengHei" panose="020B0604030504040204" pitchFamily="34" charset="-120"/>
                <a:ea typeface="Microsoft JhengHei" panose="020B0604030504040204" pitchFamily="34" charset="-120"/>
              </a:rPr>
              <a:t>錯誤的動機通常來自</a:t>
            </a:r>
            <a:r>
              <a:rPr lang="en-US" altLang="zh-TW" sz="6400" b="1" dirty="0">
                <a:latin typeface="+mj-lt"/>
                <a:ea typeface="Microsoft JhengHei" panose="020B0604030504040204" pitchFamily="34" charset="-120"/>
              </a:rPr>
              <a:t>3G:</a:t>
            </a:r>
          </a:p>
          <a:p>
            <a:pPr marL="857250" indent="-857250">
              <a:buFont typeface="Arial" panose="020B0604020202020204" pitchFamily="34" charset="0"/>
              <a:buChar char="•"/>
            </a:pPr>
            <a:r>
              <a:rPr lang="en-US" altLang="zh-TW" sz="6400" b="1" dirty="0">
                <a:solidFill>
                  <a:srgbClr val="C00000"/>
                </a:solidFill>
                <a:latin typeface="+mj-lt"/>
                <a:ea typeface="Microsoft JhengHei" panose="020B0604030504040204" pitchFamily="34" charset="-120"/>
              </a:rPr>
              <a:t>Gold: </a:t>
            </a:r>
            <a:r>
              <a:rPr lang="zh-TW" altLang="en-US" sz="6400" b="1" dirty="0">
                <a:latin typeface="Microsoft JhengHei" panose="020B0604030504040204" pitchFamily="34" charset="-120"/>
                <a:ea typeface="Microsoft JhengHei" panose="020B0604030504040204" pitchFamily="34" charset="-120"/>
              </a:rPr>
              <a:t>金錢</a:t>
            </a:r>
            <a:r>
              <a:rPr lang="en-US" altLang="zh-TW" sz="6400" b="1" dirty="0">
                <a:latin typeface="Microsoft JhengHei" panose="020B0604030504040204" pitchFamily="34" charset="-120"/>
                <a:ea typeface="Microsoft JhengHei" panose="020B0604030504040204" pitchFamily="34" charset="-120"/>
              </a:rPr>
              <a:t>, </a:t>
            </a:r>
            <a:r>
              <a:rPr lang="zh-TW" altLang="en-US" sz="6400" b="1" dirty="0">
                <a:latin typeface="Microsoft JhengHei" panose="020B0604030504040204" pitchFamily="34" charset="-120"/>
                <a:ea typeface="Microsoft JhengHei" panose="020B0604030504040204" pitchFamily="34" charset="-120"/>
              </a:rPr>
              <a:t>財富</a:t>
            </a:r>
            <a:r>
              <a:rPr lang="en-US" altLang="zh-TW" sz="6400" b="1" dirty="0">
                <a:latin typeface="Microsoft JhengHei" panose="020B0604030504040204" pitchFamily="34" charset="-120"/>
                <a:ea typeface="Microsoft JhengHei" panose="020B0604030504040204" pitchFamily="34" charset="-120"/>
              </a:rPr>
              <a:t>, </a:t>
            </a:r>
            <a:r>
              <a:rPr lang="zh-TW" altLang="en-US" sz="6400" b="1" dirty="0">
                <a:ea typeface="Microsoft JhengHei" panose="020B0604030504040204" pitchFamily="34" charset="-120"/>
              </a:rPr>
              <a:t>貪心</a:t>
            </a:r>
            <a:endParaRPr lang="en-US" altLang="zh-TW" sz="6400" b="1" dirty="0">
              <a:ea typeface="Microsoft JhengHei" panose="020B0604030504040204" pitchFamily="34" charset="-120"/>
            </a:endParaRPr>
          </a:p>
          <a:p>
            <a:pPr marL="857250" indent="-857250">
              <a:buFont typeface="Arial" panose="020B0604020202020204" pitchFamily="34" charset="0"/>
              <a:buChar char="•"/>
            </a:pPr>
            <a:r>
              <a:rPr lang="en-US" altLang="zh-TW" sz="6400" b="1" dirty="0">
                <a:solidFill>
                  <a:srgbClr val="C00000"/>
                </a:solidFill>
                <a:latin typeface="+mj-lt"/>
                <a:ea typeface="Microsoft JhengHei" panose="020B0604030504040204" pitchFamily="34" charset="-120"/>
              </a:rPr>
              <a:t>Glory: </a:t>
            </a:r>
            <a:r>
              <a:rPr lang="zh-TW" altLang="en-US" sz="6400" b="1" dirty="0">
                <a:latin typeface="+mj-lt"/>
                <a:ea typeface="Microsoft JhengHei" panose="020B0604030504040204" pitchFamily="34" charset="-120"/>
              </a:rPr>
              <a:t>權勢</a:t>
            </a:r>
            <a:r>
              <a:rPr lang="en-US" altLang="zh-TW" sz="6400" b="1" dirty="0">
                <a:latin typeface="Microsoft JhengHei" panose="020B0604030504040204" pitchFamily="34" charset="-120"/>
                <a:ea typeface="Microsoft JhengHei" panose="020B0604030504040204" pitchFamily="34" charset="-120"/>
              </a:rPr>
              <a:t>, </a:t>
            </a:r>
            <a:r>
              <a:rPr lang="zh-TW" altLang="en-US" sz="6400" b="1" dirty="0">
                <a:latin typeface="Microsoft JhengHei" panose="020B0604030504040204" pitchFamily="34" charset="-120"/>
                <a:ea typeface="Microsoft JhengHei" panose="020B0604030504040204" pitchFamily="34" charset="-120"/>
              </a:rPr>
              <a:t>榮耀</a:t>
            </a:r>
            <a:endParaRPr lang="en-US" altLang="zh-TW" sz="6400" b="1" dirty="0">
              <a:latin typeface="+mj-lt"/>
              <a:ea typeface="Microsoft JhengHei" panose="020B0604030504040204" pitchFamily="34" charset="-120"/>
            </a:endParaRPr>
          </a:p>
          <a:p>
            <a:pPr marL="857250" indent="-857250">
              <a:buFont typeface="Arial" panose="020B0604020202020204" pitchFamily="34" charset="0"/>
              <a:buChar char="•"/>
            </a:pPr>
            <a:r>
              <a:rPr lang="en-US" altLang="zh-TW" sz="6400" b="1" dirty="0">
                <a:solidFill>
                  <a:srgbClr val="C00000"/>
                </a:solidFill>
                <a:latin typeface="+mj-lt"/>
                <a:ea typeface="Microsoft JhengHei" panose="020B0604030504040204" pitchFamily="34" charset="-120"/>
              </a:rPr>
              <a:t>Girls/Guys: </a:t>
            </a:r>
            <a:r>
              <a:rPr lang="zh-TW" altLang="en-US" sz="6400" b="1" dirty="0">
                <a:latin typeface="Microsoft JhengHei" panose="020B0604030504040204" pitchFamily="34" charset="-120"/>
                <a:ea typeface="Microsoft JhengHei" panose="020B0604030504040204" pitchFamily="34" charset="-120"/>
              </a:rPr>
              <a:t>肉體的情慾</a:t>
            </a:r>
            <a:endParaRPr lang="en-US" altLang="zh-TW" sz="6400" b="1" dirty="0">
              <a:latin typeface="+mj-lt"/>
              <a:ea typeface="Microsoft JhengHei" panose="020B0604030504040204" pitchFamily="34" charset="-120"/>
            </a:endParaRPr>
          </a:p>
        </p:txBody>
      </p:sp>
    </p:spTree>
    <p:extLst>
      <p:ext uri="{BB962C8B-B14F-4D97-AF65-F5344CB8AC3E}">
        <p14:creationId xmlns:p14="http://schemas.microsoft.com/office/powerpoint/2010/main" val="405058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655564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耶穌對他說</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「你要盡心、盡性、盡意愛主你的神。這是誡命中</a:t>
            </a:r>
            <a:r>
              <a:rPr lang="zh-TW" altLang="en-US" sz="6000" b="1" kern="1000" spc="-50">
                <a:latin typeface="Microsoft JhengHei" panose="020B0604030504040204" pitchFamily="34" charset="-120"/>
                <a:ea typeface="Microsoft JhengHei" panose="020B0604030504040204" pitchFamily="34" charset="-120"/>
              </a:rPr>
              <a:t>的第一，且</a:t>
            </a:r>
            <a:r>
              <a:rPr lang="zh-TW" altLang="en-US" sz="6000" b="1" kern="1000" spc="-50" dirty="0">
                <a:latin typeface="Microsoft JhengHei" panose="020B0604030504040204" pitchFamily="34" charset="-120"/>
                <a:ea typeface="Microsoft JhengHei" panose="020B0604030504040204" pitchFamily="34" charset="-120"/>
              </a:rPr>
              <a:t>是最大的。其次</a:t>
            </a:r>
            <a:r>
              <a:rPr lang="zh-TW" altLang="en-US" sz="6000" b="1" kern="1000" spc="-50">
                <a:latin typeface="Microsoft JhengHei" panose="020B0604030504040204" pitchFamily="34" charset="-120"/>
                <a:ea typeface="Microsoft JhengHei" panose="020B0604030504040204" pitchFamily="34" charset="-120"/>
              </a:rPr>
              <a:t>也相仿，就是</a:t>
            </a:r>
            <a:r>
              <a:rPr lang="zh-TW" altLang="en-US" sz="6000" b="1" kern="1000" spc="-50" dirty="0">
                <a:latin typeface="Microsoft JhengHei" panose="020B0604030504040204" pitchFamily="34" charset="-120"/>
                <a:ea typeface="Microsoft JhengHei" panose="020B0604030504040204" pitchFamily="34" charset="-120"/>
              </a:rPr>
              <a:t>要愛人如己。這兩條誡命是律法和先知一切道理的總綱。」</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510206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55374" y="264421"/>
            <a:ext cx="7883386" cy="2246769"/>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前六福可大大減少</a:t>
            </a:r>
            <a:endParaRPr lang="en-US" altLang="zh-TW" sz="7000" b="1" kern="1000" spc="-50" dirty="0">
              <a:latin typeface="Microsoft JhengHei" panose="020B0604030504040204" pitchFamily="34" charset="-120"/>
              <a:ea typeface="Microsoft JhengHei" panose="020B0604030504040204" pitchFamily="34" charset="-120"/>
            </a:endParaRPr>
          </a:p>
          <a:p>
            <a:r>
              <a:rPr lang="zh-TW" altLang="en-US" sz="7000" b="1" kern="1000" spc="-50" dirty="0">
                <a:latin typeface="Microsoft JhengHei" panose="020B0604030504040204" pitchFamily="34" charset="-120"/>
                <a:ea typeface="Microsoft JhengHei" panose="020B0604030504040204" pitchFamily="34" charset="-120"/>
              </a:rPr>
              <a:t>人與人之間的衝突</a:t>
            </a:r>
            <a:r>
              <a:rPr lang="zh-TW" altLang="en-US" sz="7000" b="1" dirty="0">
                <a:latin typeface="Microsoft JhengHei" panose="020B0604030504040204" pitchFamily="34" charset="-120"/>
              </a:rPr>
              <a:t>。</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60209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891975583"/>
              </p:ext>
            </p:extLst>
          </p:nvPr>
        </p:nvGraphicFramePr>
        <p:xfrm>
          <a:off x="76200" y="109331"/>
          <a:ext cx="8991600" cy="5593842"/>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1819383007"/>
                    </a:ext>
                  </a:extLst>
                </a:gridCol>
                <a:gridCol w="4724400">
                  <a:extLst>
                    <a:ext uri="{9D8B030D-6E8A-4147-A177-3AD203B41FA5}">
                      <a16:colId xmlns:a16="http://schemas.microsoft.com/office/drawing/2014/main" val="3382874069"/>
                    </a:ext>
                  </a:extLst>
                </a:gridCol>
              </a:tblGrid>
              <a:tr h="524933">
                <a:tc>
                  <a:txBody>
                    <a:bodyPr/>
                    <a:lstStyle/>
                    <a:p>
                      <a:pPr algn="ctr"/>
                      <a:r>
                        <a:rPr lang="zh-TW" altLang="en-US" sz="4000" b="1" dirty="0">
                          <a:latin typeface="Microsoft JhengHei" panose="020B0604030504040204" pitchFamily="34" charset="-120"/>
                          <a:ea typeface="Microsoft JhengHei" panose="020B0604030504040204" pitchFamily="34" charset="-120"/>
                        </a:rPr>
                        <a:t>前六福</a:t>
                      </a:r>
                      <a:endParaRPr lang="en-US" sz="40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4000" b="1" dirty="0">
                          <a:latin typeface="Microsoft JhengHei" panose="020B0604030504040204" pitchFamily="34" charset="-120"/>
                          <a:ea typeface="Microsoft JhengHei" panose="020B0604030504040204" pitchFamily="34" charset="-120"/>
                        </a:rPr>
                        <a:t>對我們行為的影響</a:t>
                      </a:r>
                      <a:endParaRPr lang="en-US" sz="40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認</a:t>
                      </a:r>
                      <a:r>
                        <a:rPr lang="zh-TW"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不驕傲、自垮</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為罪而哀</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慟</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不犯罪害人</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不靠自己去打壓別人</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飢渴慕義親近神</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不過度追求世上之物</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體諒別人</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000" b="1" dirty="0">
                          <a:latin typeface="Microsoft JhengHei" panose="020B0604030504040204" pitchFamily="34" charset="-120"/>
                          <a:ea typeface="Microsoft JhengHei" panose="020B0604030504040204" pitchFamily="34" charset="-120"/>
                        </a:rPr>
                        <a:t>純潔的心</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沒有不對的動機</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4000" b="1" dirty="0">
                          <a:solidFill>
                            <a:schemeClr val="accent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a:t>
                      </a:r>
                      <a:r>
                        <a:rPr lang="zh-TW" altLang="en-US" sz="4000" b="1" dirty="0">
                          <a:solidFill>
                            <a:schemeClr val="accent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zh-CN" sz="4000" b="1" dirty="0">
                          <a:solidFill>
                            <a:schemeClr val="accent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endParaRPr lang="en-US" sz="4000" b="1" dirty="0">
                        <a:solidFill>
                          <a:schemeClr val="accent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zh-TW" altLang="en-US" sz="4000" b="1" dirty="0">
                          <a:solidFill>
                            <a:schemeClr val="accent1">
                              <a:lumMod val="50000"/>
                            </a:schemeClr>
                          </a:solidFill>
                          <a:latin typeface="Microsoft JhengHei" panose="020B0604030504040204" pitchFamily="34" charset="-120"/>
                          <a:ea typeface="Microsoft JhengHei" panose="020B0604030504040204" pitchFamily="34" charset="-120"/>
                        </a:rPr>
                        <a:t>就會減少人與人之間的衝突</a:t>
                      </a:r>
                      <a:endParaRPr lang="en-US" sz="4000" b="1" dirty="0">
                        <a:solidFill>
                          <a:schemeClr val="accent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4047106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599" y="122945"/>
            <a:ext cx="8837023"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十誡中的最後五誡也在幫助我們減少人與人的衝突。</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14049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5632311"/>
          </a:xfrm>
          <a:prstGeom prst="rect">
            <a:avLst/>
          </a:prstGeom>
        </p:spPr>
        <p:txBody>
          <a:bodyPr wrap="square">
            <a:spAutoFit/>
          </a:bodyPr>
          <a:lstStyle/>
          <a:p>
            <a:r>
              <a:rPr lang="zh-TW" altLang="en-US" sz="6000" b="1" kern="1000" spc="-50" dirty="0">
                <a:latin typeface="+mj-lt"/>
                <a:ea typeface="Microsoft JhengHei" panose="020B0604030504040204" pitchFamily="34" charset="-120"/>
              </a:rPr>
              <a:t>出埃及記 </a:t>
            </a:r>
            <a:r>
              <a:rPr lang="en-US" altLang="zh-TW" sz="6000" b="1" kern="1000" spc="-50" dirty="0">
                <a:latin typeface="+mj-lt"/>
                <a:ea typeface="Microsoft JhengHei" panose="020B0604030504040204" pitchFamily="34" charset="-120"/>
              </a:rPr>
              <a:t>20:13-17</a:t>
            </a:r>
          </a:p>
          <a:p>
            <a:r>
              <a:rPr lang="en-US" altLang="zh-TW" sz="6000" b="1" kern="1000" spc="-50" dirty="0">
                <a:latin typeface="+mj-lt"/>
                <a:ea typeface="Microsoft JhengHei" panose="020B0604030504040204" pitchFamily="34" charset="-120"/>
              </a:rPr>
              <a:t>6.</a:t>
            </a:r>
            <a:r>
              <a:rPr lang="zh-TW" altLang="en-US" sz="6000" b="1" kern="1000" spc="-50" dirty="0">
                <a:latin typeface="Microsoft JhengHei" panose="020B0604030504040204" pitchFamily="34" charset="-120"/>
                <a:ea typeface="Microsoft JhengHei" panose="020B0604030504040204" pitchFamily="34" charset="-120"/>
              </a:rPr>
              <a:t>不可殺人。</a:t>
            </a:r>
          </a:p>
          <a:p>
            <a:r>
              <a:rPr lang="en-US" altLang="zh-TW" sz="6000" b="1" kern="1000" spc="-50" dirty="0">
                <a:latin typeface="+mj-lt"/>
                <a:ea typeface="Microsoft JhengHei" panose="020B0604030504040204" pitchFamily="34" charset="-120"/>
              </a:rPr>
              <a:t>7.</a:t>
            </a:r>
            <a:r>
              <a:rPr lang="zh-TW" altLang="en-US" sz="6000" b="1" kern="1000" spc="-50" dirty="0">
                <a:latin typeface="Microsoft JhengHei" panose="020B0604030504040204" pitchFamily="34" charset="-120"/>
                <a:ea typeface="Microsoft JhengHei" panose="020B0604030504040204" pitchFamily="34" charset="-120"/>
              </a:rPr>
              <a:t>不可姦淫。</a:t>
            </a:r>
          </a:p>
          <a:p>
            <a:r>
              <a:rPr lang="en-US" altLang="zh-TW" sz="6000" b="1" kern="1000" spc="-50" dirty="0">
                <a:latin typeface="+mj-lt"/>
                <a:ea typeface="Microsoft JhengHei" panose="020B0604030504040204" pitchFamily="34" charset="-120"/>
              </a:rPr>
              <a:t>8.</a:t>
            </a:r>
            <a:r>
              <a:rPr lang="zh-TW" altLang="en-US" sz="6000" b="1" kern="1000" spc="-50" dirty="0">
                <a:latin typeface="Microsoft JhengHei" panose="020B0604030504040204" pitchFamily="34" charset="-120"/>
                <a:ea typeface="Microsoft JhengHei" panose="020B0604030504040204" pitchFamily="34" charset="-120"/>
              </a:rPr>
              <a:t>不可偷盜。</a:t>
            </a:r>
          </a:p>
          <a:p>
            <a:r>
              <a:rPr lang="en-US" altLang="zh-TW" sz="6000" b="1" kern="1000" spc="-50" dirty="0">
                <a:latin typeface="+mj-lt"/>
                <a:ea typeface="Microsoft JhengHei" panose="020B0604030504040204" pitchFamily="34" charset="-120"/>
              </a:rPr>
              <a:t>9.</a:t>
            </a:r>
            <a:r>
              <a:rPr lang="zh-TW" altLang="en-US" sz="6000" b="1" kern="1000" spc="-50" dirty="0">
                <a:latin typeface="Microsoft JhengHei" panose="020B0604030504040204" pitchFamily="34" charset="-120"/>
                <a:ea typeface="Microsoft JhengHei" panose="020B0604030504040204" pitchFamily="34" charset="-120"/>
              </a:rPr>
              <a:t>不可作假見證陷害人。</a:t>
            </a:r>
          </a:p>
          <a:p>
            <a:r>
              <a:rPr lang="en-US" altLang="zh-TW" sz="6000" b="1" kern="1000" spc="-50" dirty="0">
                <a:latin typeface="+mj-lt"/>
                <a:ea typeface="Microsoft JhengHei" panose="020B0604030504040204" pitchFamily="34" charset="-120"/>
              </a:rPr>
              <a:t>10.</a:t>
            </a:r>
            <a:r>
              <a:rPr lang="zh-TW" altLang="en-US" sz="6000" b="1" kern="1000" spc="-50" dirty="0">
                <a:latin typeface="Microsoft JhengHei" panose="020B0604030504040204" pitchFamily="34" charset="-120"/>
                <a:ea typeface="Microsoft JhengHei" panose="020B0604030504040204" pitchFamily="34" charset="-120"/>
              </a:rPr>
              <a:t>不可貪戀他人的</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東西</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a:t>
            </a:r>
            <a:endParaRPr lang="en-US" altLang="zh-TW" sz="6000" b="1" kern="1000" spc="-50" dirty="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079399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4401205"/>
          </a:xfrm>
          <a:prstGeom prst="rect">
            <a:avLst/>
          </a:prstGeom>
        </p:spPr>
        <p:txBody>
          <a:bodyPr wrap="square">
            <a:spAutoFit/>
          </a:bodyPr>
          <a:lstStyle/>
          <a:p>
            <a:r>
              <a:rPr lang="zh-TW" altLang="en-US" sz="7000" b="1" kern="1000" spc="-50" dirty="0">
                <a:latin typeface="+mj-lt"/>
                <a:ea typeface="Microsoft JhengHei" panose="020B0604030504040204" pitchFamily="34" charset="-120"/>
                <a:cs typeface="Times New Roman" panose="02020603050405020304" pitchFamily="18" charset="0"/>
              </a:rPr>
              <a:t>但是光只是不傷害他人是不夠的</a:t>
            </a:r>
            <a:r>
              <a:rPr lang="zh-TW" altLang="en-US" sz="7000" b="1" kern="1000" spc="-50" dirty="0">
                <a:latin typeface="Microsoft JhengHei" panose="020B0604030504040204" pitchFamily="34" charset="-120"/>
                <a:ea typeface="Microsoft JhengHei" panose="020B0604030504040204" pitchFamily="34" charset="-120"/>
              </a:rPr>
              <a:t>。耶穌教導我們要積極的去愛別人。</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61497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655564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太</a:t>
            </a:r>
            <a:r>
              <a:rPr lang="en-US" altLang="zh-TW" sz="6000" b="1" kern="1000" spc="-50" dirty="0">
                <a:latin typeface="+mj-lt"/>
                <a:ea typeface="Microsoft JhengHei" panose="020B0604030504040204" pitchFamily="34" charset="-120"/>
              </a:rPr>
              <a:t>22:37-40 - </a:t>
            </a:r>
            <a:r>
              <a:rPr lang="zh-TW" altLang="en-US" sz="6000" b="1" kern="1000" spc="-50" dirty="0">
                <a:latin typeface="Microsoft JhengHei" panose="020B0604030504040204" pitchFamily="34" charset="-120"/>
                <a:ea typeface="Microsoft JhengHei" panose="020B0604030504040204" pitchFamily="34" charset="-120"/>
              </a:rPr>
              <a:t>耶穌對他說</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「你要盡心、盡性、盡意愛主你的神。這是誡命中</a:t>
            </a:r>
            <a:r>
              <a:rPr lang="zh-TW" altLang="en-US" sz="6000" b="1" kern="1000" spc="-50">
                <a:latin typeface="Microsoft JhengHei" panose="020B0604030504040204" pitchFamily="34" charset="-120"/>
                <a:ea typeface="Microsoft JhengHei" panose="020B0604030504040204" pitchFamily="34" charset="-120"/>
              </a:rPr>
              <a:t>的第一，且</a:t>
            </a:r>
            <a:r>
              <a:rPr lang="zh-TW" altLang="en-US" sz="6000" b="1" kern="1000" spc="-50" dirty="0">
                <a:latin typeface="Microsoft JhengHei" panose="020B0604030504040204" pitchFamily="34" charset="-120"/>
                <a:ea typeface="Microsoft JhengHei" panose="020B0604030504040204" pitchFamily="34" charset="-120"/>
              </a:rPr>
              <a:t>是最大的。其次</a:t>
            </a:r>
            <a:r>
              <a:rPr lang="zh-TW" altLang="en-US" sz="6000" b="1" kern="1000" spc="-50">
                <a:latin typeface="Microsoft JhengHei" panose="020B0604030504040204" pitchFamily="34" charset="-120"/>
                <a:ea typeface="Microsoft JhengHei" panose="020B0604030504040204" pitchFamily="34" charset="-120"/>
              </a:rPr>
              <a:t>也相仿，就是</a:t>
            </a:r>
            <a:r>
              <a:rPr lang="zh-TW" altLang="en-US" sz="6000" b="1" kern="1000" spc="-50" dirty="0">
                <a:latin typeface="Microsoft JhengHei" panose="020B0604030504040204" pitchFamily="34" charset="-120"/>
                <a:ea typeface="Microsoft JhengHei" panose="020B0604030504040204" pitchFamily="34" charset="-120"/>
              </a:rPr>
              <a:t>要愛人如己。這兩條誡命是律法和先知一切道理的總綱。」</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541313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849360"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馬太福音 </a:t>
            </a:r>
            <a:r>
              <a:rPr lang="en-US" altLang="zh-TW" sz="7000" b="1" kern="1000" spc="-50" dirty="0">
                <a:ea typeface="Microsoft JhengHei" panose="020B0604030504040204" pitchFamily="34" charset="-120"/>
              </a:rPr>
              <a:t>5:9b -</a:t>
            </a:r>
          </a:p>
          <a:p>
            <a:r>
              <a:rPr lang="zh-TW" altLang="en-US" sz="7000" b="1" kern="1000" spc="-50" dirty="0">
                <a:latin typeface="+mj-lt"/>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必稱為神的兒子</a:t>
            </a:r>
            <a:r>
              <a:rPr lang="zh-TW" altLang="en-US" sz="7000" b="1" kern="1000" spc="-50" dirty="0">
                <a:ea typeface="Microsoft JhengHei" panose="020B0604030504040204" pitchFamily="34" charset="-120"/>
              </a:rPr>
              <a:t>」</a:t>
            </a:r>
            <a:r>
              <a:rPr lang="en-US" altLang="zh-TW" sz="7000" b="1" kern="1000" spc="-50" dirty="0">
                <a:ea typeface="Microsoft JhengHei" panose="020B0604030504040204" pitchFamily="34" charset="-120"/>
              </a:rPr>
              <a:t>= </a:t>
            </a:r>
            <a:r>
              <a:rPr lang="zh-TW" altLang="en-US" sz="7000" b="1" kern="1000" spc="-50" dirty="0">
                <a:ea typeface="Microsoft JhengHei" panose="020B0604030504040204" pitchFamily="34" charset="-120"/>
              </a:rPr>
              <a:t>你的性格就像神</a:t>
            </a:r>
            <a:endParaRPr lang="en-US" altLang="zh-TW" sz="7000" b="1" kern="1000" spc="-50" dirty="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67347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2" y="281539"/>
            <a:ext cx="8571727" cy="6001643"/>
          </a:xfrm>
          <a:prstGeom prst="rect">
            <a:avLst/>
          </a:prstGeom>
        </p:spPr>
        <p:txBody>
          <a:bodyPr wrap="square">
            <a:spAutoFit/>
          </a:bodyPr>
          <a:lstStyle/>
          <a:p>
            <a:pPr lvl="0"/>
            <a:r>
              <a:rPr lang="zh-TW" altLang="en-US" sz="6400" b="1" dirty="0">
                <a:latin typeface="+mj-lt"/>
                <a:ea typeface="Microsoft JhengHei" panose="020B0604030504040204" pitchFamily="34" charset="-120"/>
              </a:rPr>
              <a:t>以西結書 </a:t>
            </a:r>
            <a:r>
              <a:rPr lang="en-US" altLang="zh-TW" sz="6400" b="1" dirty="0">
                <a:latin typeface="+mj-lt"/>
                <a:ea typeface="Microsoft JhengHei" panose="020B0604030504040204" pitchFamily="34" charset="-120"/>
              </a:rPr>
              <a:t>36:26 -</a:t>
            </a:r>
          </a:p>
          <a:p>
            <a:pPr lvl="0"/>
            <a:r>
              <a:rPr lang="zh-TW" altLang="en-US" sz="6400" b="1" dirty="0">
                <a:latin typeface="+mj-lt"/>
                <a:ea typeface="Microsoft JhengHei" panose="020B0604030504040204" pitchFamily="34" charset="-120"/>
              </a:rPr>
              <a:t>主耶和華如此說：我也要賜給你們一個新心，將新靈放在你們裡面，又從你們的肉體中除掉石心，賜給你們肉心。</a:t>
            </a:r>
            <a:endParaRPr lang="en-US" sz="6400" b="1" dirty="0">
              <a:latin typeface="+mj-lt"/>
              <a:ea typeface="Microsoft JhengHei" panose="020B0604030504040204" pitchFamily="34" charset="-120"/>
            </a:endParaRPr>
          </a:p>
        </p:txBody>
      </p:sp>
    </p:spTree>
    <p:extLst>
      <p:ext uri="{BB962C8B-B14F-4D97-AF65-F5344CB8AC3E}">
        <p14:creationId xmlns:p14="http://schemas.microsoft.com/office/powerpoint/2010/main" val="2210911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0"/>
            <a:ext cx="8222974" cy="12095619"/>
          </a:xfrm>
          <a:prstGeom prst="rect">
            <a:avLst/>
          </a:prstGeom>
        </p:spPr>
        <p:txBody>
          <a:bodyPr wrap="square">
            <a:spAutoFit/>
          </a:bodyPr>
          <a:lstStyle/>
          <a:p>
            <a:pPr lvl="0"/>
            <a:r>
              <a:rPr lang="zh-TW" altLang="en-US" sz="6000" b="1" dirty="0">
                <a:latin typeface="+mj-lt"/>
                <a:ea typeface="Microsoft JhengHei" panose="020B0604030504040204" pitchFamily="34" charset="-120"/>
              </a:rPr>
              <a:t>以弗所書 </a:t>
            </a:r>
            <a:r>
              <a:rPr lang="en-US" altLang="zh-TW" sz="6000" b="1" dirty="0">
                <a:latin typeface="+mj-lt"/>
                <a:ea typeface="Microsoft JhengHei" panose="020B0604030504040204" pitchFamily="34" charset="-120"/>
              </a:rPr>
              <a:t>4:21-24 -</a:t>
            </a:r>
          </a:p>
          <a:p>
            <a:pPr lvl="0"/>
            <a:r>
              <a:rPr lang="zh-TW" altLang="en-US" sz="6000" b="1" dirty="0">
                <a:latin typeface="+mj-lt"/>
                <a:ea typeface="Microsoft JhengHei" panose="020B0604030504040204" pitchFamily="34" charset="-120"/>
              </a:rPr>
              <a:t>如果你們聽過他的道，領了他的教導，學了他的真理，就要脫去你們從前行為上的舊人，這舊人是因私慾的迷惑漸漸變壞的； </a:t>
            </a:r>
            <a:endParaRPr lang="en-US" altLang="zh-TW" sz="6000" b="1" dirty="0">
              <a:latin typeface="+mj-lt"/>
              <a:ea typeface="Microsoft JhengHei" panose="020B0604030504040204" pitchFamily="34" charset="-120"/>
            </a:endParaRPr>
          </a:p>
          <a:p>
            <a:pPr lvl="0"/>
            <a:endParaRPr lang="en-US" altLang="zh-TW" sz="6000" b="1" dirty="0">
              <a:latin typeface="+mj-lt"/>
              <a:ea typeface="Microsoft JhengHei" panose="020B0604030504040204" pitchFamily="34" charset="-120"/>
            </a:endParaRPr>
          </a:p>
          <a:p>
            <a:pPr lvl="0"/>
            <a:r>
              <a:rPr lang="zh-TW" altLang="en-US" sz="6000" b="1" dirty="0">
                <a:latin typeface="+mj-lt"/>
                <a:ea typeface="Microsoft JhengHei" panose="020B0604030504040204" pitchFamily="34" charset="-120"/>
              </a:rPr>
              <a:t>又要將你們的心志改換一新，</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並且穿上新人，這新人是照著神的形象造的，有真理的仁義和聖潔。</a:t>
            </a:r>
            <a:endParaRPr lang="en-US" sz="5000" b="1" dirty="0">
              <a:latin typeface="+mj-lt"/>
              <a:ea typeface="Microsoft JhengHei" panose="020B0604030504040204" pitchFamily="34" charset="-120"/>
            </a:endParaRPr>
          </a:p>
        </p:txBody>
      </p:sp>
    </p:spTree>
    <p:extLst>
      <p:ext uri="{BB962C8B-B14F-4D97-AF65-F5344CB8AC3E}">
        <p14:creationId xmlns:p14="http://schemas.microsoft.com/office/powerpoint/2010/main" val="2917127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0"/>
            <a:ext cx="8222974" cy="5632311"/>
          </a:xfrm>
          <a:prstGeom prst="rect">
            <a:avLst/>
          </a:prstGeom>
        </p:spPr>
        <p:txBody>
          <a:bodyPr wrap="square">
            <a:spAutoFit/>
          </a:bodyPr>
          <a:lstStyle/>
          <a:p>
            <a:pPr lvl="0"/>
            <a:endParaRPr lang="en-US" altLang="zh-TW" sz="6000" b="1" dirty="0">
              <a:latin typeface="+mj-lt"/>
              <a:ea typeface="Microsoft JhengHei" panose="020B0604030504040204" pitchFamily="34" charset="-120"/>
            </a:endParaRPr>
          </a:p>
          <a:p>
            <a:pPr lvl="0"/>
            <a:r>
              <a:rPr lang="zh-TW" altLang="en-US" sz="6000" b="1" dirty="0">
                <a:latin typeface="+mj-lt"/>
                <a:ea typeface="Microsoft JhengHei" panose="020B0604030504040204" pitchFamily="34" charset="-120"/>
              </a:rPr>
              <a:t>又要將你們的心志改換一新，</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並且穿上新人，這新人是照著神的形象造的，有真理的仁義和聖潔。</a:t>
            </a:r>
            <a:endParaRPr lang="en-US" sz="5000" b="1" dirty="0">
              <a:latin typeface="+mj-lt"/>
              <a:ea typeface="Microsoft JhengHei" panose="020B0604030504040204" pitchFamily="34" charset="-120"/>
            </a:endParaRPr>
          </a:p>
        </p:txBody>
      </p:sp>
    </p:spTree>
    <p:extLst>
      <p:ext uri="{BB962C8B-B14F-4D97-AF65-F5344CB8AC3E}">
        <p14:creationId xmlns:p14="http://schemas.microsoft.com/office/powerpoint/2010/main" val="2581512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Autofit/>
          </a:bodyPr>
          <a:lstStyle/>
          <a:p>
            <a:br>
              <a:rPr lang="en-US" altLang="zh-TW" sz="7000" b="1" dirty="0"/>
            </a:br>
            <a:br>
              <a:rPr lang="en-US" altLang="zh-TW" sz="7000" b="1" dirty="0"/>
            </a:br>
            <a:br>
              <a:rPr lang="en-US" altLang="zh-TW" sz="7000" b="1" dirty="0"/>
            </a:br>
            <a:r>
              <a:rPr lang="zh-TW" altLang="en-US" sz="7000" b="1" dirty="0"/>
              <a:t>第七福</a:t>
            </a:r>
            <a:r>
              <a:rPr lang="en-US" altLang="zh-TW" sz="7000" b="1" dirty="0"/>
              <a:t>: </a:t>
            </a:r>
            <a:r>
              <a:rPr lang="zh-TW" altLang="en-US" sz="7000" b="1" dirty="0"/>
              <a:t>使人和睦</a:t>
            </a:r>
            <a:br>
              <a:rPr lang="en-US" altLang="zh-TW" sz="7000" b="1" dirty="0"/>
            </a:br>
            <a:endParaRPr lang="en-US" sz="7000" dirty="0"/>
          </a:p>
        </p:txBody>
      </p:sp>
    </p:spTree>
    <p:extLst>
      <p:ext uri="{BB962C8B-B14F-4D97-AF65-F5344CB8AC3E}">
        <p14:creationId xmlns:p14="http://schemas.microsoft.com/office/powerpoint/2010/main" val="3776657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490331"/>
            <a:ext cx="8567530" cy="3323987"/>
          </a:xfrm>
          <a:prstGeom prst="rect">
            <a:avLst/>
          </a:prstGeom>
        </p:spPr>
        <p:txBody>
          <a:bodyPr wrap="square">
            <a:spAutoFit/>
          </a:bodyPr>
          <a:lstStyle/>
          <a:p>
            <a:pPr lvl="0"/>
            <a:r>
              <a:rPr lang="zh-TW" altLang="en-US" sz="7000" b="1" kern="1000" spc="-50" dirty="0">
                <a:latin typeface="Microsoft JhengHei" panose="020B0604030504040204" pitchFamily="34" charset="-120"/>
                <a:ea typeface="Microsoft JhengHei" panose="020B0604030504040204" pitchFamily="34" charset="-120"/>
              </a:rPr>
              <a:t>當我們在基督裡成長時，我們應該越來越像神。</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41272184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4" y="236704"/>
            <a:ext cx="8322365" cy="5478423"/>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加拉太書 </a:t>
            </a:r>
            <a:r>
              <a:rPr lang="en-US" altLang="zh-TW" sz="7000" b="1" kern="1000" spc="-50" dirty="0">
                <a:latin typeface="+mj-lt"/>
                <a:ea typeface="Microsoft JhengHei" panose="020B0604030504040204" pitchFamily="34" charset="-120"/>
              </a:rPr>
              <a:t>5:22-23a</a:t>
            </a:r>
          </a:p>
          <a:p>
            <a:r>
              <a:rPr lang="zh-TW" altLang="en-US" sz="7000" b="1" kern="1000" spc="-50" dirty="0">
                <a:latin typeface="Microsoft JhengHei" panose="020B0604030504040204" pitchFamily="34" charset="-120"/>
                <a:ea typeface="Microsoft JhengHei" panose="020B0604030504040204" pitchFamily="34" charset="-120"/>
              </a:rPr>
              <a:t>聖靈所結的果子，就是仁愛、喜樂、和平、忍耐、恩慈、良善、信實、 溫柔、節制。</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47592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我們生命及個性的改變是耶穌基督最有力的證據之一。</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12770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30771"/>
            <a:ext cx="8686800"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馬太福音</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5:9 – </a:t>
            </a:r>
          </a:p>
          <a:p>
            <a:r>
              <a:rPr lang="zh-TW" altLang="en-US" sz="7000" b="1" kern="1000" spc="-50" dirty="0">
                <a:latin typeface="Microsoft JhengHei" panose="020B0604030504040204" pitchFamily="34" charset="-120"/>
                <a:ea typeface="Microsoft JhengHei" panose="020B0604030504040204" pitchFamily="34" charset="-120"/>
              </a:rPr>
              <a:t>締造他人之間和平的人有福了！ 因為他們必稱為神的兒子。</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18819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30771"/>
            <a:ext cx="8686800" cy="7448193"/>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必稱為神的兒子 </a:t>
            </a:r>
            <a:r>
              <a:rPr lang="en-US" altLang="zh-TW" sz="7000" b="1" kern="1000" spc="-50" dirty="0">
                <a:latin typeface="Microsoft JhengHei" panose="020B0604030504040204" pitchFamily="34" charset="-120"/>
                <a:ea typeface="Microsoft JhengHei" panose="020B0604030504040204" pitchFamily="34" charset="-120"/>
                <a:sym typeface="Wingdings" panose="05000000000000000000" pitchFamily="2" charset="2"/>
              </a:rPr>
              <a:t></a:t>
            </a:r>
            <a:r>
              <a:rPr lang="zh-TW" altLang="en-US" sz="7000" b="1" kern="1000" spc="-50" dirty="0">
                <a:latin typeface="Microsoft JhengHei" panose="020B0604030504040204" pitchFamily="34" charset="-120"/>
                <a:ea typeface="Microsoft JhengHei" panose="020B0604030504040204" pitchFamily="34" charset="-120"/>
              </a:rPr>
              <a:t>必</a:t>
            </a:r>
            <a:r>
              <a:rPr lang="zh-TW" altLang="en-US" sz="7000" b="1" u="sng" kern="1000" spc="-50" dirty="0">
                <a:latin typeface="Microsoft JhengHei" panose="020B0604030504040204" pitchFamily="34" charset="-120"/>
                <a:ea typeface="Microsoft JhengHei" panose="020B0604030504040204" pitchFamily="34" charset="-120"/>
              </a:rPr>
              <a:t>被稱為</a:t>
            </a:r>
            <a:r>
              <a:rPr lang="zh-TW" altLang="en-US" sz="7000" b="1" kern="1000" spc="-50" dirty="0">
                <a:latin typeface="Microsoft JhengHei" panose="020B0604030504040204" pitchFamily="34" charset="-120"/>
                <a:ea typeface="Microsoft JhengHei" panose="020B0604030504040204" pitchFamily="34" charset="-120"/>
              </a:rPr>
              <a:t>神的兒子 。</a:t>
            </a:r>
            <a:endParaRPr lang="en-US" altLang="zh-TW" sz="7000" b="1" kern="1000" spc="-50" dirty="0">
              <a:latin typeface="Microsoft JhengHei" panose="020B0604030504040204" pitchFamily="34" charset="-120"/>
              <a:ea typeface="Microsoft JhengHei" panose="020B0604030504040204" pitchFamily="34" charset="-120"/>
            </a:endParaRPr>
          </a:p>
          <a:p>
            <a:endParaRPr lang="en-US" altLang="zh-TW" sz="2400" b="1" kern="1000" spc="-50" dirty="0">
              <a:latin typeface="+mj-lt"/>
              <a:ea typeface="Microsoft JhengHei" panose="020B0604030504040204" pitchFamily="34" charset="-120"/>
            </a:endParaRPr>
          </a:p>
          <a:p>
            <a:r>
              <a:rPr lang="en-US" altLang="zh-TW" sz="6400" b="1" dirty="0">
                <a:latin typeface="+mj-lt"/>
                <a:ea typeface="Microsoft JhengHei" panose="020B0604030504040204" pitchFamily="34" charset="-120"/>
              </a:rPr>
              <a:t>“</a:t>
            </a:r>
            <a:r>
              <a:rPr lang="en-US" sz="6400" b="1" dirty="0">
                <a:latin typeface="+mj-lt"/>
                <a:ea typeface="Microsoft JhengHei" panose="020B0604030504040204" pitchFamily="34" charset="-120"/>
              </a:rPr>
              <a:t>shall </a:t>
            </a:r>
            <a:r>
              <a:rPr lang="en-US" sz="6400" b="1" u="sng" dirty="0">
                <a:latin typeface="+mj-lt"/>
                <a:ea typeface="Microsoft JhengHei" panose="020B0604030504040204" pitchFamily="34" charset="-120"/>
              </a:rPr>
              <a:t>be called</a:t>
            </a:r>
            <a:r>
              <a:rPr lang="en-US" sz="6400" b="1" dirty="0">
                <a:latin typeface="+mj-lt"/>
                <a:ea typeface="Microsoft JhengHei" panose="020B0604030504040204" pitchFamily="34" charset="-120"/>
              </a:rPr>
              <a:t> sons of God</a:t>
            </a:r>
            <a:r>
              <a:rPr lang="en-US" altLang="zh-TW" sz="6400" b="1" dirty="0">
                <a:latin typeface="+mj-lt"/>
                <a:ea typeface="Microsoft JhengHei" panose="020B0604030504040204" pitchFamily="34" charset="-120"/>
              </a:rPr>
              <a:t>”</a:t>
            </a:r>
            <a:r>
              <a:rPr lang="zh-TW" altLang="en-US" sz="6400" b="1" dirty="0">
                <a:latin typeface="+mj-lt"/>
                <a:ea typeface="Microsoft JhengHei" panose="020B0604030504040204" pitchFamily="34" charset="-120"/>
              </a:rPr>
              <a:t> </a:t>
            </a:r>
            <a:r>
              <a:rPr lang="en-US" altLang="zh-TW" sz="6400" b="1" dirty="0">
                <a:latin typeface="+mj-lt"/>
                <a:ea typeface="Microsoft JhengHei" panose="020B0604030504040204" pitchFamily="34" charset="-120"/>
              </a:rPr>
              <a:t>– it’s a passive verb…  One is labeled by others.</a:t>
            </a:r>
            <a:endParaRPr lang="en-US" altLang="zh-TW" sz="6400" b="1" kern="1000" spc="-50" dirty="0">
              <a:latin typeface="+mj-lt"/>
              <a:ea typeface="Microsoft JhengHei" panose="020B0604030504040204" pitchFamily="34" charset="-120"/>
            </a:endParaRPr>
          </a:p>
          <a:p>
            <a:endParaRPr lang="zh-TW" altLang="en-US" sz="58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187594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00600"/>
            <a:ext cx="8686800"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你本來就是神的兒子，但因你的行為你</a:t>
            </a:r>
            <a:r>
              <a:rPr lang="zh-TW" altLang="en-US" sz="7000" b="1" u="sng" kern="1000" spc="-50" dirty="0">
                <a:latin typeface="Microsoft JhengHei" panose="020B0604030504040204" pitchFamily="34" charset="-120"/>
                <a:ea typeface="Microsoft JhengHei" panose="020B0604030504040204" pitchFamily="34" charset="-120"/>
              </a:rPr>
              <a:t>被</a:t>
            </a:r>
            <a:r>
              <a:rPr lang="zh-TW" altLang="en-US" sz="7000" b="1" kern="1000" spc="-50" dirty="0">
                <a:latin typeface="Microsoft JhengHei" panose="020B0604030504040204" pitchFamily="34" charset="-120"/>
                <a:ea typeface="Microsoft JhengHei" panose="020B0604030504040204" pitchFamily="34" charset="-120"/>
              </a:rPr>
              <a:t>他人稱為</a:t>
            </a:r>
            <a:r>
              <a:rPr lang="zh-TW" altLang="en-US" sz="7000" b="1"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神的兒子</a:t>
            </a:r>
            <a:r>
              <a:rPr lang="en-US" sz="7000" b="1"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83506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98120" y="0"/>
            <a:ext cx="8890000"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馬太福音</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5:16 -</a:t>
            </a:r>
          </a:p>
          <a:p>
            <a:r>
              <a:rPr lang="zh-TW" altLang="en-US" sz="7000" b="1" kern="1000" spc="-50" dirty="0">
                <a:latin typeface="Microsoft JhengHei" panose="020B0604030504040204" pitchFamily="34" charset="-120"/>
                <a:ea typeface="Microsoft JhengHei" panose="020B0604030504040204" pitchFamily="34" charset="-120"/>
              </a:rPr>
              <a:t>你們的光也當這樣照在人前，叫他們看見你們的好行為，便將榮耀歸給你們在天上的父。</a:t>
            </a:r>
          </a:p>
        </p:txBody>
      </p:sp>
    </p:spTree>
    <p:extLst>
      <p:ext uri="{BB962C8B-B14F-4D97-AF65-F5344CB8AC3E}">
        <p14:creationId xmlns:p14="http://schemas.microsoft.com/office/powerpoint/2010/main" val="3729257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1800" y="404555"/>
            <a:ext cx="8557259" cy="3323987"/>
          </a:xfrm>
          <a:prstGeom prst="rect">
            <a:avLst/>
          </a:prstGeom>
        </p:spPr>
        <p:txBody>
          <a:bodyPr wrap="square">
            <a:spAutoFit/>
          </a:bodyPr>
          <a:lstStyle/>
          <a:p>
            <a:r>
              <a:rPr lang="zh-TW" altLang="en-US" sz="7000" b="1" kern="1000" spc="-50" dirty="0">
                <a:ea typeface="Microsoft JhengHei" panose="020B0604030504040204" pitchFamily="34" charset="-120"/>
                <a:cs typeface="Times New Roman" panose="02020603050405020304" pitchFamily="18" charset="0"/>
              </a:rPr>
              <a:t>使人與神和好以及與人和睦是神最喜悅的事</a:t>
            </a:r>
            <a:r>
              <a:rPr lang="zh-TW" altLang="en-US" sz="7000" b="1" kern="1000" spc="-50" dirty="0">
                <a:latin typeface="Microsoft JhengHei" panose="020B0604030504040204" pitchFamily="34" charset="-120"/>
                <a:ea typeface="Microsoft JhengHei" panose="020B0604030504040204" pitchFamily="34" charset="-120"/>
              </a:rPr>
              <a:t>。</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4084273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345441" y="2205751"/>
            <a:ext cx="8580120" cy="5046595"/>
          </a:xfrm>
        </p:spPr>
        <p:txBody>
          <a:bodyPr>
            <a:noAutofit/>
          </a:bodyPr>
          <a:lstStyle/>
          <a:p>
            <a:pPr marL="0" indent="0">
              <a:buNone/>
            </a:pPr>
            <a:r>
              <a:rPr lang="zh-TW" altLang="en-US" sz="7000" b="1" dirty="0">
                <a:latin typeface="Microsoft JhengHei" panose="020B0604030504040204" pitchFamily="34" charset="-120"/>
              </a:rPr>
              <a:t>基督徒待人及交友的原則</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2034480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4260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a:bodyPr>
          <a:lstStyle/>
          <a:p>
            <a:r>
              <a:rPr lang="en-US" altLang="zh-TW" sz="6700" b="1" dirty="0"/>
              <a:t>7</a:t>
            </a:r>
            <a:r>
              <a:rPr lang="en-US" altLang="zh-TW" sz="6700" b="1" baseline="30000" dirty="0"/>
              <a:t>th</a:t>
            </a:r>
            <a:r>
              <a:rPr lang="en-US" altLang="zh-TW" sz="6700" b="1" dirty="0"/>
              <a:t> Beatitude:</a:t>
            </a:r>
            <a:br>
              <a:rPr lang="en-US" altLang="zh-TW" sz="6700" b="1" dirty="0"/>
            </a:br>
            <a:r>
              <a:rPr lang="en-US" altLang="zh-TW" sz="6700" b="1" dirty="0"/>
              <a:t>Be a Peacemaker</a:t>
            </a:r>
            <a:endParaRPr lang="en-US" sz="6700" dirty="0"/>
          </a:p>
        </p:txBody>
      </p:sp>
    </p:spTree>
    <p:extLst>
      <p:ext uri="{BB962C8B-B14F-4D97-AF65-F5344CB8AC3E}">
        <p14:creationId xmlns:p14="http://schemas.microsoft.com/office/powerpoint/2010/main" val="14045087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3200" y="225287"/>
            <a:ext cx="8940800" cy="5394465"/>
          </a:xfrm>
        </p:spPr>
        <p:txBody>
          <a:bodyPr>
            <a:noAutofit/>
          </a:bodyPr>
          <a:lstStyle/>
          <a:p>
            <a:pPr marL="0" indent="0">
              <a:buNone/>
            </a:pPr>
            <a:r>
              <a:rPr lang="en-US" altLang="zh-TW" sz="7000" b="1" dirty="0"/>
              <a:t>1. </a:t>
            </a:r>
            <a:r>
              <a:rPr lang="zh-TW" altLang="en-US" sz="7000" b="1" dirty="0">
                <a:latin typeface="Microsoft JhengHei" panose="020B0604030504040204" pitchFamily="34" charset="-120"/>
              </a:rPr>
              <a:t>誠信 </a:t>
            </a:r>
            <a:r>
              <a:rPr lang="en-US" sz="7000" b="1" dirty="0">
                <a:latin typeface="Microsoft JhengHei" panose="020B0604030504040204" pitchFamily="34" charset="-120"/>
              </a:rPr>
              <a:t>- </a:t>
            </a:r>
            <a:r>
              <a:rPr lang="zh-TW" altLang="en-US" sz="7000" b="1" dirty="0">
                <a:latin typeface="Microsoft JhengHei" panose="020B0604030504040204" pitchFamily="34" charset="-120"/>
              </a:rPr>
              <a:t>所有關係的基本點</a:t>
            </a:r>
            <a:endParaRPr lang="en-US" altLang="zh-TW" sz="7000" b="1" dirty="0">
              <a:latin typeface="Microsoft JhengHei" panose="020B0604030504040204" pitchFamily="34" charset="-120"/>
            </a:endParaRPr>
          </a:p>
          <a:p>
            <a:pPr marL="0" indent="0">
              <a:buNone/>
            </a:pPr>
            <a:endParaRPr lang="en-US" altLang="zh-TW" sz="2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誠信 </a:t>
            </a:r>
            <a:r>
              <a:rPr lang="en-US" altLang="zh-TW" sz="7000" b="1" dirty="0">
                <a:latin typeface="Microsoft JhengHei" panose="020B0604030504040204" pitchFamily="34" charset="-120"/>
                <a:sym typeface="Wingdings" panose="05000000000000000000" pitchFamily="2" charset="2"/>
              </a:rPr>
              <a:t> </a:t>
            </a:r>
            <a:r>
              <a:rPr lang="zh-TW" altLang="en-US" sz="7000" b="1" dirty="0">
                <a:latin typeface="Microsoft JhengHei" panose="020B0604030504040204" pitchFamily="34" charset="-120"/>
              </a:rPr>
              <a:t>信任 </a:t>
            </a:r>
            <a:r>
              <a:rPr lang="en-US" altLang="zh-TW" sz="7000" b="1" dirty="0">
                <a:latin typeface="Microsoft JhengHei" panose="020B0604030504040204" pitchFamily="34" charset="-120"/>
                <a:sym typeface="Wingdings" panose="05000000000000000000" pitchFamily="2" charset="2"/>
              </a:rPr>
              <a:t> </a:t>
            </a:r>
            <a:r>
              <a:rPr lang="zh-TW" altLang="en-US" sz="7000" b="1" dirty="0">
                <a:latin typeface="Microsoft JhengHei" panose="020B0604030504040204" pitchFamily="34" charset="-120"/>
                <a:sym typeface="Wingdings" panose="05000000000000000000" pitchFamily="2" charset="2"/>
              </a:rPr>
              <a:t>彼此託付</a:t>
            </a:r>
            <a:endParaRPr lang="en-US" sz="7000" b="1" dirty="0"/>
          </a:p>
        </p:txBody>
      </p:sp>
    </p:spTree>
    <p:extLst>
      <p:ext uri="{BB962C8B-B14F-4D97-AF65-F5344CB8AC3E}">
        <p14:creationId xmlns:p14="http://schemas.microsoft.com/office/powerpoint/2010/main" val="2365888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0"/>
            <a:ext cx="5181600" cy="6299200"/>
          </a:xfrm>
        </p:spPr>
        <p:txBody>
          <a:bodyPr>
            <a:noAutofit/>
          </a:bodyPr>
          <a:lstStyle/>
          <a:p>
            <a:pPr marL="0" indent="0">
              <a:lnSpc>
                <a:spcPct val="110000"/>
              </a:lnSpc>
              <a:spcBef>
                <a:spcPts val="0"/>
              </a:spcBef>
              <a:buNone/>
            </a:pPr>
            <a:r>
              <a:rPr lang="zh-TW" altLang="en-US" sz="7000" b="1" dirty="0">
                <a:latin typeface="Microsoft JhengHei" panose="020B0604030504040204" pitchFamily="34" charset="-120"/>
              </a:rPr>
              <a:t>有了誠信</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你可試著放下你的面具及防衛</a:t>
            </a:r>
            <a:endParaRPr lang="en-US" sz="7000" b="1" dirty="0"/>
          </a:p>
        </p:txBody>
      </p:sp>
      <p:pic>
        <p:nvPicPr>
          <p:cNvPr id="2052" name="Picture 4" descr="Image result for charles swindoll dropping your guard">
            <a:extLst>
              <a:ext uri="{FF2B5EF4-FFF2-40B4-BE49-F238E27FC236}">
                <a16:creationId xmlns:a16="http://schemas.microsoft.com/office/drawing/2014/main" id="{BB73FF5B-5E50-4883-A2AE-F95D7B452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914401"/>
            <a:ext cx="3209925" cy="498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516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74935" y="198342"/>
            <a:ext cx="8462049" cy="4229100"/>
          </a:xfrm>
        </p:spPr>
        <p:txBody>
          <a:bodyPr>
            <a:noAutofit/>
          </a:bodyPr>
          <a:lstStyle/>
          <a:p>
            <a:pPr marL="0" indent="0">
              <a:buNone/>
            </a:pPr>
            <a:r>
              <a:rPr lang="zh-TW" altLang="en-US" sz="7000" b="1" dirty="0">
                <a:latin typeface="Microsoft JhengHei" panose="020B0604030504040204" pitchFamily="34" charset="-120"/>
              </a:rPr>
              <a:t>當彼此沒有信任時</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任何關係都無法維持或發揮互動</a:t>
            </a:r>
            <a:r>
              <a:rPr lang="zh-TW" altLang="en-US" sz="7000" b="1" kern="1000" spc="-50" dirty="0">
                <a:latin typeface="Microsoft JhengHei" panose="020B0604030504040204" pitchFamily="34" charset="-120"/>
                <a:ea typeface="Microsoft JhengHei" panose="020B0604030504040204" pitchFamily="34" charset="-120"/>
              </a:rPr>
              <a:t>。</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284297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629478" y="239644"/>
            <a:ext cx="7885044" cy="4229100"/>
          </a:xfrm>
        </p:spPr>
        <p:txBody>
          <a:bodyPr>
            <a:noAutofit/>
          </a:bodyPr>
          <a:lstStyle/>
          <a:p>
            <a:pPr marL="0" indent="0">
              <a:buNone/>
            </a:pPr>
            <a:r>
              <a:rPr lang="zh-TW" altLang="en-US" sz="7000" b="1" dirty="0">
                <a:solidFill>
                  <a:srgbClr val="C00000"/>
                </a:solidFill>
                <a:latin typeface="Microsoft JhengHei" panose="020B0604030504040204" pitchFamily="34" charset="-120"/>
              </a:rPr>
              <a:t>世人：契約，合同</a:t>
            </a:r>
          </a:p>
          <a:p>
            <a:pPr marL="0" indent="0">
              <a:buNone/>
            </a:pPr>
            <a:endParaRPr lang="en-US" altLang="zh-TW" sz="7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神與人，基督徒之間：盟約，聖約</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29502326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FA094C0-B083-40B0-8591-9C4E420CAAD7}"/>
              </a:ext>
            </a:extLst>
          </p:cNvPr>
          <p:cNvGraphicFramePr>
            <a:graphicFrameLocks noGrp="1"/>
          </p:cNvGraphicFramePr>
          <p:nvPr>
            <p:ph idx="1"/>
            <p:extLst>
              <p:ext uri="{D42A27DB-BD31-4B8C-83A1-F6EECF244321}">
                <p14:modId xmlns:p14="http://schemas.microsoft.com/office/powerpoint/2010/main" val="186791839"/>
              </p:ext>
            </p:extLst>
          </p:nvPr>
        </p:nvGraphicFramePr>
        <p:xfrm>
          <a:off x="0" y="115073"/>
          <a:ext cx="9144000" cy="4511040"/>
        </p:xfrm>
        <a:graphic>
          <a:graphicData uri="http://schemas.openxmlformats.org/drawingml/2006/table">
            <a:tbl>
              <a:tblPr firstRow="1" bandRow="1">
                <a:tableStyleId>{5C22544A-7EE6-4342-B048-85BDC9FD1C3A}</a:tableStyleId>
              </a:tblPr>
              <a:tblGrid>
                <a:gridCol w="4681673">
                  <a:extLst>
                    <a:ext uri="{9D8B030D-6E8A-4147-A177-3AD203B41FA5}">
                      <a16:colId xmlns:a16="http://schemas.microsoft.com/office/drawing/2014/main" val="2758002212"/>
                    </a:ext>
                  </a:extLst>
                </a:gridCol>
                <a:gridCol w="4462327">
                  <a:extLst>
                    <a:ext uri="{9D8B030D-6E8A-4147-A177-3AD203B41FA5}">
                      <a16:colId xmlns:a16="http://schemas.microsoft.com/office/drawing/2014/main" val="2968149723"/>
                    </a:ext>
                  </a:extLst>
                </a:gridCol>
              </a:tblGrid>
              <a:tr h="690880">
                <a:tc>
                  <a:txBody>
                    <a:bodyPr/>
                    <a:lstStyle/>
                    <a:p>
                      <a:pPr algn="ctr"/>
                      <a:r>
                        <a:rPr lang="zh-TW" altLang="en-US" sz="7000" b="1" dirty="0">
                          <a:latin typeface="SimHei" panose="02010609060101010101" pitchFamily="49" charset="-122"/>
                          <a:ea typeface="SimHei" panose="02010609060101010101" pitchFamily="49" charset="-122"/>
                        </a:rPr>
                        <a:t>契約</a:t>
                      </a:r>
                      <a:endParaRPr lang="en-US" sz="7000" b="1" dirty="0">
                        <a:latin typeface="+mj-lt"/>
                      </a:endParaRPr>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kumimoji="0" lang="zh-TW" altLang="en-US" sz="7000" b="1" kern="1200" dirty="0">
                          <a:solidFill>
                            <a:schemeClr val="lt1"/>
                          </a:solidFill>
                          <a:latin typeface="SimHei" panose="02010609060101010101" pitchFamily="49" charset="-122"/>
                          <a:ea typeface="SimHei" panose="02010609060101010101" pitchFamily="49" charset="-122"/>
                          <a:cs typeface="+mn-cs"/>
                        </a:rPr>
                        <a:t>盟約</a:t>
                      </a:r>
                      <a:endParaRPr lang="en-US" sz="7000" b="1" dirty="0">
                        <a:latin typeface="+mj-lt"/>
                      </a:endParaRPr>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0333179"/>
                  </a:ext>
                </a:extLst>
              </a:tr>
              <a:tr h="1828800">
                <a:tc>
                  <a:txBody>
                    <a:bodyPr/>
                    <a:lstStyle/>
                    <a:p>
                      <a:pPr marL="0" algn="ctr" rtl="0" eaLnBrk="1" latinLnBrk="0" hangingPunct="1"/>
                      <a:r>
                        <a:rPr kumimoji="0" lang="zh-TW" altLang="en-US" sz="7000" b="1" kern="1200" dirty="0">
                          <a:solidFill>
                            <a:schemeClr val="tx1"/>
                          </a:solidFill>
                          <a:latin typeface="SimHei" panose="02010609060101010101" pitchFamily="49" charset="-122"/>
                          <a:ea typeface="SimHei" panose="02010609060101010101" pitchFamily="49" charset="-122"/>
                          <a:cs typeface="+mn-cs"/>
                        </a:rPr>
                        <a:t>於對方沒有信任時的方法</a:t>
                      </a:r>
                      <a:endParaRPr kumimoji="0" lang="en-US" altLang="zh-TW" sz="7000" b="1" kern="1200" dirty="0">
                        <a:solidFill>
                          <a:schemeClr val="tx1"/>
                        </a:solidFill>
                        <a:latin typeface="SimHei" panose="02010609060101010101" pitchFamily="49" charset="-122"/>
                        <a:ea typeface="SimHei" panose="02010609060101010101" pitchFamily="49" charset="-122"/>
                        <a:cs typeface="+mn-cs"/>
                      </a:endParaRPr>
                    </a:p>
                  </a:txBody>
                  <a:tcPr marL="121920" marR="121920" marT="60960" marB="60960">
                    <a:lnR w="12700" cap="flat" cmpd="sng" algn="ctr">
                      <a:solidFill>
                        <a:schemeClr val="tx1"/>
                      </a:solidFill>
                      <a:prstDash val="solid"/>
                      <a:round/>
                      <a:headEnd type="none" w="med" len="med"/>
                      <a:tailEnd type="none" w="med" len="med"/>
                    </a:lnR>
                    <a:solidFill>
                      <a:srgbClr val="FFFF99"/>
                    </a:solidFill>
                  </a:tcPr>
                </a:tc>
                <a:tc>
                  <a:txBody>
                    <a:bodyPr/>
                    <a:lstStyle/>
                    <a:p>
                      <a:pPr algn="ctr"/>
                      <a:r>
                        <a:rPr kumimoji="0" lang="zh-TW" altLang="en-US" sz="7000" b="1" kern="1200" dirty="0">
                          <a:solidFill>
                            <a:schemeClr val="tx1"/>
                          </a:solidFill>
                          <a:latin typeface="SimHei" panose="02010609060101010101" pitchFamily="49" charset="-122"/>
                          <a:ea typeface="SimHei" panose="02010609060101010101" pitchFamily="49" charset="-122"/>
                          <a:cs typeface="+mn-cs"/>
                        </a:rPr>
                        <a:t>於對方有</a:t>
                      </a:r>
                      <a:endParaRPr kumimoji="0" lang="en-US" altLang="zh-TW" sz="7000" b="1" kern="1200" dirty="0">
                        <a:solidFill>
                          <a:schemeClr val="tx1"/>
                        </a:solidFill>
                        <a:latin typeface="SimHei" panose="02010609060101010101" pitchFamily="49" charset="-122"/>
                        <a:ea typeface="SimHei" panose="02010609060101010101" pitchFamily="49" charset="-122"/>
                        <a:cs typeface="+mn-cs"/>
                      </a:endParaRPr>
                    </a:p>
                    <a:p>
                      <a:pPr algn="ctr"/>
                      <a:r>
                        <a:rPr kumimoji="0" lang="zh-TW" altLang="en-US" sz="7000" b="1" kern="1200" dirty="0">
                          <a:solidFill>
                            <a:schemeClr val="tx1"/>
                          </a:solidFill>
                          <a:latin typeface="SimHei" panose="02010609060101010101" pitchFamily="49" charset="-122"/>
                          <a:ea typeface="SimHei" panose="02010609060101010101" pitchFamily="49" charset="-122"/>
                          <a:cs typeface="+mn-cs"/>
                        </a:rPr>
                        <a:t>深的信任</a:t>
                      </a:r>
                      <a:endParaRPr lang="en-US" sz="7000" b="1" dirty="0">
                        <a:latin typeface="+mj-lt"/>
                        <a:ea typeface="Microsoft JhengHei" panose="020B0604030504040204" pitchFamily="34" charset="-120"/>
                      </a:endParaRPr>
                    </a:p>
                  </a:txBody>
                  <a:tcPr marL="121920" marR="121920" marT="60960" marB="60960">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4159135813"/>
                  </a:ext>
                </a:extLst>
              </a:tr>
            </a:tbl>
          </a:graphicData>
        </a:graphic>
      </p:graphicFrame>
    </p:spTree>
    <p:extLst>
      <p:ext uri="{BB962C8B-B14F-4D97-AF65-F5344CB8AC3E}">
        <p14:creationId xmlns:p14="http://schemas.microsoft.com/office/powerpoint/2010/main" val="2943148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FA094C0-B083-40B0-8591-9C4E420CAAD7}"/>
              </a:ext>
            </a:extLst>
          </p:cNvPr>
          <p:cNvGraphicFramePr>
            <a:graphicFrameLocks noGrp="1"/>
          </p:cNvGraphicFramePr>
          <p:nvPr>
            <p:ph idx="1"/>
            <p:extLst>
              <p:ext uri="{D42A27DB-BD31-4B8C-83A1-F6EECF244321}">
                <p14:modId xmlns:p14="http://schemas.microsoft.com/office/powerpoint/2010/main" val="2297777874"/>
              </p:ext>
            </p:extLst>
          </p:nvPr>
        </p:nvGraphicFramePr>
        <p:xfrm>
          <a:off x="152400" y="0"/>
          <a:ext cx="8839200" cy="73355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758002212"/>
                    </a:ext>
                  </a:extLst>
                </a:gridCol>
                <a:gridCol w="4724400">
                  <a:extLst>
                    <a:ext uri="{9D8B030D-6E8A-4147-A177-3AD203B41FA5}">
                      <a16:colId xmlns:a16="http://schemas.microsoft.com/office/drawing/2014/main" val="2968149723"/>
                    </a:ext>
                  </a:extLst>
                </a:gridCol>
              </a:tblGrid>
              <a:tr h="690880">
                <a:tc>
                  <a:txBody>
                    <a:bodyPr/>
                    <a:lstStyle/>
                    <a:p>
                      <a:pPr algn="ctr"/>
                      <a:r>
                        <a:rPr lang="zh-TW" altLang="en-US" sz="6000" b="1" dirty="0">
                          <a:latin typeface="Microsoft JhengHei" panose="020B0604030504040204" pitchFamily="34" charset="-120"/>
                          <a:ea typeface="Microsoft JhengHei" panose="020B0604030504040204" pitchFamily="34" charset="-120"/>
                        </a:rPr>
                        <a:t>契約</a:t>
                      </a:r>
                      <a:endParaRPr lang="en-US" sz="6000" b="1" dirty="0">
                        <a:latin typeface="+mj-lt"/>
                      </a:endParaRPr>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lang="zh-TW" altLang="en-US" sz="6000" b="1" kern="1200" dirty="0">
                          <a:solidFill>
                            <a:schemeClr val="lt1"/>
                          </a:solidFill>
                          <a:latin typeface="Microsoft JhengHei" panose="020B0604030504040204" pitchFamily="34" charset="-120"/>
                          <a:ea typeface="Microsoft JhengHei" panose="020B0604030504040204" pitchFamily="34" charset="-120"/>
                          <a:cs typeface="+mn-cs"/>
                        </a:rPr>
                        <a:t>盟約</a:t>
                      </a:r>
                      <a:endParaRPr lang="en-US" sz="6000" b="1" dirty="0">
                        <a:latin typeface="+mj-lt"/>
                      </a:endParaRPr>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0333179"/>
                  </a:ext>
                </a:extLst>
              </a:tr>
              <a:tr h="1259840">
                <a:tc>
                  <a:txBody>
                    <a:bodyPr/>
                    <a:lstStyle/>
                    <a:p>
                      <a:r>
                        <a:rPr lang="zh-TW" altLang="en-US" sz="6000" b="1" kern="1200" dirty="0">
                          <a:solidFill>
                            <a:schemeClr val="tx1"/>
                          </a:solidFill>
                          <a:latin typeface="Microsoft JhengHei" panose="020B0604030504040204" pitchFamily="34" charset="-120"/>
                          <a:ea typeface="Microsoft JhengHei" panose="020B0604030504040204" pitchFamily="34" charset="-120"/>
                          <a:cs typeface="+mn-cs"/>
                        </a:rPr>
                        <a:t>商業交易</a:t>
                      </a:r>
                      <a:endParaRPr lang="en-US" altLang="zh-TW" sz="6000" b="1" kern="1200" dirty="0">
                        <a:solidFill>
                          <a:schemeClr val="tx1"/>
                        </a:solidFill>
                        <a:latin typeface="Microsoft JhengHei" panose="020B0604030504040204" pitchFamily="34" charset="-120"/>
                        <a:ea typeface="Microsoft JhengHei" panose="020B0604030504040204" pitchFamily="34" charset="-120"/>
                        <a:cs typeface="+mn-cs"/>
                      </a:endParaRPr>
                    </a:p>
                  </a:txBody>
                  <a:tcPr marL="121920" marR="121920" marT="60960" marB="60960">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0" algn="l" defTabSz="914400" rtl="0" eaLnBrk="1" latinLnBrk="0" hangingPunct="1"/>
                      <a:r>
                        <a:rPr lang="zh-TW" altLang="en-US" sz="6000" b="1" kern="1200" dirty="0">
                          <a:solidFill>
                            <a:schemeClr val="tx1"/>
                          </a:solidFill>
                          <a:latin typeface="Microsoft JhengHei" panose="020B0604030504040204" pitchFamily="34" charset="-120"/>
                          <a:ea typeface="Microsoft JhengHei" panose="020B0604030504040204" pitchFamily="34" charset="-120"/>
                          <a:cs typeface="+mn-cs"/>
                        </a:rPr>
                        <a:t>真正的朋友，婚姻</a:t>
                      </a:r>
                      <a:endParaRPr lang="en-US" altLang="zh-TW" sz="6000" b="1" kern="1200" dirty="0">
                        <a:solidFill>
                          <a:schemeClr val="tx1"/>
                        </a:solidFill>
                        <a:latin typeface="Microsoft JhengHei" panose="020B0604030504040204" pitchFamily="34" charset="-120"/>
                        <a:ea typeface="Microsoft JhengHei" panose="020B0604030504040204" pitchFamily="34" charset="-120"/>
                        <a:cs typeface="+mn-cs"/>
                      </a:endParaRPr>
                    </a:p>
                  </a:txBody>
                  <a:tcPr marL="121920" marR="121920" marT="60960" marB="60960">
                    <a:lnL w="12700" cap="flat" cmpd="sng" algn="ctr">
                      <a:solidFill>
                        <a:schemeClr val="tx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83529342"/>
                  </a:ext>
                </a:extLst>
              </a:tr>
              <a:tr h="1828800">
                <a:tc>
                  <a:txBody>
                    <a:bodyPr/>
                    <a:lstStyle/>
                    <a:p>
                      <a:pPr marL="0" algn="l" defTabSz="914400" rtl="0" eaLnBrk="1" latinLnBrk="0" hangingPunct="1"/>
                      <a:r>
                        <a:rPr lang="zh-TW" altLang="en-US" sz="6000" b="1" kern="1200" dirty="0">
                          <a:solidFill>
                            <a:schemeClr val="tx1"/>
                          </a:solidFill>
                          <a:latin typeface="Microsoft JhengHei" panose="020B0604030504040204" pitchFamily="34" charset="-120"/>
                          <a:ea typeface="Microsoft JhengHei" panose="020B0604030504040204" pitchFamily="34" charset="-120"/>
                          <a:cs typeface="+mn-cs"/>
                        </a:rPr>
                        <a:t>沒有信任時的方法</a:t>
                      </a:r>
                      <a:endParaRPr lang="en-US" altLang="zh-TW" sz="6000" b="1" kern="1200" dirty="0">
                        <a:solidFill>
                          <a:schemeClr val="tx1"/>
                        </a:solidFill>
                        <a:latin typeface="Microsoft JhengHei" panose="020B0604030504040204" pitchFamily="34" charset="-120"/>
                        <a:ea typeface="Microsoft JhengHei" panose="020B0604030504040204" pitchFamily="34" charset="-120"/>
                        <a:cs typeface="+mn-cs"/>
                      </a:endParaRPr>
                    </a:p>
                  </a:txBody>
                  <a:tcPr marL="121920" marR="121920" marT="60960" marB="60960">
                    <a:lnR w="12700" cap="flat" cmpd="sng" algn="ctr">
                      <a:solidFill>
                        <a:schemeClr val="tx1"/>
                      </a:solidFill>
                      <a:prstDash val="solid"/>
                      <a:round/>
                      <a:headEnd type="none" w="med" len="med"/>
                      <a:tailEnd type="none" w="med" len="med"/>
                    </a:lnR>
                    <a:solidFill>
                      <a:srgbClr val="FFFF99"/>
                    </a:solidFill>
                  </a:tcPr>
                </a:tc>
                <a:tc>
                  <a:txBody>
                    <a:bodyPr/>
                    <a:lstStyle/>
                    <a:p>
                      <a:r>
                        <a:rPr lang="zh-TW" altLang="en-US" sz="6000" b="1" kern="1200" dirty="0">
                          <a:solidFill>
                            <a:schemeClr val="tx1"/>
                          </a:solidFill>
                          <a:latin typeface="Microsoft JhengHei" panose="020B0604030504040204" pitchFamily="34" charset="-120"/>
                          <a:ea typeface="Microsoft JhengHei" panose="020B0604030504040204" pitchFamily="34" charset="-120"/>
                          <a:cs typeface="+mn-cs"/>
                        </a:rPr>
                        <a:t>於對方要有深的信任</a:t>
                      </a:r>
                      <a:endParaRPr lang="en-US" sz="6000" b="1" dirty="0">
                        <a:latin typeface="+mj-lt"/>
                        <a:ea typeface="Microsoft JhengHei" panose="020B0604030504040204" pitchFamily="34" charset="-120"/>
                      </a:endParaRPr>
                    </a:p>
                  </a:txBody>
                  <a:tcPr marL="121920" marR="121920" marT="60960" marB="60960">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4159135813"/>
                  </a:ext>
                </a:extLst>
              </a:tr>
              <a:tr h="2397760">
                <a:tc>
                  <a:txBody>
                    <a:bodyPr/>
                    <a:lstStyle/>
                    <a:p>
                      <a:r>
                        <a:rPr lang="zh-TW" altLang="en-US" sz="6000" b="1" kern="1200" dirty="0">
                          <a:solidFill>
                            <a:schemeClr val="tx1"/>
                          </a:solidFill>
                          <a:latin typeface="Microsoft JhengHei" panose="020B0604030504040204" pitchFamily="34" charset="-120"/>
                          <a:ea typeface="Microsoft JhengHei" panose="020B0604030504040204" pitchFamily="34" charset="-120"/>
                          <a:cs typeface="+mn-cs"/>
                        </a:rPr>
                        <a:t>保護自己免受他人傷害</a:t>
                      </a:r>
                      <a:endParaRPr lang="en-US" sz="6000" b="1" dirty="0">
                        <a:latin typeface="+mj-lt"/>
                        <a:ea typeface="Microsoft JhengHei" panose="020B0604030504040204" pitchFamily="34" charset="-120"/>
                      </a:endParaRPr>
                    </a:p>
                  </a:txBody>
                  <a:tcPr marL="121920" marR="121920" marT="60960" marB="60960">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r>
                        <a:rPr lang="zh-TW" altLang="en-US" sz="6000" b="1" kern="1200" dirty="0">
                          <a:solidFill>
                            <a:schemeClr val="tx1"/>
                          </a:solidFill>
                          <a:latin typeface="Microsoft JhengHei" panose="020B0604030504040204" pitchFamily="34" charset="-120"/>
                          <a:ea typeface="Microsoft JhengHei" panose="020B0604030504040204" pitchFamily="34" charset="-120"/>
                          <a:cs typeface="+mn-cs"/>
                        </a:rPr>
                        <a:t>讓自己為另一個人付出</a:t>
                      </a:r>
                      <a:endParaRPr lang="en-US" sz="6000" b="1" dirty="0">
                        <a:latin typeface="+mj-lt"/>
                        <a:ea typeface="Microsoft JhengHei" panose="020B0604030504040204" pitchFamily="34" charset="-120"/>
                      </a:endParaRPr>
                    </a:p>
                  </a:txBody>
                  <a:tcPr marL="121920" marR="121920" marT="60960" marB="60960">
                    <a:lnL w="12700" cap="flat" cmpd="sng" algn="ctr">
                      <a:solidFill>
                        <a:schemeClr val="tx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41924878"/>
                  </a:ext>
                </a:extLst>
              </a:tr>
            </a:tbl>
          </a:graphicData>
        </a:graphic>
      </p:graphicFrame>
    </p:spTree>
    <p:extLst>
      <p:ext uri="{BB962C8B-B14F-4D97-AF65-F5344CB8AC3E}">
        <p14:creationId xmlns:p14="http://schemas.microsoft.com/office/powerpoint/2010/main" val="25220052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信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信用</a:t>
            </a:r>
            <a:r>
              <a:rPr lang="en-US" altLang="zh-TW" sz="7000" b="1" dirty="0">
                <a:solidFill>
                  <a:schemeClr val="accent1">
                    <a:lumMod val="50000"/>
                  </a:schemeClr>
                </a:solidFill>
                <a:highlight>
                  <a:srgbClr val="FFFF00"/>
                </a:highlight>
                <a:latin typeface="+mj-lt"/>
              </a:rPr>
              <a:t>)</a:t>
            </a:r>
            <a:endParaRPr lang="zh-TW" altLang="en-US" sz="70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37888676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2400" y="230810"/>
            <a:ext cx="8839200" cy="4229100"/>
          </a:xfrm>
        </p:spPr>
        <p:txBody>
          <a:bodyPr>
            <a:noAutofit/>
          </a:bodyPr>
          <a:lstStyle/>
          <a:p>
            <a:pPr marL="0" indent="0">
              <a:buNone/>
            </a:pPr>
            <a:r>
              <a:rPr lang="en-US" altLang="zh-CN" sz="7000" b="1" dirty="0">
                <a:latin typeface="+mj-lt"/>
                <a:ea typeface="PMingLiU" panose="02020500000000000000" pitchFamily="18" charset="-120"/>
              </a:rPr>
              <a:t>2. </a:t>
            </a:r>
            <a:r>
              <a:rPr lang="zh-CN" altLang="en-US" sz="7000" b="1" dirty="0">
                <a:latin typeface="Microsoft JhengHei" panose="020B0604030504040204" pitchFamily="34" charset="-120"/>
              </a:rPr>
              <a:t>要選擇良友 </a:t>
            </a:r>
            <a:r>
              <a:rPr lang="en-US" altLang="zh-CN" sz="7000" b="1" dirty="0">
                <a:latin typeface="Microsoft JhengHei" panose="020B0604030504040204" pitchFamily="34" charset="-120"/>
              </a:rPr>
              <a:t>- </a:t>
            </a:r>
            <a:r>
              <a:rPr lang="zh-TW" altLang="en-US" sz="7000" b="1" dirty="0">
                <a:latin typeface="Microsoft JhengHei" panose="020B0604030504040204" pitchFamily="34" charset="-120"/>
              </a:rPr>
              <a:t>你必須小心的選擇朋友，因為他們會正面或負面的影響你</a:t>
            </a:r>
            <a:r>
              <a:rPr lang="zh-TW" altLang="en-US" sz="7200" b="1" dirty="0">
                <a:latin typeface="Microsoft JhengHei" panose="020B0604030504040204" pitchFamily="34" charset="-120"/>
              </a:rPr>
              <a:t>。</a:t>
            </a: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8437993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6000" b="1" dirty="0">
                <a:latin typeface="Microsoft JhengHei" panose="020B0604030504040204" pitchFamily="34" charset="-120"/>
              </a:rPr>
              <a:t>箴言</a:t>
            </a:r>
            <a:r>
              <a:rPr lang="en-US" sz="6000" b="1" dirty="0">
                <a:latin typeface="+mj-lt"/>
              </a:rPr>
              <a:t>22:24-25 -</a:t>
            </a:r>
          </a:p>
          <a:p>
            <a:pPr marL="0" indent="0">
              <a:lnSpc>
                <a:spcPct val="100000"/>
              </a:lnSpc>
              <a:spcAft>
                <a:spcPts val="800"/>
              </a:spcAft>
              <a:buNone/>
            </a:pPr>
            <a:r>
              <a:rPr lang="zh-TW" altLang="en-US" sz="6000" b="1" dirty="0">
                <a:latin typeface="Microsoft JhengHei" panose="020B0604030504040204" pitchFamily="34" charset="-120"/>
              </a:rPr>
              <a:t>好生氣的人，不可與他結交；暴怒的人</a:t>
            </a:r>
            <a:r>
              <a:rPr lang="en-US" altLang="zh-TW" sz="6000" b="1" dirty="0">
                <a:latin typeface="Microsoft JhengHei" panose="020B0604030504040204" pitchFamily="34" charset="-120"/>
              </a:rPr>
              <a:t>, </a:t>
            </a:r>
            <a:r>
              <a:rPr lang="zh-TW" altLang="en-US" sz="6000" b="1" dirty="0">
                <a:latin typeface="Microsoft JhengHei" panose="020B0604030504040204" pitchFamily="34" charset="-120"/>
              </a:rPr>
              <a:t>不可與他來往。恐怕你效法他的行為</a:t>
            </a:r>
            <a:r>
              <a:rPr lang="en-US" altLang="zh-TW" sz="6000" b="1" dirty="0">
                <a:latin typeface="Microsoft JhengHei" panose="020B0604030504040204" pitchFamily="34" charset="-120"/>
              </a:rPr>
              <a:t>,</a:t>
            </a:r>
            <a:r>
              <a:rPr lang="zh-TW" altLang="en-US" sz="6000" b="1" dirty="0">
                <a:latin typeface="Microsoft JhengHei" panose="020B0604030504040204" pitchFamily="34" charset="-120"/>
              </a:rPr>
              <a:t>自己就陷在網羅裡。</a:t>
            </a:r>
            <a:endParaRPr lang="en-US" sz="6000" b="1" dirty="0">
              <a:latin typeface="Microsoft JhengHei" panose="020B0604030504040204" pitchFamily="34" charset="-120"/>
            </a:endParaRPr>
          </a:p>
        </p:txBody>
      </p:sp>
    </p:spTree>
    <p:extLst>
      <p:ext uri="{BB962C8B-B14F-4D97-AF65-F5344CB8AC3E}">
        <p14:creationId xmlns:p14="http://schemas.microsoft.com/office/powerpoint/2010/main" val="36185625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我們不是只想與完美的人交朋友</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我們需要確定我們</a:t>
            </a:r>
            <a:r>
              <a:rPr lang="zh-TW" altLang="en-US" sz="7000" b="1" u="sng" dirty="0">
                <a:latin typeface="Microsoft JhengHei" panose="020B0604030504040204" pitchFamily="34" charset="-120"/>
              </a:rPr>
              <a:t>深交的朋友</a:t>
            </a:r>
            <a:r>
              <a:rPr lang="zh-TW" altLang="en-US" sz="7000" b="1" dirty="0">
                <a:latin typeface="Microsoft JhengHei" panose="020B0604030504040204" pitchFamily="34" charset="-120"/>
              </a:rPr>
              <a:t>的心是定在跟隨神的正確道路上。</a:t>
            </a:r>
            <a:endParaRPr lang="en-US" sz="7000" b="1" dirty="0">
              <a:latin typeface="Microsoft JhengHei" panose="020B0604030504040204" pitchFamily="34" charset="-120"/>
            </a:endParaRPr>
          </a:p>
        </p:txBody>
      </p:sp>
    </p:spTree>
    <p:extLst>
      <p:ext uri="{BB962C8B-B14F-4D97-AF65-F5344CB8AC3E}">
        <p14:creationId xmlns:p14="http://schemas.microsoft.com/office/powerpoint/2010/main" val="2134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9" y="333375"/>
            <a:ext cx="8943561"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前六福涉及我們了解自己的</a:t>
            </a:r>
            <a:r>
              <a:rPr lang="zh-TW" altLang="en-US" sz="7000" b="1" kern="1000" spc="-50">
                <a:latin typeface="Microsoft JhengHei" panose="020B0604030504040204" pitchFamily="34" charset="-120"/>
                <a:ea typeface="Microsoft JhengHei" panose="020B0604030504040204" pitchFamily="34" charset="-120"/>
              </a:rPr>
              <a:t>精神需求，決定</a:t>
            </a:r>
            <a:r>
              <a:rPr lang="zh-TW" altLang="en-US" sz="7000" b="1" kern="1000" spc="-50" dirty="0">
                <a:latin typeface="Microsoft JhengHei" panose="020B0604030504040204" pitchFamily="34" charset="-120"/>
                <a:ea typeface="Microsoft JhengHei" panose="020B0604030504040204" pitchFamily="34" charset="-120"/>
              </a:rPr>
              <a:t>改變我們</a:t>
            </a:r>
            <a:r>
              <a:rPr lang="zh-TW" altLang="en-US" sz="7000" b="1" kern="1000" spc="-50">
                <a:latin typeface="Microsoft JhengHei" panose="020B0604030504040204" pitchFamily="34" charset="-120"/>
                <a:ea typeface="Microsoft JhengHei" panose="020B0604030504040204" pitchFamily="34" charset="-120"/>
              </a:rPr>
              <a:t>的方向，並</a:t>
            </a:r>
            <a:r>
              <a:rPr lang="zh-TW" altLang="en-US" sz="7000" b="1" kern="1000" spc="-50" dirty="0">
                <a:latin typeface="Microsoft JhengHei" panose="020B0604030504040204" pitchFamily="34" charset="-120"/>
                <a:ea typeface="Microsoft JhengHei" panose="020B0604030504040204" pitchFamily="34" charset="-120"/>
              </a:rPr>
              <a:t>讓神軟化我們的心。</a:t>
            </a:r>
          </a:p>
        </p:txBody>
      </p:sp>
    </p:spTree>
    <p:extLst>
      <p:ext uri="{BB962C8B-B14F-4D97-AF65-F5344CB8AC3E}">
        <p14:creationId xmlns:p14="http://schemas.microsoft.com/office/powerpoint/2010/main" val="15956674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60625" y="155713"/>
            <a:ext cx="8525565" cy="6096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箴言</a:t>
            </a:r>
            <a:r>
              <a:rPr lang="zh-TW" altLang="en-US" sz="7000" b="1" dirty="0">
                <a:latin typeface="+mj-lt"/>
              </a:rPr>
              <a:t> </a:t>
            </a:r>
            <a:r>
              <a:rPr lang="en-US" altLang="zh-TW" sz="7000" b="1" dirty="0">
                <a:latin typeface="+mj-lt"/>
              </a:rPr>
              <a:t>13:20 – </a:t>
            </a:r>
          </a:p>
          <a:p>
            <a:pPr marL="0" indent="0">
              <a:lnSpc>
                <a:spcPct val="100000"/>
              </a:lnSpc>
              <a:spcAft>
                <a:spcPts val="800"/>
              </a:spcAft>
              <a:buNone/>
            </a:pPr>
            <a:r>
              <a:rPr lang="zh-TW" altLang="en-US" sz="7000" b="1" dirty="0">
                <a:latin typeface="Microsoft JhengHei" panose="020B0604030504040204" pitchFamily="34" charset="-120"/>
              </a:rPr>
              <a:t>與智慧人同行的必得智慧，和愚昧人做伴的必受虧損。</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9013077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義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j-lt"/>
              </a:rPr>
              <a:t>正</a:t>
            </a:r>
            <a:r>
              <a:rPr lang="zh-TW" altLang="en-US" sz="7000" b="1" dirty="0">
                <a:solidFill>
                  <a:schemeClr val="accent1">
                    <a:lumMod val="50000"/>
                  </a:schemeClr>
                </a:solidFill>
                <a:highlight>
                  <a:srgbClr val="FFFF00"/>
                </a:highlight>
                <a:latin typeface="Microsoft JhengHei" panose="020B0604030504040204" pitchFamily="34" charset="-120"/>
              </a:rPr>
              <a:t>義</a:t>
            </a:r>
            <a:r>
              <a:rPr lang="en-US" altLang="zh-TW" sz="7000" b="1" dirty="0">
                <a:solidFill>
                  <a:schemeClr val="accent1">
                    <a:lumMod val="50000"/>
                  </a:schemeClr>
                </a:solidFill>
                <a:highlight>
                  <a:srgbClr val="FFFF00"/>
                </a:highlight>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智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智慧</a:t>
            </a:r>
            <a:r>
              <a:rPr lang="en-US" altLang="zh-TW" sz="7000" b="1" dirty="0">
                <a:solidFill>
                  <a:schemeClr val="accent1">
                    <a:lumMod val="50000"/>
                  </a:schemeClr>
                </a:solidFill>
                <a:highlight>
                  <a:srgbClr val="FFFF00"/>
                </a:highlight>
                <a:latin typeface="+mj-lt"/>
              </a:rPr>
              <a:t>)</a:t>
            </a:r>
            <a:endParaRPr lang="en-US" altLang="zh-TW" sz="7000" b="1" dirty="0">
              <a:solidFill>
                <a:schemeClr val="accent1">
                  <a:lumMod val="50000"/>
                </a:schemeClr>
              </a:solidFill>
              <a:highlight>
                <a:srgbClr val="FFFF00"/>
              </a:highlight>
            </a:endParaRPr>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2594608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305800" cy="5219700"/>
          </a:xfrm>
        </p:spPr>
        <p:txBody>
          <a:bodyPr>
            <a:noAutofit/>
          </a:bodyPr>
          <a:lstStyle/>
          <a:p>
            <a:pPr marL="0" indent="0">
              <a:buNone/>
            </a:pPr>
            <a:r>
              <a:rPr lang="en-US" altLang="zh-CN" sz="7000" b="1" dirty="0">
                <a:latin typeface="+mj-lt"/>
                <a:ea typeface="PMingLiU" panose="02020500000000000000" pitchFamily="18" charset="-120"/>
              </a:rPr>
              <a:t>3. </a:t>
            </a:r>
            <a:r>
              <a:rPr lang="zh-CN" altLang="en-US" sz="7000" b="1" dirty="0">
                <a:latin typeface="Microsoft JhengHei" panose="020B0604030504040204" pitchFamily="34" charset="-120"/>
              </a:rPr>
              <a:t>犧牲</a:t>
            </a:r>
            <a:r>
              <a:rPr lang="zh-TW" altLang="en-US" sz="7000" b="1" dirty="0">
                <a:latin typeface="+mj-lt"/>
              </a:rPr>
              <a:t> </a:t>
            </a:r>
            <a:r>
              <a:rPr lang="en-US" altLang="zh-TW" sz="7000" b="1" dirty="0">
                <a:latin typeface="+mj-lt"/>
              </a:rPr>
              <a:t>= </a:t>
            </a:r>
            <a:r>
              <a:rPr lang="zh-TW" altLang="en-US" sz="7000" b="1" dirty="0">
                <a:latin typeface="Microsoft JhengHei" panose="020B0604030504040204" pitchFamily="34" charset="-120"/>
              </a:rPr>
              <a:t>為了別人付出你生命的一部分</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29223982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zh-TW" altLang="en-US" sz="7000" b="1" dirty="0">
                <a:latin typeface="Microsoft JhengHei" panose="020B0604030504040204" pitchFamily="34" charset="-120"/>
              </a:rPr>
              <a:t>約翰</a:t>
            </a:r>
            <a:r>
              <a:rPr lang="en-US" sz="7000" b="1" dirty="0">
                <a:latin typeface="Microsoft JhengHei" panose="020B0604030504040204" pitchFamily="34" charset="-120"/>
              </a:rPr>
              <a:t> </a:t>
            </a:r>
            <a:r>
              <a:rPr lang="en-US" sz="7000" b="1" dirty="0">
                <a:latin typeface="+mj-lt"/>
                <a:ea typeface="PMingLiU" panose="02020500000000000000" pitchFamily="18" charset="-120"/>
              </a:rPr>
              <a:t>15:13 -</a:t>
            </a:r>
          </a:p>
          <a:p>
            <a:pPr marL="0" indent="0">
              <a:buNone/>
            </a:pPr>
            <a:r>
              <a:rPr lang="zh-TW" altLang="en-US" sz="7000" b="1" dirty="0">
                <a:latin typeface="Microsoft JhengHei" panose="020B0604030504040204" pitchFamily="34" charset="-120"/>
              </a:rPr>
              <a:t>人為朋友捨命，人的愛心沒有比這個大的。</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6597339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70933" y="687847"/>
            <a:ext cx="8382000" cy="1727200"/>
          </a:xfrm>
        </p:spPr>
        <p:txBody>
          <a:bodyPr>
            <a:noAutofit/>
          </a:bodyPr>
          <a:lstStyle/>
          <a:p>
            <a:pPr marL="0" indent="0">
              <a:buNone/>
            </a:pPr>
            <a:r>
              <a:rPr lang="zh-TW" altLang="en-US" sz="7000" b="1" dirty="0">
                <a:latin typeface="Microsoft JhengHei" panose="020B0604030504040204" pitchFamily="34" charset="-120"/>
              </a:rPr>
              <a:t>我們生命中的</a:t>
            </a:r>
            <a:r>
              <a:rPr lang="zh-TW" altLang="en-US" sz="7000" b="1" dirty="0">
                <a:latin typeface="+mj-lt"/>
              </a:rPr>
              <a:t> </a:t>
            </a:r>
            <a:r>
              <a:rPr lang="en-US" altLang="zh-TW" sz="7000" b="1" dirty="0">
                <a:latin typeface="+mj-lt"/>
                <a:ea typeface="PMingLiU" panose="02020500000000000000" pitchFamily="18" charset="-120"/>
              </a:rPr>
              <a:t>3 </a:t>
            </a:r>
            <a:r>
              <a:rPr lang="zh-TW" altLang="en-US" sz="7000" b="1" dirty="0">
                <a:latin typeface="Microsoft JhengHei" panose="020B0604030504040204" pitchFamily="34" charset="-120"/>
              </a:rPr>
              <a:t>個</a:t>
            </a:r>
            <a:r>
              <a:rPr lang="en-US" altLang="zh-TW" sz="7000" b="1" dirty="0">
                <a:ea typeface="PMingLiU" panose="02020500000000000000" pitchFamily="18" charset="-120"/>
              </a:rPr>
              <a:t> T:</a:t>
            </a:r>
            <a:endParaRPr lang="en-US" altLang="zh-TW" sz="7000" b="1" dirty="0">
              <a:latin typeface="+mj-lt"/>
              <a:ea typeface="PMingLiU" panose="02020500000000000000" pitchFamily="18" charset="-120"/>
            </a:endParaRPr>
          </a:p>
          <a:p>
            <a:pPr marL="0" indent="0">
              <a:buNone/>
            </a:pPr>
            <a:endParaRPr lang="en-US" sz="7000" dirty="0"/>
          </a:p>
        </p:txBody>
      </p:sp>
      <p:sp>
        <p:nvSpPr>
          <p:cNvPr id="4" name="Content Placeholder 2">
            <a:extLst>
              <a:ext uri="{FF2B5EF4-FFF2-40B4-BE49-F238E27FC236}">
                <a16:creationId xmlns:a16="http://schemas.microsoft.com/office/drawing/2014/main" id="{9B8EC35B-2E09-4C77-AC65-71EDD02774DD}"/>
              </a:ext>
            </a:extLst>
          </p:cNvPr>
          <p:cNvSpPr txBox="1">
            <a:spLocks/>
          </p:cNvSpPr>
          <p:nvPr/>
        </p:nvSpPr>
        <p:spPr>
          <a:xfrm>
            <a:off x="1612900" y="1962218"/>
            <a:ext cx="65786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zh-TW" altLang="en-US" sz="7000" b="1" dirty="0">
                <a:latin typeface="Microsoft JhengHei" panose="020B0604030504040204" pitchFamily="34" charset="-120"/>
                <a:ea typeface="Microsoft JhengHei" panose="020B0604030504040204" pitchFamily="34" charset="-120"/>
              </a:rPr>
              <a:t>時間</a:t>
            </a:r>
            <a:r>
              <a:rPr lang="zh-TW" altLang="en-US" sz="7000" b="1" dirty="0">
                <a:latin typeface="+mj-lt"/>
                <a:ea typeface="PMingLiU" panose="02020500000000000000" pitchFamily="18" charset="-120"/>
              </a:rPr>
              <a:t>   </a:t>
            </a:r>
            <a:r>
              <a:rPr lang="en-US" sz="7000" b="1" dirty="0">
                <a:ea typeface="PMingLiU" panose="02020500000000000000" pitchFamily="18" charset="-120"/>
              </a:rPr>
              <a:t>Time</a:t>
            </a:r>
            <a:endParaRPr lang="en-US" altLang="zh-TW" sz="7000" b="1" dirty="0">
              <a:latin typeface="+mj-lt"/>
              <a:ea typeface="PMingLiU" panose="02020500000000000000" pitchFamily="18" charset="-120"/>
            </a:endParaRPr>
          </a:p>
          <a:p>
            <a:pPr marL="0" indent="0">
              <a:buNone/>
            </a:pPr>
            <a:r>
              <a:rPr lang="zh-TW" altLang="en-US" sz="7000" b="1" dirty="0">
                <a:latin typeface="Microsoft JhengHei" panose="020B0604030504040204" pitchFamily="34" charset="-120"/>
                <a:ea typeface="Microsoft JhengHei" panose="020B0604030504040204" pitchFamily="34" charset="-120"/>
              </a:rPr>
              <a:t>才華</a:t>
            </a:r>
            <a:r>
              <a:rPr lang="zh-TW" altLang="en-US" sz="7000" b="1" dirty="0">
                <a:latin typeface="+mj-lt"/>
                <a:ea typeface="PMingLiU" panose="02020500000000000000" pitchFamily="18" charset="-120"/>
              </a:rPr>
              <a:t>   </a:t>
            </a:r>
            <a:r>
              <a:rPr lang="en-US" sz="7000" b="1" dirty="0">
                <a:ea typeface="PMingLiU" panose="02020500000000000000" pitchFamily="18" charset="-120"/>
              </a:rPr>
              <a:t>Talents</a:t>
            </a:r>
          </a:p>
          <a:p>
            <a:pPr marL="0" indent="0">
              <a:buNone/>
            </a:pPr>
            <a:r>
              <a:rPr lang="zh-TW" altLang="en-US" sz="7000" b="1" dirty="0">
                <a:latin typeface="Microsoft JhengHei" panose="020B0604030504040204" pitchFamily="34" charset="-120"/>
                <a:ea typeface="Microsoft JhengHei" panose="020B0604030504040204" pitchFamily="34" charset="-120"/>
              </a:rPr>
              <a:t>財富</a:t>
            </a:r>
            <a:r>
              <a:rPr lang="zh-TW" altLang="en-US" sz="7000" b="1" dirty="0">
                <a:latin typeface="+mj-lt"/>
                <a:ea typeface="PMingLiU" panose="02020500000000000000" pitchFamily="18" charset="-120"/>
              </a:rPr>
              <a:t>   </a:t>
            </a:r>
            <a:r>
              <a:rPr lang="en-US" sz="7000" b="1" dirty="0">
                <a:ea typeface="PMingLiU" panose="02020500000000000000" pitchFamily="18" charset="-120"/>
              </a:rPr>
              <a:t>Treasures</a:t>
            </a:r>
            <a:endParaRPr lang="en-US" sz="7000" dirty="0">
              <a:ea typeface="Microsoft JhengHei" panose="020B0604030504040204" pitchFamily="34" charset="-120"/>
            </a:endParaRPr>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ea typeface="Microsoft JhengHei" panose="020B0604030504040204" pitchFamily="34" charset="-120"/>
            </a:endParaRPr>
          </a:p>
        </p:txBody>
      </p:sp>
    </p:spTree>
    <p:extLst>
      <p:ext uri="{BB962C8B-B14F-4D97-AF65-F5344CB8AC3E}">
        <p14:creationId xmlns:p14="http://schemas.microsoft.com/office/powerpoint/2010/main" val="26360927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085667" cy="5219700"/>
          </a:xfrm>
        </p:spPr>
        <p:txBody>
          <a:bodyPr>
            <a:noAutofit/>
          </a:bodyPr>
          <a:lstStyle/>
          <a:p>
            <a:pPr marL="0" indent="0">
              <a:buNone/>
            </a:pPr>
            <a:r>
              <a:rPr lang="zh-TW" altLang="en-US" sz="7000" b="1" dirty="0"/>
              <a:t>你是否有將你的時間、才華、和財富</a:t>
            </a:r>
            <a:r>
              <a:rPr lang="zh-TW" altLang="en-US" sz="7000" b="1" u="sng" dirty="0"/>
              <a:t>投資</a:t>
            </a:r>
            <a:r>
              <a:rPr lang="zh-TW" altLang="en-US" sz="7000" b="1" dirty="0"/>
              <a:t>在他人身上呢？</a:t>
            </a:r>
            <a:endParaRPr lang="en-US" altLang="zh-TW" sz="7000" b="1" dirty="0"/>
          </a:p>
        </p:txBody>
      </p:sp>
    </p:spTree>
    <p:extLst>
      <p:ext uri="{BB962C8B-B14F-4D97-AF65-F5344CB8AC3E}">
        <p14:creationId xmlns:p14="http://schemas.microsoft.com/office/powerpoint/2010/main" val="22583220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zh-TW" altLang="en-US" sz="7000" b="1" dirty="0"/>
              <a:t>「投資」</a:t>
            </a:r>
            <a:r>
              <a:rPr lang="en-US" sz="7000" b="1" dirty="0"/>
              <a:t>- </a:t>
            </a:r>
            <a:r>
              <a:rPr lang="zh-TW" altLang="en-US" sz="7000" b="1" dirty="0"/>
              <a:t>你在永生時會獲的神的獎勵。</a:t>
            </a:r>
            <a:endParaRPr lang="en-US" altLang="zh-TW" sz="7000" b="1" dirty="0"/>
          </a:p>
        </p:txBody>
      </p:sp>
    </p:spTree>
    <p:extLst>
      <p:ext uri="{BB962C8B-B14F-4D97-AF65-F5344CB8AC3E}">
        <p14:creationId xmlns:p14="http://schemas.microsoft.com/office/powerpoint/2010/main" val="20036443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en-US" altLang="zh-TW" sz="7000" b="1" dirty="0"/>
              <a:t>“</a:t>
            </a:r>
            <a:r>
              <a:rPr lang="en-US" sz="7000" b="1" dirty="0"/>
              <a:t>Investing</a:t>
            </a:r>
            <a:r>
              <a:rPr lang="en-US" altLang="zh-TW" sz="7000" b="1" dirty="0"/>
              <a:t>”</a:t>
            </a:r>
            <a:r>
              <a:rPr lang="en-US" sz="7000" b="1" dirty="0"/>
              <a:t> – you will get rewarded by God in the Afterlife.</a:t>
            </a:r>
          </a:p>
        </p:txBody>
      </p:sp>
    </p:spTree>
    <p:extLst>
      <p:ext uri="{BB962C8B-B14F-4D97-AF65-F5344CB8AC3E}">
        <p14:creationId xmlns:p14="http://schemas.microsoft.com/office/powerpoint/2010/main" val="4127813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1" y="53011"/>
            <a:ext cx="9024730" cy="5786199"/>
          </a:xfrm>
          <a:prstGeom prst="rect">
            <a:avLst/>
          </a:prstGeom>
        </p:spPr>
        <p:txBody>
          <a:bodyPr wrap="square">
            <a:spAutoFit/>
          </a:bodyPr>
          <a:lstStyle/>
          <a:p>
            <a:r>
              <a:rPr lang="zh-TW" altLang="en-US" sz="7000" b="1" dirty="0">
                <a:ea typeface="Microsoft JhengHei" panose="020B0604030504040204" pitchFamily="34" charset="-120"/>
              </a:rPr>
              <a:t>路加 </a:t>
            </a:r>
            <a:r>
              <a:rPr lang="en-US" altLang="zh-TW" sz="7000" b="1" dirty="0"/>
              <a:t>19:17 -</a:t>
            </a:r>
            <a:endParaRPr lang="en-US" sz="7000" dirty="0"/>
          </a:p>
          <a:p>
            <a:r>
              <a:rPr lang="zh-TW" altLang="en-US" sz="7000" b="1" dirty="0">
                <a:ea typeface="Microsoft JhengHei" panose="020B0604030504040204" pitchFamily="34" charset="-120"/>
              </a:rPr>
              <a:t>永生</a:t>
            </a:r>
            <a:r>
              <a:rPr lang="zh-TW" altLang="en-US" sz="7000" b="1" dirty="0">
                <a:latin typeface="Microsoft JhengHei" panose="020B0604030504040204" pitchFamily="34" charset="-120"/>
                <a:ea typeface="Microsoft JhengHei" panose="020B0604030504040204" pitchFamily="34" charset="-120"/>
              </a:rPr>
              <a:t>的榮耀 </a:t>
            </a:r>
            <a:r>
              <a:rPr lang="en-US" altLang="zh-TW" sz="7000" b="1" dirty="0">
                <a:ea typeface="Microsoft JhengHei" panose="020B0604030504040204" pitchFamily="34" charset="-120"/>
              </a:rPr>
              <a:t>&gt;&gt; </a:t>
            </a:r>
          </a:p>
          <a:p>
            <a:r>
              <a:rPr lang="zh-TW" altLang="en-US" sz="7000" b="1" dirty="0">
                <a:latin typeface="Microsoft JhengHei" panose="020B0604030504040204" pitchFamily="34" charset="-120"/>
                <a:ea typeface="Microsoft JhengHei" panose="020B0604030504040204" pitchFamily="34" charset="-120"/>
              </a:rPr>
              <a:t>今生的犧牲</a:t>
            </a:r>
            <a:endParaRPr lang="en-US" altLang="zh-TW" sz="7000" b="1" dirty="0">
              <a:latin typeface="Microsoft JhengHei" panose="020B0604030504040204" pitchFamily="34" charset="-120"/>
              <a:ea typeface="Microsoft JhengHei" panose="020B0604030504040204" pitchFamily="34" charset="-120"/>
            </a:endParaRPr>
          </a:p>
          <a:p>
            <a:endParaRPr lang="en-US" altLang="zh-TW" sz="2000" b="1" dirty="0">
              <a:latin typeface="Microsoft JhengHei" panose="020B0604030504040204" pitchFamily="34" charset="-120"/>
              <a:ea typeface="Microsoft JhengHei" panose="020B0604030504040204" pitchFamily="34" charset="-120"/>
            </a:endParaRPr>
          </a:p>
          <a:p>
            <a:r>
              <a:rPr lang="zh-TW" altLang="en-US" sz="7000" b="1" dirty="0">
                <a:latin typeface="Microsoft JhengHei" panose="020B0604030504040204" pitchFamily="34" charset="-120"/>
                <a:ea typeface="Microsoft JhengHei" panose="020B0604030504040204" pitchFamily="34" charset="-120"/>
              </a:rPr>
              <a:t>今生</a:t>
            </a:r>
            <a:r>
              <a:rPr lang="en-US" altLang="zh-TW" sz="7000" b="1" dirty="0">
                <a:latin typeface="Microsoft JhengHei" panose="020B0604030504040204" pitchFamily="34" charset="-120"/>
                <a:ea typeface="Microsoft JhengHei" panose="020B0604030504040204" pitchFamily="34" charset="-120"/>
              </a:rPr>
              <a:t>: </a:t>
            </a:r>
            <a:r>
              <a:rPr lang="zh-TW" altLang="en-US" sz="7000" b="1" dirty="0">
                <a:ea typeface="Microsoft JhengHei" panose="020B0604030504040204" pitchFamily="34" charset="-120"/>
              </a:rPr>
              <a:t>一錠銀子</a:t>
            </a:r>
            <a:endParaRPr lang="en-US" altLang="zh-TW" sz="7000" b="1" dirty="0">
              <a:ea typeface="Microsoft JhengHei" panose="020B0604030504040204" pitchFamily="34" charset="-120"/>
            </a:endParaRPr>
          </a:p>
          <a:p>
            <a:r>
              <a:rPr lang="zh-TW" altLang="en-US" sz="7000" b="1" dirty="0">
                <a:ea typeface="Microsoft JhengHei" panose="020B0604030504040204" pitchFamily="34" charset="-120"/>
              </a:rPr>
              <a:t>永生</a:t>
            </a:r>
            <a:r>
              <a:rPr lang="en-US" altLang="zh-TW" sz="7000" b="1" dirty="0"/>
              <a:t>/</a:t>
            </a:r>
            <a:r>
              <a:rPr lang="zh-TW" altLang="en-US" sz="7000" b="1" kern="1200" dirty="0">
                <a:latin typeface="Microsoft JhengHei" panose="020B0604030504040204" pitchFamily="34" charset="-120"/>
                <a:ea typeface="Microsoft JhengHei" panose="020B0604030504040204" pitchFamily="34" charset="-120"/>
                <a:cs typeface="+mn-cs"/>
              </a:rPr>
              <a:t>來世</a:t>
            </a:r>
            <a:r>
              <a:rPr lang="en-US" altLang="zh-TW" sz="7000" b="1" kern="1200" dirty="0">
                <a:latin typeface="Microsoft JhengHei" panose="020B0604030504040204" pitchFamily="34" charset="-120"/>
                <a:ea typeface="Microsoft JhengHei" panose="020B0604030504040204" pitchFamily="34" charset="-120"/>
                <a:cs typeface="+mn-cs"/>
              </a:rPr>
              <a:t>:</a:t>
            </a:r>
            <a:r>
              <a:rPr lang="zh-TW" altLang="en-US" sz="7000" b="1" dirty="0">
                <a:ea typeface="Microsoft JhengHei" panose="020B0604030504040204" pitchFamily="34" charset="-120"/>
              </a:rPr>
              <a:t>管理城市</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6725462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29607" y="838200"/>
            <a:ext cx="8649059" cy="5125276"/>
          </a:xfrm>
        </p:spPr>
        <p:txBody>
          <a:bodyPr>
            <a:noAutofit/>
          </a:bodyPr>
          <a:lstStyle/>
          <a:p>
            <a:pPr marL="0" indent="0">
              <a:buNone/>
            </a:pPr>
            <a:r>
              <a:rPr lang="zh-TW" altLang="en-US" sz="7000" b="1" dirty="0">
                <a:latin typeface="Microsoft JhengHei" panose="020B0604030504040204" pitchFamily="34" charset="-120"/>
              </a:rPr>
              <a:t>「只有為他人而活的生命才是值得的。」</a:t>
            </a:r>
            <a:endParaRPr lang="zh-TW" altLang="en-US" sz="7000" b="1" dirty="0">
              <a:ea typeface="PMingLiU" panose="02020500000000000000" pitchFamily="18" charset="-120"/>
            </a:endParaRPr>
          </a:p>
          <a:p>
            <a:pPr marL="0" indent="0">
              <a:buNone/>
            </a:pPr>
            <a:endParaRPr lang="en-US" altLang="zh-TW" sz="7000" b="1" dirty="0">
              <a:ea typeface="PMingLiU" panose="02020500000000000000" pitchFamily="18" charset="-120"/>
            </a:endParaRPr>
          </a:p>
          <a:p>
            <a:pPr marL="0" indent="0" algn="r">
              <a:buNone/>
            </a:pPr>
            <a:r>
              <a:rPr lang="en-US" altLang="zh-TW" sz="7000" b="1" dirty="0">
                <a:ea typeface="PMingLiU" panose="02020500000000000000" pitchFamily="18" charset="-120"/>
              </a:rPr>
              <a:t>- </a:t>
            </a:r>
            <a:r>
              <a:rPr lang="zh-TW" altLang="en-US" sz="7000" b="1" dirty="0"/>
              <a:t>愛因斯坦</a:t>
            </a:r>
            <a:endParaRPr lang="en-US" altLang="zh-TW" sz="7000" b="1" dirty="0">
              <a:latin typeface="+mj-lt"/>
              <a:ea typeface="PMingLiU" panose="02020500000000000000" pitchFamily="18" charset="-120"/>
            </a:endParaRPr>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ea typeface="Microsoft JhengHei" panose="020B0604030504040204" pitchFamily="34" charset="-120"/>
            </a:endParaRPr>
          </a:p>
        </p:txBody>
      </p:sp>
    </p:spTree>
    <p:extLst>
      <p:ext uri="{BB962C8B-B14F-4D97-AF65-F5344CB8AC3E}">
        <p14:creationId xmlns:p14="http://schemas.microsoft.com/office/powerpoint/2010/main" val="116990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6638" y="276225"/>
            <a:ext cx="8943561"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現在是時候採取行動，讓「新的我們」去做神希望我們做的事情了。</a:t>
            </a:r>
          </a:p>
        </p:txBody>
      </p:sp>
    </p:spTree>
    <p:extLst>
      <p:ext uri="{BB962C8B-B14F-4D97-AF65-F5344CB8AC3E}">
        <p14:creationId xmlns:p14="http://schemas.microsoft.com/office/powerpoint/2010/main" val="35061215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40554" y="200093"/>
            <a:ext cx="8627165" cy="5551349"/>
          </a:xfrm>
        </p:spPr>
        <p:txBody>
          <a:bodyPr>
            <a:noAutofit/>
          </a:bodyPr>
          <a:lstStyle/>
          <a:p>
            <a:pPr marL="0" indent="0">
              <a:buNone/>
            </a:pPr>
            <a:r>
              <a:rPr lang="zh-TW" altLang="en-US" sz="7000" b="1" dirty="0">
                <a:solidFill>
                  <a:srgbClr val="C00000"/>
                </a:solidFill>
                <a:latin typeface="Microsoft JhengHei" panose="020B0604030504040204" pitchFamily="34" charset="-120"/>
              </a:rPr>
              <a:t>今生：暫時的滿足</a:t>
            </a:r>
          </a:p>
          <a:p>
            <a:pPr marL="0" indent="0">
              <a:buNone/>
            </a:pPr>
            <a:endParaRPr lang="en-US" altLang="zh-TW" sz="7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來世：真正的獎勵，責任</a:t>
            </a:r>
            <a:endParaRPr lang="en-US" altLang="zh-TW" sz="7000" b="1" dirty="0">
              <a:latin typeface="Microsoft JhengHei" panose="020B0604030504040204" pitchFamily="34" charset="-120"/>
            </a:endParaRPr>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ea typeface="Microsoft JhengHei" panose="020B0604030504040204" pitchFamily="34" charset="-120"/>
            </a:endParaRPr>
          </a:p>
        </p:txBody>
      </p:sp>
    </p:spTree>
    <p:extLst>
      <p:ext uri="{BB962C8B-B14F-4D97-AF65-F5344CB8AC3E}">
        <p14:creationId xmlns:p14="http://schemas.microsoft.com/office/powerpoint/2010/main" val="18445913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仁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仁愛</a:t>
            </a:r>
            <a:r>
              <a:rPr lang="en-US" altLang="zh-TW" sz="7000" b="1" dirty="0">
                <a:solidFill>
                  <a:schemeClr val="accent1">
                    <a:lumMod val="50000"/>
                  </a:schemeClr>
                </a:solidFill>
                <a:highlight>
                  <a:srgbClr val="FFFF00"/>
                </a:highlight>
                <a:latin typeface="+mj-lt"/>
              </a:rPr>
              <a:t>)</a:t>
            </a:r>
            <a:endParaRPr lang="en-US" altLang="zh-TW" sz="7000" b="1" dirty="0">
              <a:solidFill>
                <a:schemeClr val="accent1">
                  <a:lumMod val="50000"/>
                </a:schemeClr>
              </a:solidFill>
              <a:highlight>
                <a:srgbClr val="FFFF00"/>
              </a:highlight>
            </a:endParaRPr>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612845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584200"/>
            <a:ext cx="8229600" cy="5994400"/>
          </a:xfrm>
        </p:spPr>
        <p:txBody>
          <a:bodyPr>
            <a:normAutofit/>
          </a:bodyPr>
          <a:lstStyle/>
          <a:p>
            <a:pPr marL="0" indent="0">
              <a:buNone/>
            </a:pPr>
            <a:r>
              <a:rPr lang="en-US" altLang="zh-CN" sz="7000" b="1" dirty="0">
                <a:latin typeface="+mj-lt"/>
                <a:ea typeface="PMingLiU" panose="02020500000000000000" pitchFamily="18" charset="-120"/>
              </a:rPr>
              <a:t>4. </a:t>
            </a:r>
            <a:r>
              <a:rPr lang="zh-CN" altLang="en-US" sz="7000" b="1" dirty="0">
                <a:latin typeface="Microsoft JhengHei" panose="020B0604030504040204" pitchFamily="34" charset="-120"/>
              </a:rPr>
              <a:t>彼此互惠 </a:t>
            </a:r>
            <a:r>
              <a:rPr lang="en-US" sz="7000" b="1" dirty="0">
                <a:latin typeface="PMingLiU" panose="02020500000000000000" pitchFamily="18" charset="-120"/>
                <a:ea typeface="PMingLiU" panose="02020500000000000000" pitchFamily="18" charset="-120"/>
              </a:rPr>
              <a:t>("</a:t>
            </a:r>
            <a:r>
              <a:rPr lang="zh-CN" altLang="en-US" sz="7000" b="1" dirty="0">
                <a:latin typeface="Microsoft JhengHei" panose="020B0604030504040204" pitchFamily="34" charset="-120"/>
              </a:rPr>
              <a:t>恕</a:t>
            </a:r>
            <a:r>
              <a:rPr lang="en-US" sz="7000" b="1" dirty="0">
                <a:latin typeface="PMingLiU" panose="02020500000000000000" pitchFamily="18" charset="-120"/>
                <a:ea typeface="PMingLiU" panose="02020500000000000000" pitchFamily="18" charset="-120"/>
              </a:rPr>
              <a:t>")</a:t>
            </a:r>
          </a:p>
          <a:p>
            <a:pPr marL="0" indent="0">
              <a:buNone/>
            </a:pPr>
            <a:r>
              <a:rPr lang="zh-TW" altLang="en-US" sz="7000" b="1" dirty="0">
                <a:latin typeface="Microsoft JhengHei" panose="020B0604030504040204" pitchFamily="34" charset="-120"/>
              </a:rPr>
              <a:t>友誼應該使雙方都受益。 應該回報恩惠 不應該不斷地利用其他朋友。 </a:t>
            </a:r>
            <a:endParaRPr lang="en-US" sz="7000" b="1" dirty="0">
              <a:latin typeface="Microsoft JhengHei" panose="020B0604030504040204" pitchFamily="34" charset="-120"/>
            </a:endParaRPr>
          </a:p>
        </p:txBody>
      </p:sp>
    </p:spTree>
    <p:extLst>
      <p:ext uri="{BB962C8B-B14F-4D97-AF65-F5344CB8AC3E}">
        <p14:creationId xmlns:p14="http://schemas.microsoft.com/office/powerpoint/2010/main" val="19431986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199" y="228600"/>
            <a:ext cx="7891671" cy="6400800"/>
          </a:xfrm>
        </p:spPr>
        <p:txBody>
          <a:bodyPr>
            <a:noAutofit/>
          </a:bodyPr>
          <a:lstStyle/>
          <a:p>
            <a:pPr marL="0" indent="0">
              <a:lnSpc>
                <a:spcPct val="100000"/>
              </a:lnSpc>
              <a:spcBef>
                <a:spcPts val="0"/>
              </a:spcBef>
              <a:buNone/>
            </a:pPr>
            <a:r>
              <a:rPr lang="zh-TW" altLang="en-US" sz="6600" b="1" dirty="0">
                <a:latin typeface="Microsoft JhengHei" panose="020B0604030504040204" pitchFamily="34" charset="-120"/>
              </a:rPr>
              <a:t>馬太福音</a:t>
            </a:r>
            <a:r>
              <a:rPr lang="en-US" sz="6600" b="1" dirty="0">
                <a:latin typeface="+mj-lt"/>
                <a:ea typeface="PMingLiU" panose="02020500000000000000" pitchFamily="18" charset="-120"/>
              </a:rPr>
              <a:t>7:12 -</a:t>
            </a:r>
          </a:p>
          <a:p>
            <a:pPr marL="0" indent="0">
              <a:lnSpc>
                <a:spcPct val="100000"/>
              </a:lnSpc>
              <a:spcBef>
                <a:spcPts val="0"/>
              </a:spcBef>
              <a:buNone/>
            </a:pPr>
            <a:r>
              <a:rPr lang="zh-TW" altLang="en-US" sz="6600" b="1" dirty="0">
                <a:latin typeface="Microsoft JhengHei" panose="020B0604030504040204" pitchFamily="34" charset="-120"/>
              </a:rPr>
              <a:t>所以，無論何事，你們願意人怎樣待你們，你們也要怎樣待人，因為這就是律法和先知的道理。</a:t>
            </a:r>
            <a:endParaRPr lang="en-US" altLang="zh-TW" sz="6600" b="1" dirty="0">
              <a:latin typeface="Microsoft JhengHei" panose="020B0604030504040204" pitchFamily="34" charset="-120"/>
            </a:endParaRPr>
          </a:p>
          <a:p>
            <a:pPr marL="0" indent="0">
              <a:lnSpc>
                <a:spcPct val="100000"/>
              </a:lnSpc>
              <a:spcBef>
                <a:spcPts val="0"/>
              </a:spcBef>
              <a:buNone/>
            </a:pPr>
            <a:endParaRPr lang="en-US" sz="66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4465055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仁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仁愛</a:t>
            </a:r>
            <a:r>
              <a:rPr lang="en-US" altLang="zh-TW" sz="7000" b="1" dirty="0">
                <a:solidFill>
                  <a:schemeClr val="accent1">
                    <a:lumMod val="50000"/>
                  </a:schemeClr>
                </a:solidFill>
                <a:highlight>
                  <a:srgbClr val="FFFF00"/>
                </a:highlight>
                <a:latin typeface="+mj-lt"/>
              </a:rPr>
              <a:t>)</a:t>
            </a:r>
            <a:endParaRPr lang="en-US" altLang="zh-TW" sz="7000" b="1" dirty="0">
              <a:solidFill>
                <a:schemeClr val="accent1">
                  <a:lumMod val="50000"/>
                </a:schemeClr>
              </a:solidFill>
              <a:highlight>
                <a:srgbClr val="FFFF00"/>
              </a:highlight>
            </a:endParaRPr>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13646751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21733" y="211667"/>
            <a:ext cx="8229600" cy="6197600"/>
          </a:xfrm>
        </p:spPr>
        <p:txBody>
          <a:bodyPr>
            <a:noAutofit/>
          </a:bodyPr>
          <a:lstStyle/>
          <a:p>
            <a:pPr marL="0" indent="0">
              <a:buNone/>
            </a:pPr>
            <a:r>
              <a:rPr lang="en-US" altLang="zh-CN" sz="7000" b="1" dirty="0">
                <a:latin typeface="+mj-lt"/>
                <a:ea typeface="PMingLiU" panose="02020500000000000000" pitchFamily="18" charset="-120"/>
              </a:rPr>
              <a:t>5.</a:t>
            </a:r>
            <a:r>
              <a:rPr lang="en-US" altLang="zh-CN" sz="7000" b="1" dirty="0">
                <a:latin typeface="PMingLiU" panose="02020500000000000000" pitchFamily="18" charset="-120"/>
                <a:ea typeface="PMingLiU" panose="02020500000000000000" pitchFamily="18" charset="-120"/>
              </a:rPr>
              <a:t> </a:t>
            </a:r>
            <a:r>
              <a:rPr lang="zh-CN" altLang="en-US" sz="7000" b="1" dirty="0">
                <a:latin typeface="Microsoft JhengHei" panose="020B0604030504040204" pitchFamily="34" charset="-120"/>
              </a:rPr>
              <a:t>誠實</a:t>
            </a:r>
            <a:r>
              <a:rPr lang="zh-TW" altLang="en-US" sz="7000" b="1" dirty="0">
                <a:latin typeface="Microsoft JhengHei" panose="020B0604030504040204" pitchFamily="34" charset="-120"/>
              </a:rPr>
              <a:t>的溝通</a:t>
            </a:r>
            <a:endParaRPr lang="en-US" sz="7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世俗的人們為了保護自己都會掩蓋他們的真正的感受。基督徒應該彼此誠實的溝通，以幫助彼此成長。</a:t>
            </a:r>
            <a:endParaRPr lang="en-US" sz="7000" b="1" dirty="0">
              <a:latin typeface="Microsoft JhengHei" panose="020B0604030504040204" pitchFamily="34" charset="-120"/>
            </a:endParaRP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6869895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229600" cy="6197600"/>
          </a:xfrm>
        </p:spPr>
        <p:txBody>
          <a:bodyPr>
            <a:noAutofit/>
          </a:bodyPr>
          <a:lstStyle/>
          <a:p>
            <a:pPr marL="27431" indent="0">
              <a:buNone/>
            </a:pPr>
            <a:r>
              <a:rPr lang="zh-TW" altLang="en-US" sz="7000" b="1" dirty="0">
                <a:latin typeface="Microsoft JhengHei" panose="020B0604030504040204" pitchFamily="34" charset="-120"/>
              </a:rPr>
              <a:t>以弗所書</a:t>
            </a:r>
            <a:r>
              <a:rPr lang="en-US" sz="7000" b="1" dirty="0">
                <a:latin typeface="+mj-lt"/>
              </a:rPr>
              <a:t> </a:t>
            </a:r>
            <a:r>
              <a:rPr lang="en-US" sz="7000" b="1" dirty="0">
                <a:latin typeface="+mj-lt"/>
                <a:ea typeface="PMingLiU" panose="02020500000000000000" pitchFamily="18" charset="-120"/>
              </a:rPr>
              <a:t>4:15 -</a:t>
            </a:r>
          </a:p>
          <a:p>
            <a:pPr marL="27431" indent="0">
              <a:buNone/>
            </a:pPr>
            <a:r>
              <a:rPr lang="zh-TW" altLang="en-US" sz="7000" b="1" dirty="0">
                <a:latin typeface="Microsoft JhengHei" panose="020B0604030504040204" pitchFamily="34" charset="-120"/>
              </a:rPr>
              <a:t>唯用愛心說誠實話，凡事長進，連於元首基督。</a:t>
            </a:r>
            <a:endParaRPr lang="en-US" sz="7000" b="1" dirty="0">
              <a:latin typeface="Microsoft JhengHei" panose="020B0604030504040204" pitchFamily="34" charset="-120"/>
            </a:endParaRPr>
          </a:p>
        </p:txBody>
      </p:sp>
    </p:spTree>
    <p:extLst>
      <p:ext uri="{BB962C8B-B14F-4D97-AF65-F5344CB8AC3E}">
        <p14:creationId xmlns:p14="http://schemas.microsoft.com/office/powerpoint/2010/main" val="27416945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87867" y="220133"/>
            <a:ext cx="8229600" cy="6197600"/>
          </a:xfrm>
        </p:spPr>
        <p:txBody>
          <a:bodyPr>
            <a:noAutofit/>
          </a:bodyPr>
          <a:lstStyle/>
          <a:p>
            <a:pPr marL="27431" indent="0">
              <a:buNone/>
            </a:pPr>
            <a:r>
              <a:rPr lang="zh-TW" altLang="en-US" sz="7000" b="1" dirty="0">
                <a:latin typeface="Microsoft JhengHei" panose="020B0604030504040204" pitchFamily="34" charset="-120"/>
              </a:rPr>
              <a:t>箴言</a:t>
            </a:r>
            <a:r>
              <a:rPr lang="en-US" sz="7000" b="1" dirty="0">
                <a:latin typeface="+mj-lt"/>
              </a:rPr>
              <a:t>27:5-6 -</a:t>
            </a:r>
          </a:p>
          <a:p>
            <a:pPr marL="27431" indent="0">
              <a:buNone/>
            </a:pPr>
            <a:r>
              <a:rPr lang="zh-TW" altLang="en-US" sz="7000" b="1" dirty="0">
                <a:latin typeface="Microsoft JhengHei" panose="020B0604030504040204" pitchFamily="34" charset="-120"/>
              </a:rPr>
              <a:t>當面的責備，強如背地的愛情。</a:t>
            </a:r>
            <a:endParaRPr lang="en-US" altLang="zh-TW" sz="7000" b="1" dirty="0">
              <a:latin typeface="Microsoft JhengHei" panose="020B0604030504040204" pitchFamily="34" charset="-120"/>
            </a:endParaRPr>
          </a:p>
          <a:p>
            <a:pPr marL="27431" indent="0">
              <a:buNone/>
            </a:pPr>
            <a:r>
              <a:rPr lang="zh-TW" altLang="en-US" sz="7000" b="1" dirty="0">
                <a:latin typeface="Microsoft JhengHei" panose="020B0604030504040204" pitchFamily="34" charset="-120"/>
              </a:rPr>
              <a:t>朋友加的傷痕出於忠誠，仇敵連連親嘴卻是多餘。</a:t>
            </a:r>
            <a:endParaRPr lang="en-US" sz="7000" b="1" dirty="0">
              <a:latin typeface="Microsoft JhengHei" panose="020B0604030504040204" pitchFamily="34" charset="-120"/>
            </a:endParaRPr>
          </a:p>
        </p:txBody>
      </p:sp>
    </p:spTree>
    <p:extLst>
      <p:ext uri="{BB962C8B-B14F-4D97-AF65-F5344CB8AC3E}">
        <p14:creationId xmlns:p14="http://schemas.microsoft.com/office/powerpoint/2010/main" val="13863712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8052" y="204305"/>
            <a:ext cx="8368748" cy="6197600"/>
          </a:xfrm>
        </p:spPr>
        <p:txBody>
          <a:bodyPr>
            <a:noAutofit/>
          </a:bodyPr>
          <a:lstStyle/>
          <a:p>
            <a:pPr marL="27431" indent="0">
              <a:buNone/>
            </a:pPr>
            <a:r>
              <a:rPr lang="zh-TW" altLang="en-US" sz="7000" b="1" dirty="0">
                <a:latin typeface="Microsoft JhengHei" panose="020B0604030504040204" pitchFamily="34" charset="-120"/>
              </a:rPr>
              <a:t>箴言</a:t>
            </a:r>
            <a:r>
              <a:rPr lang="en-US" sz="7000" b="1" dirty="0">
                <a:latin typeface="PMingLiU" panose="02020500000000000000" pitchFamily="18" charset="-120"/>
                <a:ea typeface="PMingLiU" panose="02020500000000000000" pitchFamily="18" charset="-120"/>
              </a:rPr>
              <a:t> </a:t>
            </a:r>
            <a:r>
              <a:rPr lang="en-US" sz="7000" b="1" dirty="0">
                <a:ea typeface="PMingLiU" panose="02020500000000000000" pitchFamily="18" charset="-120"/>
              </a:rPr>
              <a:t>27:17 – </a:t>
            </a:r>
          </a:p>
          <a:p>
            <a:pPr marL="27431" indent="0">
              <a:buNone/>
            </a:pPr>
            <a:r>
              <a:rPr lang="zh-TW" altLang="en-US" sz="7000" b="1" dirty="0">
                <a:latin typeface="Microsoft JhengHei" panose="020B0604030504040204" pitchFamily="34" charset="-120"/>
              </a:rPr>
              <a:t>鐵磨鐵，磨出刃來，朋友相感也是如此。</a:t>
            </a: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41945373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義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j-lt"/>
              </a:rPr>
              <a:t>正</a:t>
            </a:r>
            <a:r>
              <a:rPr lang="zh-TW" altLang="en-US" sz="7000" b="1" dirty="0">
                <a:solidFill>
                  <a:schemeClr val="accent1">
                    <a:lumMod val="50000"/>
                  </a:schemeClr>
                </a:solidFill>
                <a:highlight>
                  <a:srgbClr val="FFFF00"/>
                </a:highlight>
                <a:latin typeface="Microsoft JhengHei" panose="020B0604030504040204" pitchFamily="34" charset="-120"/>
              </a:rPr>
              <a:t>義</a:t>
            </a:r>
            <a:r>
              <a:rPr lang="en-US" altLang="zh-TW" sz="7000" b="1" dirty="0">
                <a:solidFill>
                  <a:schemeClr val="accent1">
                    <a:lumMod val="50000"/>
                  </a:schemeClr>
                </a:solidFill>
                <a:highlight>
                  <a:srgbClr val="FFFF00"/>
                </a:highlight>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solidFill>
                  <a:schemeClr val="accent1">
                    <a:lumMod val="50000"/>
                  </a:schemeClr>
                </a:solidFill>
                <a:highlight>
                  <a:srgbClr val="FFFF00"/>
                </a:highlight>
              </a:rPr>
              <a:t> </a:t>
            </a:r>
            <a:r>
              <a:rPr lang="zh-TW" altLang="en-US" sz="7000" b="1" dirty="0">
                <a:solidFill>
                  <a:schemeClr val="accent1">
                    <a:lumMod val="50000"/>
                  </a:schemeClr>
                </a:solidFill>
                <a:highlight>
                  <a:srgbClr val="FFFF00"/>
                </a:highlight>
                <a:latin typeface="Microsoft JhengHei" panose="020B0604030504040204" pitchFamily="34" charset="-120"/>
              </a:rPr>
              <a:t>智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智慧</a:t>
            </a:r>
            <a:r>
              <a:rPr lang="en-US" altLang="zh-TW" sz="7000" b="1" dirty="0">
                <a:solidFill>
                  <a:schemeClr val="accent1">
                    <a:lumMod val="50000"/>
                  </a:schemeClr>
                </a:solidFill>
                <a:highlight>
                  <a:srgbClr val="FFFF00"/>
                </a:highlight>
                <a:latin typeface="+mj-lt"/>
              </a:rPr>
              <a:t>)</a:t>
            </a:r>
            <a:endParaRPr lang="en-US" altLang="zh-TW" sz="7000" b="1" dirty="0">
              <a:solidFill>
                <a:schemeClr val="accent1">
                  <a:lumMod val="50000"/>
                </a:schemeClr>
              </a:solidFill>
              <a:highlight>
                <a:srgbClr val="FFFF00"/>
              </a:highlight>
            </a:endParaRPr>
          </a:p>
          <a:p>
            <a:pPr>
              <a:buClrTx/>
            </a:pPr>
            <a:r>
              <a:rPr lang="zh-TW" altLang="en-US" sz="7000" b="1" dirty="0">
                <a:solidFill>
                  <a:schemeClr val="accent1">
                    <a:lumMod val="50000"/>
                  </a:schemeClr>
                </a:solidFill>
                <a:highlight>
                  <a:srgbClr val="FFFF00"/>
                </a:highlight>
              </a:rPr>
              <a:t> </a:t>
            </a:r>
            <a:r>
              <a:rPr lang="zh-TW" altLang="en-US" sz="7000" b="1" dirty="0">
                <a:solidFill>
                  <a:schemeClr val="accent1">
                    <a:lumMod val="50000"/>
                  </a:schemeClr>
                </a:solidFill>
                <a:highlight>
                  <a:srgbClr val="FFFF00"/>
                </a:highlight>
                <a:latin typeface="Microsoft JhengHei" panose="020B0604030504040204" pitchFamily="34" charset="-120"/>
              </a:rPr>
              <a:t>信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信用</a:t>
            </a:r>
            <a:r>
              <a:rPr lang="en-US" altLang="zh-TW" sz="7000" b="1" dirty="0">
                <a:solidFill>
                  <a:schemeClr val="accent1">
                    <a:lumMod val="50000"/>
                  </a:schemeClr>
                </a:solidFill>
                <a:highlight>
                  <a:srgbClr val="FFFF00"/>
                </a:highlight>
                <a:latin typeface="+mj-lt"/>
              </a:rPr>
              <a:t>)</a:t>
            </a:r>
            <a:endParaRPr lang="zh-TW" altLang="en-US" sz="70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1569724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468751517"/>
              </p:ext>
            </p:extLst>
          </p:nvPr>
        </p:nvGraphicFramePr>
        <p:xfrm>
          <a:off x="76200" y="109331"/>
          <a:ext cx="8991600" cy="5593842"/>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1819383007"/>
                    </a:ext>
                  </a:extLst>
                </a:gridCol>
                <a:gridCol w="4724400">
                  <a:extLst>
                    <a:ext uri="{9D8B030D-6E8A-4147-A177-3AD203B41FA5}">
                      <a16:colId xmlns:a16="http://schemas.microsoft.com/office/drawing/2014/main" val="3382874069"/>
                    </a:ext>
                  </a:extLst>
                </a:gridCol>
              </a:tblGrid>
              <a:tr h="524933">
                <a:tc>
                  <a:txBody>
                    <a:bodyPr/>
                    <a:lstStyle/>
                    <a:p>
                      <a:pPr algn="ctr"/>
                      <a:r>
                        <a:rPr lang="zh-TW" altLang="en-US" sz="4000" b="1" dirty="0">
                          <a:latin typeface="Microsoft JhengHei" panose="020B0604030504040204" pitchFamily="34" charset="-120"/>
                          <a:ea typeface="Microsoft JhengHei" panose="020B0604030504040204" pitchFamily="34" charset="-120"/>
                        </a:rPr>
                        <a:t>前六福</a:t>
                      </a:r>
                      <a:endParaRPr lang="en-US" sz="40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4000" b="1" dirty="0">
                          <a:latin typeface="Microsoft JhengHei" panose="020B0604030504040204" pitchFamily="34" charset="-120"/>
                          <a:ea typeface="Microsoft JhengHei" panose="020B0604030504040204" pitchFamily="34" charset="-120"/>
                        </a:rPr>
                        <a:t>對我們行為的影響</a:t>
                      </a:r>
                      <a:endParaRPr lang="en-US" sz="40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認</a:t>
                      </a:r>
                      <a:r>
                        <a:rPr lang="zh-TW"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不驕傲、自垮</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為罪而哀</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慟</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不犯罪害人</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不靠自己去打壓別人</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飢渴慕義親近神</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不過度追求世上之物</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體諒別人</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CN"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000" b="1" dirty="0">
                          <a:latin typeface="Microsoft JhengHei" panose="020B0604030504040204" pitchFamily="34" charset="-120"/>
                          <a:ea typeface="Microsoft JhengHei" panose="020B0604030504040204" pitchFamily="34" charset="-120"/>
                        </a:rPr>
                        <a:t>純潔的心</a:t>
                      </a:r>
                      <a:r>
                        <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rPr>
                        <a:t>沒有不對的動機</a:t>
                      </a:r>
                      <a:endParaRPr lang="en-US" sz="40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4000" b="1" dirty="0">
                          <a:solidFill>
                            <a:srgbClr val="004274"/>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 </a:t>
                      </a:r>
                      <a:r>
                        <a:rPr lang="zh-TW" altLang="en-US" sz="4000" b="1" dirty="0">
                          <a:solidFill>
                            <a:srgbClr val="004274"/>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zh-CN" sz="4000" b="1" dirty="0">
                          <a:solidFill>
                            <a:srgbClr val="004274"/>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endParaRPr lang="en-US" sz="4000" b="1" dirty="0">
                        <a:solidFill>
                          <a:srgbClr val="004274"/>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zh-TW" altLang="en-US" sz="4000" b="1" dirty="0">
                          <a:solidFill>
                            <a:srgbClr val="004274"/>
                          </a:solidFill>
                          <a:latin typeface="Microsoft JhengHei" panose="020B0604030504040204" pitchFamily="34" charset="-120"/>
                          <a:ea typeface="Microsoft JhengHei" panose="020B0604030504040204" pitchFamily="34" charset="-120"/>
                        </a:rPr>
                        <a:t>就會減少人與人之間的衝突</a:t>
                      </a:r>
                      <a:endParaRPr lang="en-US" sz="4000" b="1" dirty="0">
                        <a:solidFill>
                          <a:srgbClr val="004274"/>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3200671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685801"/>
            <a:ext cx="8229600" cy="4629151"/>
          </a:xfrm>
        </p:spPr>
        <p:txBody>
          <a:bodyPr>
            <a:normAutofit/>
          </a:bodyPr>
          <a:lstStyle/>
          <a:p>
            <a:pPr marL="0" indent="0">
              <a:buNone/>
            </a:pPr>
            <a:r>
              <a:rPr lang="en-US" altLang="zh-CN" sz="7000" b="1" dirty="0">
                <a:latin typeface="+mj-lt"/>
                <a:ea typeface="PMingLiU" panose="02020500000000000000" pitchFamily="18" charset="-120"/>
              </a:rPr>
              <a:t>6. </a:t>
            </a:r>
            <a:r>
              <a:rPr lang="zh-CN" altLang="en-US" sz="7000" b="1" dirty="0">
                <a:latin typeface="Microsoft JhengHei" panose="020B0604030504040204" pitchFamily="34" charset="-120"/>
              </a:rPr>
              <a:t>尊重</a:t>
            </a:r>
            <a:endParaRPr lang="en-US" altLang="zh-CN" sz="7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箴言</a:t>
            </a:r>
            <a:r>
              <a:rPr lang="en-US" sz="7000" b="1" dirty="0">
                <a:latin typeface="+mj-lt"/>
              </a:rPr>
              <a:t>11:12:</a:t>
            </a:r>
            <a:r>
              <a:rPr lang="en-US" sz="7000" b="1" dirty="0">
                <a:latin typeface="Microsoft JhengHei" panose="020B0604030504040204" pitchFamily="34" charset="-120"/>
              </a:rPr>
              <a:t> </a:t>
            </a:r>
            <a:r>
              <a:rPr lang="zh-TW" altLang="en-US" sz="7000" b="1" dirty="0">
                <a:latin typeface="Microsoft JhengHei" panose="020B0604030504040204" pitchFamily="34" charset="-120"/>
              </a:rPr>
              <a:t>藐視鄰舍的毫無智慧，明哲人卻靜默不言。 </a:t>
            </a:r>
            <a:endParaRPr lang="en-US" sz="7000" b="1" dirty="0">
              <a:latin typeface="Microsoft JhengHei" panose="020B0604030504040204" pitchFamily="34" charset="-120"/>
            </a:endParaRPr>
          </a:p>
          <a:p>
            <a:endParaRPr lang="en-US" sz="70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1980534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172278"/>
            <a:ext cx="8593667" cy="5219700"/>
          </a:xfrm>
        </p:spPr>
        <p:txBody>
          <a:bodyPr>
            <a:noAutofit/>
          </a:bodyPr>
          <a:lstStyle/>
          <a:p>
            <a:pPr marL="0" indent="0">
              <a:buNone/>
            </a:pPr>
            <a:r>
              <a:rPr lang="zh-TW" altLang="en-US" sz="7000" b="1" dirty="0">
                <a:latin typeface="Microsoft JhengHei" panose="020B0604030504040204" pitchFamily="34" charset="-120"/>
              </a:rPr>
              <a:t>你需要在不違反真理的情況下尊重人的想法、</a:t>
            </a:r>
            <a:r>
              <a:rPr lang="zh-CN" altLang="en-US" sz="7000" b="1" dirty="0">
                <a:latin typeface="Microsoft JhengHei" panose="020B0604030504040204" pitchFamily="34" charset="-120"/>
              </a:rPr>
              <a:t>邊境</a:t>
            </a:r>
            <a:r>
              <a:rPr lang="zh-TW" altLang="en-US" sz="7000" b="1" dirty="0">
                <a:latin typeface="Microsoft JhengHei" panose="020B0604030504040204" pitchFamily="34" charset="-120"/>
              </a:rPr>
              <a:t>、和空間。</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16869462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0574" y="357809"/>
            <a:ext cx="8534400" cy="4229100"/>
          </a:xfrm>
        </p:spPr>
        <p:txBody>
          <a:bodyPr>
            <a:noAutofit/>
          </a:bodyPr>
          <a:lstStyle/>
          <a:p>
            <a:pPr marL="0" indent="0">
              <a:buNone/>
            </a:pPr>
            <a:r>
              <a:rPr lang="zh-TW" altLang="en-US" sz="7000" b="1" dirty="0">
                <a:latin typeface="Microsoft JhengHei" panose="020B0604030504040204" pitchFamily="34" charset="-120"/>
              </a:rPr>
              <a:t>箴言</a:t>
            </a:r>
            <a:r>
              <a:rPr lang="en-US" altLang="zh-TW" sz="7000" b="1" dirty="0">
                <a:latin typeface="+mj-lt"/>
              </a:rPr>
              <a:t> </a:t>
            </a:r>
            <a:r>
              <a:rPr lang="en-US" sz="7000" b="1" dirty="0">
                <a:latin typeface="+mj-lt"/>
              </a:rPr>
              <a:t>25:17</a:t>
            </a:r>
            <a:r>
              <a:rPr lang="en-US" sz="7000" b="1" dirty="0">
                <a:latin typeface="Microsoft JhengHei" panose="020B0604030504040204" pitchFamily="34" charset="-120"/>
              </a:rPr>
              <a:t> -</a:t>
            </a:r>
          </a:p>
          <a:p>
            <a:pPr marL="0" indent="0">
              <a:buNone/>
            </a:pPr>
            <a:r>
              <a:rPr lang="zh-TW" altLang="en-US" sz="7000" b="1" dirty="0">
                <a:latin typeface="Microsoft JhengHei" panose="020B0604030504040204" pitchFamily="34" charset="-120"/>
              </a:rPr>
              <a:t>你的腳要少進鄰舍的家</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恐怕他厭煩你</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恨惡你。</a:t>
            </a:r>
            <a:endParaRPr lang="en-US" sz="7000" b="1" dirty="0">
              <a:latin typeface="Microsoft JhengHei" panose="020B0604030504040204" pitchFamily="34" charset="-120"/>
            </a:endParaRPr>
          </a:p>
        </p:txBody>
      </p:sp>
    </p:spTree>
    <p:extLst>
      <p:ext uri="{BB962C8B-B14F-4D97-AF65-F5344CB8AC3E}">
        <p14:creationId xmlns:p14="http://schemas.microsoft.com/office/powerpoint/2010/main" val="15009704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solidFill>
                  <a:schemeClr val="accent1">
                    <a:lumMod val="50000"/>
                  </a:schemeClr>
                </a:solidFill>
                <a:highlight>
                  <a:srgbClr val="FFFF00"/>
                </a:highlight>
              </a:rPr>
              <a:t> </a:t>
            </a:r>
            <a:r>
              <a:rPr lang="zh-TW" altLang="en-US" sz="7000" b="1" dirty="0">
                <a:solidFill>
                  <a:schemeClr val="accent1">
                    <a:lumMod val="50000"/>
                  </a:schemeClr>
                </a:solidFill>
                <a:highlight>
                  <a:srgbClr val="FFFF00"/>
                </a:highlight>
                <a:latin typeface="Microsoft JhengHei" panose="020B0604030504040204" pitchFamily="34" charset="-120"/>
              </a:rPr>
              <a:t>禮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禮儀</a:t>
            </a:r>
            <a:r>
              <a:rPr lang="en-US" altLang="zh-TW" sz="7000" b="1" dirty="0">
                <a:solidFill>
                  <a:schemeClr val="accent1">
                    <a:lumMod val="50000"/>
                  </a:schemeClr>
                </a:solidFill>
                <a:highlight>
                  <a:srgbClr val="FFFF00"/>
                </a:highlight>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19512692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43934" y="139517"/>
            <a:ext cx="8686800" cy="5016500"/>
          </a:xfrm>
        </p:spPr>
        <p:txBody>
          <a:bodyPr>
            <a:noAutofit/>
          </a:bodyPr>
          <a:lstStyle/>
          <a:p>
            <a:pPr marL="0" indent="0">
              <a:buNone/>
            </a:pPr>
            <a:r>
              <a:rPr lang="en-US" altLang="zh-TW" sz="7000" b="1" dirty="0"/>
              <a:t>7. </a:t>
            </a:r>
            <a:r>
              <a:rPr lang="zh-CN" altLang="en-US" sz="7000" b="1" dirty="0">
                <a:latin typeface="Microsoft JhengHei" panose="020B0604030504040204" pitchFamily="34" charset="-120"/>
              </a:rPr>
              <a:t>恆常</a:t>
            </a:r>
            <a:r>
              <a:rPr lang="zh-TW" altLang="en-US" sz="7000" b="1" dirty="0">
                <a:latin typeface="Microsoft JhengHei" panose="020B0604030504040204" pitchFamily="34" charset="-120"/>
              </a:rPr>
              <a:t>，</a:t>
            </a:r>
            <a:r>
              <a:rPr lang="zh-CN" altLang="en-US" sz="7000" b="1" dirty="0">
                <a:latin typeface="Microsoft JhengHei" panose="020B0604030504040204" pitchFamily="34" charset="-120"/>
              </a:rPr>
              <a:t>可靠 </a:t>
            </a:r>
            <a:r>
              <a:rPr lang="en-US" altLang="zh-CN" sz="7000" b="1" dirty="0">
                <a:latin typeface="Microsoft JhengHei" panose="020B0604030504040204" pitchFamily="34" charset="-120"/>
              </a:rPr>
              <a:t>– </a:t>
            </a:r>
          </a:p>
          <a:p>
            <a:pPr marL="0" indent="0">
              <a:buNone/>
            </a:pPr>
            <a:r>
              <a:rPr lang="zh-TW" altLang="en-US" sz="7000" b="1" dirty="0">
                <a:latin typeface="Microsoft JhengHei" panose="020B0604030504040204" pitchFamily="34" charset="-120"/>
              </a:rPr>
              <a:t>有福同享，有難同當</a:t>
            </a:r>
            <a:endParaRPr lang="en-US" altLang="zh-TW" sz="7000" b="1" dirty="0">
              <a:latin typeface="Microsoft JhengHei" panose="020B0604030504040204" pitchFamily="34" charset="-120"/>
            </a:endParaRPr>
          </a:p>
          <a:p>
            <a:pPr marL="0" indent="0">
              <a:buNone/>
            </a:pPr>
            <a:endParaRPr lang="en-US" altLang="zh-CN" sz="2000" b="1" dirty="0">
              <a:latin typeface="Microsoft JhengHei" panose="020B0604030504040204" pitchFamily="34" charset="-120"/>
            </a:endParaRPr>
          </a:p>
          <a:p>
            <a:pPr marL="0" indent="0">
              <a:buNone/>
            </a:pPr>
            <a:r>
              <a:rPr lang="en-US" altLang="zh-TW" sz="7000" b="1" dirty="0"/>
              <a:t>7. Constancy / reliability – being there in both good and bad times</a:t>
            </a:r>
            <a:endParaRPr lang="en-US" sz="70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5156808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43934" y="647517"/>
            <a:ext cx="8686800" cy="5016500"/>
          </a:xfrm>
        </p:spPr>
        <p:txBody>
          <a:bodyPr>
            <a:noAutofit/>
          </a:bodyPr>
          <a:lstStyle/>
          <a:p>
            <a:pPr marL="0" indent="0">
              <a:buNone/>
            </a:pPr>
            <a:r>
              <a:rPr lang="en-US" altLang="zh-TW" sz="7000" b="1" dirty="0"/>
              <a:t>7. </a:t>
            </a:r>
            <a:r>
              <a:rPr lang="zh-CN" altLang="en-US" sz="7000" b="1" dirty="0">
                <a:latin typeface="Microsoft JhengHei" panose="020B0604030504040204" pitchFamily="34" charset="-120"/>
              </a:rPr>
              <a:t>恆常</a:t>
            </a:r>
            <a:r>
              <a:rPr lang="zh-TW" altLang="en-US" sz="7000" b="1" dirty="0">
                <a:latin typeface="Microsoft JhengHei" panose="020B0604030504040204" pitchFamily="34" charset="-120"/>
              </a:rPr>
              <a:t>，</a:t>
            </a:r>
            <a:r>
              <a:rPr lang="zh-CN" altLang="en-US" sz="7000" b="1" dirty="0">
                <a:latin typeface="Microsoft JhengHei" panose="020B0604030504040204" pitchFamily="34" charset="-120"/>
              </a:rPr>
              <a:t>可靠 </a:t>
            </a:r>
            <a:r>
              <a:rPr lang="en-US" altLang="zh-CN" sz="7000" b="1" dirty="0">
                <a:latin typeface="Microsoft JhengHei" panose="020B0604030504040204" pitchFamily="34" charset="-120"/>
              </a:rPr>
              <a:t>– </a:t>
            </a:r>
          </a:p>
          <a:p>
            <a:pPr marL="0" indent="0">
              <a:buNone/>
            </a:pPr>
            <a:r>
              <a:rPr lang="zh-TW" altLang="en-US" sz="7000" b="1" dirty="0">
                <a:latin typeface="Microsoft JhengHei" panose="020B0604030504040204" pitchFamily="34" charset="-120"/>
              </a:rPr>
              <a:t>有福同享，有難同當</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11226816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1"/>
            <a:ext cx="8382000" cy="3771900"/>
          </a:xfrm>
        </p:spPr>
        <p:txBody>
          <a:bodyPr>
            <a:noAutofit/>
          </a:bodyPr>
          <a:lstStyle/>
          <a:p>
            <a:pPr marL="0" indent="0">
              <a:buNone/>
            </a:pPr>
            <a:r>
              <a:rPr lang="zh-TW" altLang="en-US" sz="7000" b="1" dirty="0">
                <a:latin typeface="Microsoft JhengHei" panose="020B0604030504040204" pitchFamily="34" charset="-120"/>
              </a:rPr>
              <a:t>箴言</a:t>
            </a:r>
            <a:r>
              <a:rPr lang="zh-TW" altLang="en-US" sz="7000" b="1" dirty="0">
                <a:latin typeface="PMingLiU" panose="02020500000000000000" pitchFamily="18" charset="-120"/>
                <a:ea typeface="PMingLiU" panose="02020500000000000000" pitchFamily="18" charset="-120"/>
              </a:rPr>
              <a:t> </a:t>
            </a:r>
            <a:r>
              <a:rPr lang="en-US" altLang="zh-TW" sz="7000" b="1" dirty="0">
                <a:latin typeface="+mj-lt"/>
              </a:rPr>
              <a:t>17:17</a:t>
            </a:r>
            <a:r>
              <a:rPr lang="zh-TW" altLang="en-US" sz="7000" b="1" dirty="0">
                <a:latin typeface="+mj-lt"/>
              </a:rPr>
              <a:t> </a:t>
            </a:r>
            <a:r>
              <a:rPr lang="en-US" altLang="zh-TW" sz="7000" b="1" dirty="0">
                <a:latin typeface="+mj-lt"/>
              </a:rPr>
              <a:t>– </a:t>
            </a:r>
          </a:p>
          <a:p>
            <a:pPr marL="0" indent="0">
              <a:buNone/>
            </a:pPr>
            <a:r>
              <a:rPr lang="zh-TW" altLang="en-US" sz="7000" b="1" dirty="0">
                <a:latin typeface="Microsoft JhengHei" panose="020B0604030504040204" pitchFamily="34" charset="-120"/>
              </a:rPr>
              <a:t>朋友乃時常親愛，</a:t>
            </a:r>
            <a:endParaRPr lang="en-US" altLang="zh-TW" sz="7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弟兄為患難而生。</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24267798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solidFill>
                  <a:schemeClr val="accent1">
                    <a:lumMod val="50000"/>
                  </a:schemeClr>
                </a:solidFill>
                <a:highlight>
                  <a:srgbClr val="FFFF00"/>
                </a:highlight>
              </a:rPr>
              <a:t> </a:t>
            </a:r>
            <a:r>
              <a:rPr lang="zh-TW" altLang="en-US" sz="7000" b="1" dirty="0">
                <a:solidFill>
                  <a:schemeClr val="accent1">
                    <a:lumMod val="50000"/>
                  </a:schemeClr>
                </a:solidFill>
                <a:highlight>
                  <a:srgbClr val="FFFF00"/>
                </a:highlight>
                <a:latin typeface="Microsoft JhengHei" panose="020B0604030504040204" pitchFamily="34" charset="-120"/>
              </a:rPr>
              <a:t>信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信用</a:t>
            </a:r>
            <a:r>
              <a:rPr lang="en-US" altLang="zh-TW" sz="7000" b="1" dirty="0">
                <a:solidFill>
                  <a:schemeClr val="accent1">
                    <a:lumMod val="50000"/>
                  </a:schemeClr>
                </a:solidFill>
                <a:highlight>
                  <a:srgbClr val="FFFF00"/>
                </a:highlight>
                <a:latin typeface="+mj-lt"/>
              </a:rPr>
              <a:t>)</a:t>
            </a:r>
            <a:endParaRPr lang="zh-TW" altLang="en-US" sz="70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28675795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72534"/>
            <a:ext cx="8229600" cy="5016500"/>
          </a:xfrm>
        </p:spPr>
        <p:txBody>
          <a:bodyPr>
            <a:noAutofit/>
          </a:bodyPr>
          <a:lstStyle/>
          <a:p>
            <a:pPr marL="0" indent="0">
              <a:buNone/>
            </a:pPr>
            <a:r>
              <a:rPr lang="en-US" altLang="zh-CN" sz="7000" b="1" dirty="0">
                <a:latin typeface="+mj-lt"/>
                <a:ea typeface="PMingLiU" panose="02020500000000000000" pitchFamily="18" charset="-120"/>
              </a:rPr>
              <a:t>8. </a:t>
            </a:r>
            <a:r>
              <a:rPr lang="zh-CN" altLang="en-US" sz="7000" b="1" dirty="0">
                <a:latin typeface="Microsoft JhengHei" panose="020B0604030504040204" pitchFamily="34" charset="-120"/>
              </a:rPr>
              <a:t>赦免</a:t>
            </a:r>
            <a:r>
              <a:rPr lang="en-US" sz="7000" b="1" dirty="0">
                <a:latin typeface="+mj-lt"/>
              </a:rPr>
              <a:t>, </a:t>
            </a:r>
            <a:r>
              <a:rPr lang="zh-TW" altLang="en-US" sz="7000" b="1" dirty="0">
                <a:latin typeface="Microsoft JhengHei" panose="020B0604030504040204" pitchFamily="34" charset="-120"/>
              </a:rPr>
              <a:t>寬恕</a:t>
            </a:r>
            <a:r>
              <a:rPr lang="en-US" sz="7000" b="1" dirty="0"/>
              <a:t>, </a:t>
            </a:r>
            <a:r>
              <a:rPr lang="zh-TW" altLang="en-US" sz="7000" b="1" dirty="0">
                <a:latin typeface="Microsoft JhengHei" panose="020B0604030504040204" pitchFamily="34" charset="-120"/>
              </a:rPr>
              <a:t>原諒 </a:t>
            </a:r>
            <a:r>
              <a:rPr lang="en-US" altLang="zh-TW" sz="7000" b="1" dirty="0">
                <a:latin typeface="Microsoft JhengHei" panose="020B0604030504040204" pitchFamily="34" charset="-120"/>
              </a:rPr>
              <a:t>– </a:t>
            </a:r>
            <a:r>
              <a:rPr lang="zh-TW" altLang="en-US" sz="7000" b="1" dirty="0">
                <a:latin typeface="Microsoft JhengHei" panose="020B0604030504040204" pitchFamily="34" charset="-120"/>
              </a:rPr>
              <a:t>因我們不都是完全人</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1471892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198783" y="381000"/>
            <a:ext cx="8945217" cy="6096000"/>
          </a:xfrm>
        </p:spPr>
        <p:txBody>
          <a:bodyPr>
            <a:noAutofit/>
          </a:bodyPr>
          <a:lstStyle/>
          <a:p>
            <a:pPr marL="0" indent="0">
              <a:buNone/>
            </a:pPr>
            <a:r>
              <a:rPr lang="zh-TW" altLang="en-US" sz="7000" b="1" dirty="0">
                <a:latin typeface="Microsoft JhengHei" panose="020B0604030504040204" pitchFamily="34" charset="-120"/>
              </a:rPr>
              <a:t>箴言</a:t>
            </a:r>
            <a:r>
              <a:rPr lang="en-US" sz="7000" b="1" dirty="0"/>
              <a:t>17:9 -</a:t>
            </a:r>
          </a:p>
          <a:p>
            <a:pPr marL="0" indent="0">
              <a:buNone/>
            </a:pPr>
            <a:r>
              <a:rPr lang="zh-TW" altLang="en-US" sz="7000" b="1" dirty="0">
                <a:latin typeface="Microsoft JhengHei" panose="020B0604030504040204" pitchFamily="34" charset="-120"/>
              </a:rPr>
              <a:t>遮掩人過的尋求人愛，</a:t>
            </a:r>
            <a:endParaRPr lang="en-US" altLang="zh-TW" sz="7000" b="1" dirty="0">
              <a:latin typeface="Microsoft JhengHei" panose="020B0604030504040204" pitchFamily="34" charset="-120"/>
            </a:endParaRPr>
          </a:p>
          <a:p>
            <a:pPr marL="0" indent="0">
              <a:buNone/>
            </a:pPr>
            <a:r>
              <a:rPr lang="zh-TW" altLang="en-US" sz="7000" b="1" dirty="0">
                <a:latin typeface="Microsoft JhengHei" panose="020B0604030504040204" pitchFamily="34" charset="-120"/>
              </a:rPr>
              <a:t>屢次挑錯的離間密友。</a:t>
            </a:r>
            <a:endParaRPr lang="en-US" sz="7000" dirty="0">
              <a:latin typeface="Microsoft JhengHei" panose="020B0604030504040204" pitchFamily="34" charset="-120"/>
            </a:endParaRPr>
          </a:p>
        </p:txBody>
      </p:sp>
    </p:spTree>
    <p:extLst>
      <p:ext uri="{BB962C8B-B14F-4D97-AF65-F5344CB8AC3E}">
        <p14:creationId xmlns:p14="http://schemas.microsoft.com/office/powerpoint/2010/main" val="1057763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5250" y="92095"/>
            <a:ext cx="8686800"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馬太福音 </a:t>
            </a:r>
            <a:r>
              <a:rPr lang="en-US" altLang="zh-TW" sz="7000" b="1" kern="1000" spc="-50" dirty="0">
                <a:latin typeface="+mj-lt"/>
                <a:ea typeface="Microsoft JhengHei" panose="020B0604030504040204" pitchFamily="34" charset="-120"/>
              </a:rPr>
              <a:t>5:9</a:t>
            </a:r>
            <a:r>
              <a:rPr lang="en-US" altLang="zh-TW" sz="7000" b="1" kern="1000" spc="-50" dirty="0">
                <a:latin typeface="Microsoft JhengHei" panose="020B0604030504040204" pitchFamily="34" charset="-120"/>
                <a:ea typeface="Microsoft JhengHei" panose="020B0604030504040204" pitchFamily="34" charset="-120"/>
              </a:rPr>
              <a:t> – </a:t>
            </a:r>
          </a:p>
          <a:p>
            <a:r>
              <a:rPr lang="zh-TW" altLang="en-US" sz="7000" b="1" kern="1000" spc="-50" dirty="0">
                <a:latin typeface="Microsoft JhengHei" panose="020B0604030504040204" pitchFamily="34" charset="-120"/>
                <a:ea typeface="Microsoft JhengHei" panose="020B0604030504040204" pitchFamily="34" charset="-120"/>
              </a:rPr>
              <a:t>使人和睦的人有福了！ 因為他們必稱為神的兒子。</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8039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solidFill>
                  <a:schemeClr val="accent1">
                    <a:lumMod val="50000"/>
                  </a:schemeClr>
                </a:solidFill>
                <a:highlight>
                  <a:srgbClr val="FFFF00"/>
                </a:highlight>
              </a:rPr>
              <a:t> </a:t>
            </a:r>
            <a:r>
              <a:rPr lang="zh-TW" altLang="en-US" sz="7000" b="1" dirty="0">
                <a:solidFill>
                  <a:schemeClr val="accent1">
                    <a:lumMod val="50000"/>
                  </a:schemeClr>
                </a:solidFill>
                <a:highlight>
                  <a:srgbClr val="FFFF00"/>
                </a:highlight>
                <a:latin typeface="Microsoft JhengHei" panose="020B0604030504040204" pitchFamily="34" charset="-120"/>
              </a:rPr>
              <a:t>仁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仁愛</a:t>
            </a:r>
            <a:r>
              <a:rPr lang="en-US" altLang="zh-TW" sz="7000" b="1" dirty="0">
                <a:solidFill>
                  <a:schemeClr val="accent1">
                    <a:lumMod val="50000"/>
                  </a:schemeClr>
                </a:solidFill>
                <a:highlight>
                  <a:srgbClr val="FFFF00"/>
                </a:highlight>
                <a:latin typeface="+mj-lt"/>
              </a:rPr>
              <a:t>)</a:t>
            </a:r>
            <a:endParaRPr lang="en-US" altLang="zh-TW" sz="7000" b="1" dirty="0">
              <a:solidFill>
                <a:schemeClr val="accent1">
                  <a:lumMod val="50000"/>
                </a:schemeClr>
              </a:solidFill>
              <a:highlight>
                <a:srgbClr val="FFFF00"/>
              </a:highlight>
            </a:endParaRPr>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智 </a:t>
            </a:r>
            <a:r>
              <a:rPr lang="en-US" altLang="zh-TW" sz="7000" b="1" dirty="0">
                <a:latin typeface="+mj-lt"/>
              </a:rPr>
              <a:t>(</a:t>
            </a:r>
            <a:r>
              <a:rPr lang="zh-TW" altLang="en-US" sz="7000" b="1" dirty="0">
                <a:latin typeface="Microsoft JhengHei" panose="020B0604030504040204" pitchFamily="34" charset="-120"/>
              </a:rPr>
              <a:t>智慧</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41130805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381000" y="312164"/>
            <a:ext cx="8382000" cy="3771900"/>
          </a:xfrm>
        </p:spPr>
        <p:txBody>
          <a:bodyPr>
            <a:noAutofit/>
          </a:bodyPr>
          <a:lstStyle/>
          <a:p>
            <a:pPr marL="0" indent="0">
              <a:buNone/>
            </a:pPr>
            <a:r>
              <a:rPr lang="en-US" altLang="zh-TW" sz="7000" b="1" dirty="0">
                <a:latin typeface="+mj-lt"/>
              </a:rPr>
              <a:t>9. </a:t>
            </a:r>
            <a:r>
              <a:rPr lang="zh-TW" altLang="en-US" sz="7000" b="1" dirty="0">
                <a:latin typeface="Microsoft JhengHei" panose="020B0604030504040204" pitchFamily="34" charset="-120"/>
              </a:rPr>
              <a:t>最後，運用智慧和經驗來辨別及協助做決定</a:t>
            </a:r>
            <a:endParaRPr lang="en-US" sz="7000" dirty="0">
              <a:latin typeface="+mj-lt"/>
            </a:endParaRPr>
          </a:p>
        </p:txBody>
      </p:sp>
    </p:spTree>
    <p:extLst>
      <p:ext uri="{BB962C8B-B14F-4D97-AF65-F5344CB8AC3E}">
        <p14:creationId xmlns:p14="http://schemas.microsoft.com/office/powerpoint/2010/main" val="24098695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54000" y="447263"/>
            <a:ext cx="8636000" cy="3771900"/>
          </a:xfrm>
        </p:spPr>
        <p:txBody>
          <a:bodyPr>
            <a:noAutofit/>
          </a:bodyPr>
          <a:lstStyle/>
          <a:p>
            <a:pPr marL="0" indent="0">
              <a:buNone/>
            </a:pPr>
            <a:r>
              <a:rPr lang="zh-TW" altLang="en-US" sz="7000" b="1" dirty="0">
                <a:latin typeface="Microsoft JhengHei" panose="020B0604030504040204" pitchFamily="34" charset="-120"/>
              </a:rPr>
              <a:t>馬太福音</a:t>
            </a:r>
            <a:r>
              <a:rPr lang="zh-TW" altLang="en-US" sz="7000" b="1" dirty="0">
                <a:latin typeface="+mj-lt"/>
              </a:rPr>
              <a:t> </a:t>
            </a:r>
            <a:r>
              <a:rPr lang="en-US" altLang="zh-TW" sz="7000" b="1" dirty="0">
                <a:latin typeface="+mj-lt"/>
              </a:rPr>
              <a:t>10:16 -</a:t>
            </a:r>
          </a:p>
          <a:p>
            <a:pPr marL="0" indent="0">
              <a:buNone/>
            </a:pPr>
            <a:r>
              <a:rPr lang="zh-TW" altLang="en-US" sz="7000" b="1" dirty="0">
                <a:latin typeface="Microsoft JhengHei" panose="020B0604030504040204" pitchFamily="34" charset="-120"/>
              </a:rPr>
              <a:t>耶穌吩咐他的門徒說：「我差你們去，如同羊進入狼群，所以你們要</a:t>
            </a:r>
            <a:r>
              <a:rPr lang="zh-TW" altLang="en-US" sz="7000" b="1" dirty="0">
                <a:solidFill>
                  <a:srgbClr val="C00000"/>
                </a:solidFill>
                <a:latin typeface="Microsoft JhengHei" panose="020B0604030504040204" pitchFamily="34" charset="-120"/>
              </a:rPr>
              <a:t>靈巧像蛇</a:t>
            </a:r>
            <a:r>
              <a:rPr lang="zh-TW" altLang="en-US" sz="7000" b="1" dirty="0">
                <a:latin typeface="Microsoft JhengHei" panose="020B0604030504040204" pitchFamily="34" charset="-120"/>
              </a:rPr>
              <a:t>，馴良像鴿子。」</a:t>
            </a:r>
            <a:endParaRPr lang="en-US" sz="7000" dirty="0">
              <a:latin typeface="+mj-lt"/>
            </a:endParaRPr>
          </a:p>
        </p:txBody>
      </p:sp>
    </p:spTree>
    <p:extLst>
      <p:ext uri="{BB962C8B-B14F-4D97-AF65-F5344CB8AC3E}">
        <p14:creationId xmlns:p14="http://schemas.microsoft.com/office/powerpoint/2010/main" val="40131021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74982" y="314740"/>
            <a:ext cx="8594035" cy="5219700"/>
          </a:xfrm>
        </p:spPr>
        <p:txBody>
          <a:bodyPr>
            <a:noAutofit/>
          </a:bodyPr>
          <a:lstStyle/>
          <a:p>
            <a:pPr marL="0" indent="0">
              <a:buNone/>
            </a:pPr>
            <a:r>
              <a:rPr lang="zh-TW" altLang="en-US" sz="7000" b="1" dirty="0">
                <a:latin typeface="Microsoft JhengHei" panose="020B0604030504040204" pitchFamily="34" charset="-120"/>
              </a:rPr>
              <a:t>並非所有自稱為</a:t>
            </a:r>
            <a:r>
              <a:rPr lang="zh-TW" altLang="en-US" sz="7000" b="1" dirty="0">
                <a:latin typeface="+mj-lt"/>
              </a:rPr>
              <a:t>「</a:t>
            </a:r>
            <a:r>
              <a:rPr lang="zh-TW" altLang="en-US" sz="7000" b="1" dirty="0">
                <a:latin typeface="Microsoft JhengHei" panose="020B0604030504040204" pitchFamily="34" charset="-120"/>
              </a:rPr>
              <a:t>基督徒」的人都是內心純潔正直的</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因此您還是得要小心</a:t>
            </a:r>
            <a:r>
              <a:rPr lang="en-US" altLang="zh-TW" sz="7000" b="1" dirty="0">
                <a:latin typeface="Microsoft JhengHei" panose="020B0604030504040204" pitchFamily="34" charset="-120"/>
              </a:rPr>
              <a:t>…</a:t>
            </a:r>
          </a:p>
        </p:txBody>
      </p:sp>
    </p:spTree>
    <p:extLst>
      <p:ext uri="{BB962C8B-B14F-4D97-AF65-F5344CB8AC3E}">
        <p14:creationId xmlns:p14="http://schemas.microsoft.com/office/powerpoint/2010/main" val="21093133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99391" y="142461"/>
            <a:ext cx="8945217" cy="5219700"/>
          </a:xfrm>
        </p:spPr>
        <p:txBody>
          <a:bodyPr>
            <a:noAutofit/>
          </a:bodyPr>
          <a:lstStyle/>
          <a:p>
            <a:pPr marL="0" indent="0">
              <a:buNone/>
            </a:pPr>
            <a:r>
              <a:rPr lang="zh-TW" altLang="en-US" sz="7000" b="1" dirty="0">
                <a:latin typeface="Microsoft JhengHei" panose="020B0604030504040204" pitchFamily="34" charset="-120"/>
              </a:rPr>
              <a:t>因此</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請注意各種跡象</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不要盲目相信任何人。神會賜予我們分辨諸靈的能力。</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40894327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99391" y="142461"/>
            <a:ext cx="8945217" cy="5219700"/>
          </a:xfrm>
        </p:spPr>
        <p:txBody>
          <a:bodyPr>
            <a:noAutofit/>
          </a:bodyPr>
          <a:lstStyle/>
          <a:p>
            <a:pPr marL="0" indent="0">
              <a:buNone/>
            </a:pPr>
            <a:r>
              <a:rPr lang="zh-TW" altLang="en-US" sz="7000" b="1" dirty="0">
                <a:latin typeface="Microsoft JhengHei" panose="020B0604030504040204" pitchFamily="34" charset="-120"/>
              </a:rPr>
              <a:t>神不會阻止所有的傷害。 它們是神給您的學習經驗。</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078555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91548" y="142461"/>
            <a:ext cx="8753060" cy="5219700"/>
          </a:xfrm>
        </p:spPr>
        <p:txBody>
          <a:bodyPr>
            <a:noAutofit/>
          </a:bodyPr>
          <a:lstStyle/>
          <a:p>
            <a:pPr marL="0" indent="0">
              <a:buNone/>
            </a:pPr>
            <a:r>
              <a:rPr lang="zh-TW" altLang="en-US" sz="7000" b="1" dirty="0">
                <a:latin typeface="Microsoft JhengHei" panose="020B0604030504040204" pitchFamily="34" charset="-120"/>
              </a:rPr>
              <a:t>但如果你願意饒恕他人並讓神在你裡面工作，神就會治愈一切的創傷。</a:t>
            </a:r>
            <a:endParaRPr lang="en-US" sz="7000" dirty="0"/>
          </a:p>
        </p:txBody>
      </p:sp>
    </p:spTree>
    <p:extLst>
      <p:ext uri="{BB962C8B-B14F-4D97-AF65-F5344CB8AC3E}">
        <p14:creationId xmlns:p14="http://schemas.microsoft.com/office/powerpoint/2010/main" val="25295216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116840"/>
            <a:ext cx="8686800" cy="4229100"/>
          </a:xfrm>
        </p:spPr>
        <p:txBody>
          <a:bodyPr>
            <a:noAutofit/>
          </a:bodyPr>
          <a:lstStyle/>
          <a:p>
            <a:pPr marL="0" indent="0">
              <a:buNone/>
            </a:pPr>
            <a:r>
              <a:rPr lang="zh-TW" altLang="en-US" sz="7000" b="1" dirty="0">
                <a:latin typeface="Microsoft JhengHei" panose="020B0604030504040204" pitchFamily="34" charset="-120"/>
              </a:rPr>
              <a:t>儒家教義</a:t>
            </a:r>
            <a:r>
              <a:rPr lang="en-US" altLang="zh-TW" sz="7000" b="1" dirty="0">
                <a:latin typeface="Microsoft JhengHei" panose="020B0604030504040204" pitchFamily="34" charset="-120"/>
              </a:rPr>
              <a:t>:</a:t>
            </a:r>
            <a:r>
              <a:rPr lang="zh-TW" altLang="en-US" sz="7000" b="1" dirty="0">
                <a:latin typeface="Microsoft JhengHei" panose="020B0604030504040204" pitchFamily="34" charset="-120"/>
              </a:rPr>
              <a:t>五常</a:t>
            </a:r>
            <a:endParaRPr lang="en-US" altLang="zh-TW" sz="7000" b="1" dirty="0"/>
          </a:p>
          <a:p>
            <a:pPr>
              <a:buClrTx/>
            </a:pPr>
            <a:r>
              <a:rPr lang="zh-TW" altLang="en-US" sz="7000" b="1" dirty="0"/>
              <a:t> </a:t>
            </a:r>
            <a:r>
              <a:rPr lang="zh-TW" altLang="en-US" sz="7000" b="1" dirty="0">
                <a:latin typeface="Microsoft JhengHei" panose="020B0604030504040204" pitchFamily="34" charset="-120"/>
              </a:rPr>
              <a:t>仁 </a:t>
            </a:r>
            <a:r>
              <a:rPr lang="en-US" altLang="zh-TW" sz="7000" b="1" dirty="0">
                <a:latin typeface="+mj-lt"/>
              </a:rPr>
              <a:t>(</a:t>
            </a:r>
            <a:r>
              <a:rPr lang="zh-TW" altLang="en-US" sz="7000" b="1" dirty="0">
                <a:latin typeface="Microsoft JhengHei" panose="020B0604030504040204" pitchFamily="34" charset="-120"/>
              </a:rPr>
              <a:t>仁愛</a:t>
            </a:r>
            <a:r>
              <a:rPr lang="en-US" altLang="zh-TW" sz="7000" b="1" dirty="0">
                <a:latin typeface="+mj-lt"/>
              </a:rPr>
              <a:t>)</a:t>
            </a:r>
            <a:endParaRPr lang="en-US" altLang="zh-TW" sz="7000" b="1" dirty="0"/>
          </a:p>
          <a:p>
            <a:pPr>
              <a:buClrTx/>
            </a:pPr>
            <a:r>
              <a:rPr lang="zh-TW" altLang="en-US" sz="7000" b="1" dirty="0"/>
              <a:t> </a:t>
            </a:r>
            <a:r>
              <a:rPr lang="zh-TW" altLang="en-US" sz="7000" b="1" dirty="0">
                <a:latin typeface="Microsoft JhengHei" panose="020B0604030504040204" pitchFamily="34" charset="-120"/>
              </a:rPr>
              <a:t>義 </a:t>
            </a:r>
            <a:r>
              <a:rPr lang="en-US" altLang="zh-TW" sz="7000" b="1" dirty="0">
                <a:latin typeface="+mj-lt"/>
              </a:rPr>
              <a:t>(</a:t>
            </a:r>
            <a:r>
              <a:rPr lang="zh-TW" altLang="en-US" sz="7000" b="1" dirty="0">
                <a:latin typeface="+mj-lt"/>
              </a:rPr>
              <a:t>正</a:t>
            </a:r>
            <a:r>
              <a:rPr lang="zh-TW" altLang="en-US" sz="7000" b="1" dirty="0">
                <a:latin typeface="Microsoft JhengHei" panose="020B0604030504040204" pitchFamily="34" charset="-120"/>
              </a:rPr>
              <a:t>義</a:t>
            </a:r>
            <a:r>
              <a:rPr lang="en-US" altLang="zh-TW" sz="7000" b="1" dirty="0">
                <a:latin typeface="+mj-lt"/>
              </a:rPr>
              <a:t>)</a:t>
            </a:r>
          </a:p>
          <a:p>
            <a:pPr>
              <a:buClrTx/>
            </a:pPr>
            <a:r>
              <a:rPr lang="zh-TW" altLang="en-US" sz="7000" b="1" dirty="0"/>
              <a:t> </a:t>
            </a:r>
            <a:r>
              <a:rPr lang="zh-TW" altLang="en-US" sz="7000" b="1" dirty="0">
                <a:latin typeface="Microsoft JhengHei" panose="020B0604030504040204" pitchFamily="34" charset="-120"/>
              </a:rPr>
              <a:t>禮 </a:t>
            </a:r>
            <a:r>
              <a:rPr lang="en-US" altLang="zh-TW" sz="7000" b="1" dirty="0">
                <a:latin typeface="+mj-lt"/>
              </a:rPr>
              <a:t>(</a:t>
            </a:r>
            <a:r>
              <a:rPr lang="zh-TW" altLang="en-US" sz="7000" b="1" dirty="0">
                <a:latin typeface="Microsoft JhengHei" panose="020B0604030504040204" pitchFamily="34" charset="-120"/>
              </a:rPr>
              <a:t>禮儀</a:t>
            </a:r>
            <a:r>
              <a:rPr lang="en-US" altLang="zh-TW" sz="7000" b="1" dirty="0">
                <a:latin typeface="+mj-lt"/>
              </a:rPr>
              <a:t>)</a:t>
            </a:r>
          </a:p>
          <a:p>
            <a:pPr>
              <a:buClrTx/>
            </a:pPr>
            <a:r>
              <a:rPr lang="zh-TW" altLang="en-US" sz="7000" b="1" dirty="0">
                <a:solidFill>
                  <a:schemeClr val="accent1">
                    <a:lumMod val="50000"/>
                  </a:schemeClr>
                </a:solidFill>
              </a:rPr>
              <a:t> </a:t>
            </a:r>
            <a:r>
              <a:rPr lang="zh-TW" altLang="en-US" sz="7000" b="1" dirty="0">
                <a:solidFill>
                  <a:schemeClr val="accent1">
                    <a:lumMod val="50000"/>
                  </a:schemeClr>
                </a:solidFill>
                <a:highlight>
                  <a:srgbClr val="FFFF00"/>
                </a:highlight>
                <a:latin typeface="Microsoft JhengHei" panose="020B0604030504040204" pitchFamily="34" charset="-120"/>
              </a:rPr>
              <a:t>智 </a:t>
            </a:r>
            <a:r>
              <a:rPr lang="en-US" altLang="zh-TW" sz="7000" b="1" dirty="0">
                <a:solidFill>
                  <a:schemeClr val="accent1">
                    <a:lumMod val="50000"/>
                  </a:schemeClr>
                </a:solidFill>
                <a:highlight>
                  <a:srgbClr val="FFFF00"/>
                </a:highlight>
                <a:latin typeface="+mj-lt"/>
              </a:rPr>
              <a:t>(</a:t>
            </a:r>
            <a:r>
              <a:rPr lang="zh-TW" altLang="en-US" sz="7000" b="1" dirty="0">
                <a:solidFill>
                  <a:schemeClr val="accent1">
                    <a:lumMod val="50000"/>
                  </a:schemeClr>
                </a:solidFill>
                <a:highlight>
                  <a:srgbClr val="FFFF00"/>
                </a:highlight>
                <a:latin typeface="Microsoft JhengHei" panose="020B0604030504040204" pitchFamily="34" charset="-120"/>
              </a:rPr>
              <a:t>智慧</a:t>
            </a:r>
            <a:r>
              <a:rPr lang="en-US" altLang="zh-TW" sz="7000" b="1" dirty="0">
                <a:solidFill>
                  <a:schemeClr val="accent1">
                    <a:lumMod val="50000"/>
                  </a:schemeClr>
                </a:solidFill>
                <a:highlight>
                  <a:srgbClr val="FFFF00"/>
                </a:highlight>
                <a:latin typeface="+mj-lt"/>
              </a:rPr>
              <a:t>)</a:t>
            </a:r>
            <a:endParaRPr lang="en-US" altLang="zh-TW" sz="7000" b="1" dirty="0">
              <a:solidFill>
                <a:schemeClr val="accent1">
                  <a:lumMod val="50000"/>
                </a:schemeClr>
              </a:solidFill>
              <a:highlight>
                <a:srgbClr val="FFFF00"/>
              </a:highlight>
            </a:endParaRPr>
          </a:p>
          <a:p>
            <a:pPr>
              <a:buClrTx/>
            </a:pPr>
            <a:r>
              <a:rPr lang="zh-TW" altLang="en-US" sz="7000" b="1" dirty="0"/>
              <a:t> </a:t>
            </a:r>
            <a:r>
              <a:rPr lang="zh-TW" altLang="en-US" sz="7000" b="1" dirty="0">
                <a:latin typeface="Microsoft JhengHei" panose="020B0604030504040204" pitchFamily="34" charset="-120"/>
              </a:rPr>
              <a:t>信 </a:t>
            </a:r>
            <a:r>
              <a:rPr lang="en-US" altLang="zh-TW" sz="7000" b="1" dirty="0">
                <a:latin typeface="+mj-lt"/>
              </a:rPr>
              <a:t>(</a:t>
            </a:r>
            <a:r>
              <a:rPr lang="zh-TW" altLang="en-US" sz="7000" b="1" dirty="0">
                <a:latin typeface="Microsoft JhengHei" panose="020B0604030504040204" pitchFamily="34" charset="-120"/>
              </a:rPr>
              <a:t>信用</a:t>
            </a:r>
            <a:r>
              <a:rPr lang="en-US" altLang="zh-TW" sz="7000" b="1" dirty="0">
                <a:latin typeface="+mj-lt"/>
              </a:rPr>
              <a:t>)</a:t>
            </a:r>
            <a:endParaRPr lang="zh-TW" altLang="en-US" sz="7000" b="1" dirty="0"/>
          </a:p>
        </p:txBody>
      </p:sp>
    </p:spTree>
    <p:extLst>
      <p:ext uri="{BB962C8B-B14F-4D97-AF65-F5344CB8AC3E}">
        <p14:creationId xmlns:p14="http://schemas.microsoft.com/office/powerpoint/2010/main" val="32292090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那夫妻的關係又是如何</a:t>
            </a:r>
            <a:r>
              <a:rPr lang="en-US" altLang="zh-TW" sz="7000" b="1" dirty="0">
                <a:ea typeface="PMingLiU" panose="02020500000000000000" pitchFamily="18" charset="-120"/>
              </a:rPr>
              <a:t>?</a:t>
            </a:r>
            <a:endParaRPr lang="en-US" altLang="zh-TW" sz="7000" b="1" dirty="0">
              <a:latin typeface="+mj-lt"/>
            </a:endParaRPr>
          </a:p>
        </p:txBody>
      </p:sp>
    </p:spTree>
    <p:extLst>
      <p:ext uri="{BB962C8B-B14F-4D97-AF65-F5344CB8AC3E}">
        <p14:creationId xmlns:p14="http://schemas.microsoft.com/office/powerpoint/2010/main" val="8899743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03200" y="0"/>
            <a:ext cx="8737600" cy="6096000"/>
          </a:xfrm>
        </p:spPr>
        <p:txBody>
          <a:bodyPr>
            <a:noAutofit/>
          </a:bodyPr>
          <a:lstStyle/>
          <a:p>
            <a:pPr marL="0" indent="0">
              <a:lnSpc>
                <a:spcPct val="100000"/>
              </a:lnSpc>
              <a:spcAft>
                <a:spcPts val="800"/>
              </a:spcAft>
              <a:buNone/>
            </a:pPr>
            <a:r>
              <a:rPr lang="zh-TW" altLang="en-US" sz="7000" b="1" dirty="0">
                <a:latin typeface="Microsoft JhengHei" panose="020B0604030504040204" pitchFamily="34" charset="-120"/>
              </a:rPr>
              <a:t>以上所有指導均適用， 但重點不同。</a:t>
            </a:r>
            <a:endParaRPr lang="en-US" altLang="zh-TW" sz="7000" b="1" dirty="0">
              <a:latin typeface="Microsoft JhengHei" panose="020B0604030504040204" pitchFamily="34" charset="-120"/>
            </a:endParaRPr>
          </a:p>
          <a:p>
            <a:pPr marL="0" indent="0">
              <a:lnSpc>
                <a:spcPct val="100000"/>
              </a:lnSpc>
              <a:spcAft>
                <a:spcPts val="800"/>
              </a:spcAft>
              <a:buNone/>
            </a:pPr>
            <a:r>
              <a:rPr lang="zh-TW" altLang="en-US" sz="7000" b="1" dirty="0">
                <a:latin typeface="Microsoft JhengHei" panose="020B0604030504040204" pitchFamily="34" charset="-120"/>
              </a:rPr>
              <a:t>以弗所 </a:t>
            </a:r>
            <a:r>
              <a:rPr lang="en-US" sz="7000" b="1" dirty="0">
                <a:latin typeface="+mj-lt"/>
                <a:ea typeface="PMingLiU" panose="02020500000000000000" pitchFamily="18" charset="-120"/>
              </a:rPr>
              <a:t>5:21-33</a:t>
            </a:r>
          </a:p>
        </p:txBody>
      </p:sp>
    </p:spTree>
    <p:extLst>
      <p:ext uri="{BB962C8B-B14F-4D97-AF65-F5344CB8AC3E}">
        <p14:creationId xmlns:p14="http://schemas.microsoft.com/office/powerpoint/2010/main" val="37588314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8775</TotalTime>
  <Words>5586</Words>
  <Application>Microsoft Office PowerPoint</Application>
  <PresentationFormat>On-screen Show (4:3)</PresentationFormat>
  <Paragraphs>623</Paragraphs>
  <Slides>116</Slides>
  <Notes>105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116</vt:i4>
      </vt:variant>
    </vt:vector>
  </HeadingPairs>
  <TitlesOfParts>
    <vt:vector size="123" baseType="lpstr">
      <vt:lpstr>Microsoft JhengHei</vt:lpstr>
      <vt:lpstr>PMingLiU</vt:lpstr>
      <vt:lpstr>SimHei</vt:lpstr>
      <vt:lpstr>Arial</vt:lpstr>
      <vt:lpstr>Calibri</vt:lpstr>
      <vt:lpstr>Wingdings 2</vt:lpstr>
      <vt:lpstr>Office Theme</vt:lpstr>
      <vt:lpstr>第七福: 使人和睦  讀經 馬太福音 22:37-40</vt:lpstr>
      <vt:lpstr>讀經 馬太福音 22:37-40</vt:lpstr>
      <vt:lpstr>PowerPoint Presentation</vt:lpstr>
      <vt:lpstr>   第七福: 使人和睦 </vt:lpstr>
      <vt:lpstr>7th Beatitude: Be a Peacemaker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6</cp:revision>
  <dcterms:created xsi:type="dcterms:W3CDTF">2019-06-15T19:14:54Z</dcterms:created>
  <dcterms:modified xsi:type="dcterms:W3CDTF">2023-08-12T15:51:27Z</dcterms:modified>
</cp:coreProperties>
</file>