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8"/>
  </p:notesMasterIdLst>
  <p:sldIdLst>
    <p:sldId id="1755" r:id="rId2"/>
    <p:sldId id="1013" r:id="rId3"/>
    <p:sldId id="1288" r:id="rId4"/>
    <p:sldId id="1289" r:id="rId5"/>
    <p:sldId id="1290" r:id="rId6"/>
    <p:sldId id="1291" r:id="rId7"/>
    <p:sldId id="1292" r:id="rId8"/>
    <p:sldId id="1607" r:id="rId9"/>
    <p:sldId id="1610" r:id="rId10"/>
    <p:sldId id="1617" r:id="rId11"/>
    <p:sldId id="1616" r:id="rId12"/>
    <p:sldId id="1428" r:id="rId13"/>
    <p:sldId id="1620" r:id="rId14"/>
    <p:sldId id="1251" r:id="rId15"/>
    <p:sldId id="1646" r:id="rId16"/>
    <p:sldId id="1648" r:id="rId17"/>
    <p:sldId id="1628" r:id="rId18"/>
    <p:sldId id="1630" r:id="rId19"/>
    <p:sldId id="1632" r:id="rId20"/>
    <p:sldId id="1515" r:id="rId21"/>
    <p:sldId id="1634" r:id="rId22"/>
    <p:sldId id="1636" r:id="rId23"/>
    <p:sldId id="1638" r:id="rId24"/>
    <p:sldId id="1640" r:id="rId25"/>
    <p:sldId id="1642" r:id="rId26"/>
    <p:sldId id="1644" r:id="rId27"/>
    <p:sldId id="1650" r:id="rId28"/>
    <p:sldId id="1513" r:id="rId29"/>
    <p:sldId id="1654" r:id="rId30"/>
    <p:sldId id="1656" r:id="rId31"/>
    <p:sldId id="1495" r:id="rId32"/>
    <p:sldId id="1496" r:id="rId33"/>
    <p:sldId id="1497" r:id="rId34"/>
    <p:sldId id="1657" r:id="rId35"/>
    <p:sldId id="1660" r:id="rId36"/>
    <p:sldId id="1662" r:id="rId37"/>
    <p:sldId id="1298" r:id="rId38"/>
    <p:sldId id="1296" r:id="rId39"/>
    <p:sldId id="1430" r:id="rId40"/>
    <p:sldId id="1505" r:id="rId41"/>
    <p:sldId id="1438" r:id="rId42"/>
    <p:sldId id="1439" r:id="rId43"/>
    <p:sldId id="1440" r:id="rId44"/>
    <p:sldId id="1664" r:id="rId45"/>
    <p:sldId id="1500" r:id="rId46"/>
    <p:sldId id="1666" r:id="rId47"/>
    <p:sldId id="1667" r:id="rId48"/>
    <p:sldId id="1670" r:id="rId49"/>
    <p:sldId id="1672" r:id="rId50"/>
    <p:sldId id="1286" r:id="rId51"/>
    <p:sldId id="1674" r:id="rId52"/>
    <p:sldId id="1676" r:id="rId53"/>
    <p:sldId id="1678" r:id="rId54"/>
    <p:sldId id="1680" r:id="rId55"/>
    <p:sldId id="1682" r:id="rId56"/>
    <p:sldId id="1684" r:id="rId57"/>
    <p:sldId id="1686" r:id="rId58"/>
    <p:sldId id="1688" r:id="rId59"/>
    <p:sldId id="1689" r:id="rId60"/>
    <p:sldId id="1693" r:id="rId61"/>
    <p:sldId id="1694" r:id="rId62"/>
    <p:sldId id="1697" r:id="rId63"/>
    <p:sldId id="1699" r:id="rId64"/>
    <p:sldId id="1442" r:id="rId65"/>
    <p:sldId id="1527" r:id="rId66"/>
    <p:sldId id="1700" r:id="rId67"/>
    <p:sldId id="1703" r:id="rId68"/>
    <p:sldId id="1535" r:id="rId69"/>
    <p:sldId id="1705" r:id="rId70"/>
    <p:sldId id="1706" r:id="rId71"/>
    <p:sldId id="1709" r:id="rId72"/>
    <p:sldId id="1711" r:id="rId73"/>
    <p:sldId id="1713" r:id="rId74"/>
    <p:sldId id="1715" r:id="rId75"/>
    <p:sldId id="1717" r:id="rId76"/>
    <p:sldId id="1719" r:id="rId77"/>
    <p:sldId id="1210" r:id="rId78"/>
    <p:sldId id="1209" r:id="rId79"/>
    <p:sldId id="1212" r:id="rId80"/>
    <p:sldId id="1214" r:id="rId81"/>
    <p:sldId id="1229" r:id="rId82"/>
    <p:sldId id="1227" r:id="rId83"/>
    <p:sldId id="1228" r:id="rId84"/>
    <p:sldId id="1217" r:id="rId85"/>
    <p:sldId id="1721" r:id="rId86"/>
    <p:sldId id="1219" r:id="rId87"/>
    <p:sldId id="1723" r:id="rId88"/>
    <p:sldId id="1725" r:id="rId89"/>
    <p:sldId id="1223" r:id="rId90"/>
    <p:sldId id="1232" r:id="rId91"/>
    <p:sldId id="1530" r:id="rId92"/>
    <p:sldId id="1531" r:id="rId93"/>
    <p:sldId id="1727" r:id="rId94"/>
    <p:sldId id="1729" r:id="rId95"/>
    <p:sldId id="1733" r:id="rId96"/>
    <p:sldId id="1735" r:id="rId97"/>
    <p:sldId id="1737" r:id="rId98"/>
    <p:sldId id="1487" r:id="rId99"/>
    <p:sldId id="1739" r:id="rId100"/>
    <p:sldId id="1741" r:id="rId101"/>
    <p:sldId id="1523" r:id="rId102"/>
    <p:sldId id="1608" r:id="rId103"/>
    <p:sldId id="1743" r:id="rId104"/>
    <p:sldId id="1221" r:id="rId105"/>
    <p:sldId id="1320" r:id="rId106"/>
    <p:sldId id="1321" r:id="rId107"/>
    <p:sldId id="1312" r:id="rId108"/>
    <p:sldId id="1745" r:id="rId109"/>
    <p:sldId id="1746" r:id="rId110"/>
    <p:sldId id="1749" r:id="rId111"/>
    <p:sldId id="1225" r:id="rId112"/>
    <p:sldId id="1317" r:id="rId113"/>
    <p:sldId id="1318" r:id="rId114"/>
    <p:sldId id="1750" r:id="rId115"/>
    <p:sldId id="1753" r:id="rId116"/>
    <p:sldId id="1604" r:id="rId1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755"/>
            <p14:sldId id="1013"/>
            <p14:sldId id="1288"/>
            <p14:sldId id="1289"/>
            <p14:sldId id="1290"/>
            <p14:sldId id="1291"/>
            <p14:sldId id="1292"/>
            <p14:sldId id="1607"/>
            <p14:sldId id="1610"/>
            <p14:sldId id="1617"/>
            <p14:sldId id="1616"/>
            <p14:sldId id="1428"/>
            <p14:sldId id="1620"/>
            <p14:sldId id="1251"/>
            <p14:sldId id="1646"/>
            <p14:sldId id="1648"/>
            <p14:sldId id="1628"/>
            <p14:sldId id="1630"/>
            <p14:sldId id="1632"/>
            <p14:sldId id="1515"/>
            <p14:sldId id="1634"/>
            <p14:sldId id="1636"/>
            <p14:sldId id="1638"/>
            <p14:sldId id="1640"/>
            <p14:sldId id="1642"/>
            <p14:sldId id="1644"/>
            <p14:sldId id="1650"/>
            <p14:sldId id="1513"/>
            <p14:sldId id="1654"/>
            <p14:sldId id="1656"/>
            <p14:sldId id="1495"/>
            <p14:sldId id="1496"/>
            <p14:sldId id="1497"/>
            <p14:sldId id="1657"/>
            <p14:sldId id="1660"/>
            <p14:sldId id="1662"/>
            <p14:sldId id="1298"/>
            <p14:sldId id="1296"/>
            <p14:sldId id="1430"/>
            <p14:sldId id="1505"/>
            <p14:sldId id="1438"/>
            <p14:sldId id="1439"/>
            <p14:sldId id="1440"/>
            <p14:sldId id="1664"/>
            <p14:sldId id="1500"/>
            <p14:sldId id="1666"/>
            <p14:sldId id="1667"/>
            <p14:sldId id="1670"/>
            <p14:sldId id="1672"/>
            <p14:sldId id="1286"/>
            <p14:sldId id="1674"/>
            <p14:sldId id="1676"/>
            <p14:sldId id="1678"/>
            <p14:sldId id="1680"/>
            <p14:sldId id="1682"/>
            <p14:sldId id="1684"/>
            <p14:sldId id="1686"/>
            <p14:sldId id="1688"/>
            <p14:sldId id="1689"/>
            <p14:sldId id="1693"/>
            <p14:sldId id="1694"/>
            <p14:sldId id="1697"/>
            <p14:sldId id="1699"/>
            <p14:sldId id="1442"/>
            <p14:sldId id="1527"/>
            <p14:sldId id="1700"/>
            <p14:sldId id="1703"/>
            <p14:sldId id="1535"/>
            <p14:sldId id="1705"/>
            <p14:sldId id="1706"/>
            <p14:sldId id="1709"/>
            <p14:sldId id="1711"/>
            <p14:sldId id="1713"/>
            <p14:sldId id="1715"/>
            <p14:sldId id="1717"/>
            <p14:sldId id="1719"/>
            <p14:sldId id="1210"/>
            <p14:sldId id="1209"/>
            <p14:sldId id="1212"/>
            <p14:sldId id="1214"/>
            <p14:sldId id="1229"/>
            <p14:sldId id="1227"/>
            <p14:sldId id="1228"/>
            <p14:sldId id="1217"/>
            <p14:sldId id="1721"/>
            <p14:sldId id="1219"/>
            <p14:sldId id="1723"/>
            <p14:sldId id="1725"/>
            <p14:sldId id="1223"/>
            <p14:sldId id="1232"/>
            <p14:sldId id="1530"/>
            <p14:sldId id="1531"/>
            <p14:sldId id="1727"/>
            <p14:sldId id="1729"/>
            <p14:sldId id="1733"/>
            <p14:sldId id="1735"/>
            <p14:sldId id="1737"/>
            <p14:sldId id="1487"/>
            <p14:sldId id="1739"/>
            <p14:sldId id="1741"/>
            <p14:sldId id="1523"/>
            <p14:sldId id="1608"/>
            <p14:sldId id="1743"/>
            <p14:sldId id="1221"/>
            <p14:sldId id="1320"/>
            <p14:sldId id="1321"/>
            <p14:sldId id="1312"/>
            <p14:sldId id="1745"/>
            <p14:sldId id="1746"/>
            <p14:sldId id="1749"/>
            <p14:sldId id="1225"/>
            <p14:sldId id="1317"/>
            <p14:sldId id="1318"/>
            <p14:sldId id="1750"/>
            <p14:sldId id="1753"/>
            <p14:sldId id="16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145E0-0CC1-4FED-94A8-01CB065A7310}" v="1" dt="2023-08-06T17:44:23.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56" autoAdjust="0"/>
    <p:restoredTop sz="94660"/>
  </p:normalViewPr>
  <p:slideViewPr>
    <p:cSldViewPr snapToGrid="0">
      <p:cViewPr varScale="1">
        <p:scale>
          <a:sx n="113" d="100"/>
          <a:sy n="113" d="100"/>
        </p:scale>
        <p:origin x="1248" y="120"/>
      </p:cViewPr>
      <p:guideLst/>
    </p:cSldViewPr>
  </p:slideViewPr>
  <p:notesTextViewPr>
    <p:cViewPr>
      <p:scale>
        <a:sx n="1" d="1"/>
        <a:sy n="1" d="1"/>
      </p:scale>
      <p:origin x="0" y="0"/>
    </p:cViewPr>
  </p:notesTextViewPr>
  <p:sorterViewPr>
    <p:cViewPr varScale="1">
      <p:scale>
        <a:sx n="1" d="1"/>
        <a:sy n="1" d="1"/>
      </p:scale>
      <p:origin x="0" y="-639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5/10/relationships/revisionInfo" Target="revisionInfo.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071145E0-0CC1-4FED-94A8-01CB065A7310}"/>
    <pc:docChg chg="addSld delSld modSld modSection">
      <pc:chgData name="George Huang" userId="7522906efeb502a4" providerId="LiveId" clId="{071145E0-0CC1-4FED-94A8-01CB065A7310}" dt="2023-08-06T17:44:27.849" v="108" actId="6549"/>
      <pc:docMkLst>
        <pc:docMk/>
      </pc:docMkLst>
      <pc:sldChg chg="del">
        <pc:chgData name="George Huang" userId="7522906efeb502a4" providerId="LiveId" clId="{071145E0-0CC1-4FED-94A8-01CB065A7310}" dt="2023-08-06T17:40:40.414" v="103" actId="47"/>
        <pc:sldMkLst>
          <pc:docMk/>
          <pc:sldMk cId="1269613845" sldId="1091"/>
        </pc:sldMkLst>
      </pc:sldChg>
      <pc:sldChg chg="del">
        <pc:chgData name="George Huang" userId="7522906efeb502a4" providerId="LiveId" clId="{071145E0-0CC1-4FED-94A8-01CB065A7310}" dt="2023-08-06T17:39:21.034" v="66" actId="47"/>
        <pc:sldMkLst>
          <pc:docMk/>
          <pc:sldMk cId="2861856641" sldId="1176"/>
        </pc:sldMkLst>
      </pc:sldChg>
      <pc:sldChg chg="del">
        <pc:chgData name="George Huang" userId="7522906efeb502a4" providerId="LiveId" clId="{071145E0-0CC1-4FED-94A8-01CB065A7310}" dt="2023-08-06T17:39:29.043" v="71" actId="47"/>
        <pc:sldMkLst>
          <pc:docMk/>
          <pc:sldMk cId="1190862018" sldId="1177"/>
        </pc:sldMkLst>
      </pc:sldChg>
      <pc:sldChg chg="del">
        <pc:chgData name="George Huang" userId="7522906efeb502a4" providerId="LiveId" clId="{071145E0-0CC1-4FED-94A8-01CB065A7310}" dt="2023-08-06T17:39:30.693" v="72" actId="47"/>
        <pc:sldMkLst>
          <pc:docMk/>
          <pc:sldMk cId="1860217751" sldId="1178"/>
        </pc:sldMkLst>
      </pc:sldChg>
      <pc:sldChg chg="del">
        <pc:chgData name="George Huang" userId="7522906efeb502a4" providerId="LiveId" clId="{071145E0-0CC1-4FED-94A8-01CB065A7310}" dt="2023-08-06T17:39:38.235" v="75" actId="47"/>
        <pc:sldMkLst>
          <pc:docMk/>
          <pc:sldMk cId="4182923438" sldId="1181"/>
        </pc:sldMkLst>
      </pc:sldChg>
      <pc:sldChg chg="del">
        <pc:chgData name="George Huang" userId="7522906efeb502a4" providerId="LiveId" clId="{071145E0-0CC1-4FED-94A8-01CB065A7310}" dt="2023-08-06T17:37:22.379" v="7" actId="47"/>
        <pc:sldMkLst>
          <pc:docMk/>
          <pc:sldMk cId="4154926391" sldId="1184"/>
        </pc:sldMkLst>
      </pc:sldChg>
      <pc:sldChg chg="del">
        <pc:chgData name="George Huang" userId="7522906efeb502a4" providerId="LiveId" clId="{071145E0-0CC1-4FED-94A8-01CB065A7310}" dt="2023-08-06T17:38:31.068" v="43" actId="47"/>
        <pc:sldMkLst>
          <pc:docMk/>
          <pc:sldMk cId="2164389955" sldId="1194"/>
        </pc:sldMkLst>
      </pc:sldChg>
      <pc:sldChg chg="del">
        <pc:chgData name="George Huang" userId="7522906efeb502a4" providerId="LiveId" clId="{071145E0-0CC1-4FED-94A8-01CB065A7310}" dt="2023-08-06T17:36:54.461" v="1" actId="47"/>
        <pc:sldMkLst>
          <pc:docMk/>
          <pc:sldMk cId="4010237207" sldId="1195"/>
        </pc:sldMkLst>
      </pc:sldChg>
      <pc:sldChg chg="del">
        <pc:chgData name="George Huang" userId="7522906efeb502a4" providerId="LiveId" clId="{071145E0-0CC1-4FED-94A8-01CB065A7310}" dt="2023-08-06T17:36:54.461" v="1" actId="47"/>
        <pc:sldMkLst>
          <pc:docMk/>
          <pc:sldMk cId="2405591348" sldId="1196"/>
        </pc:sldMkLst>
      </pc:sldChg>
      <pc:sldChg chg="del">
        <pc:chgData name="George Huang" userId="7522906efeb502a4" providerId="LiveId" clId="{071145E0-0CC1-4FED-94A8-01CB065A7310}" dt="2023-08-06T17:36:54.461" v="1" actId="47"/>
        <pc:sldMkLst>
          <pc:docMk/>
          <pc:sldMk cId="36191049" sldId="1197"/>
        </pc:sldMkLst>
      </pc:sldChg>
      <pc:sldChg chg="del">
        <pc:chgData name="George Huang" userId="7522906efeb502a4" providerId="LiveId" clId="{071145E0-0CC1-4FED-94A8-01CB065A7310}" dt="2023-08-06T17:36:54.461" v="1" actId="47"/>
        <pc:sldMkLst>
          <pc:docMk/>
          <pc:sldMk cId="3810110101" sldId="1198"/>
        </pc:sldMkLst>
      </pc:sldChg>
      <pc:sldChg chg="del">
        <pc:chgData name="George Huang" userId="7522906efeb502a4" providerId="LiveId" clId="{071145E0-0CC1-4FED-94A8-01CB065A7310}" dt="2023-08-06T17:39:26.084" v="69" actId="47"/>
        <pc:sldMkLst>
          <pc:docMk/>
          <pc:sldMk cId="1357647567" sldId="1199"/>
        </pc:sldMkLst>
      </pc:sldChg>
      <pc:sldChg chg="del">
        <pc:chgData name="George Huang" userId="7522906efeb502a4" providerId="LiveId" clId="{071145E0-0CC1-4FED-94A8-01CB065A7310}" dt="2023-08-06T17:40:38.802" v="102" actId="47"/>
        <pc:sldMkLst>
          <pc:docMk/>
          <pc:sldMk cId="3311524572" sldId="1204"/>
        </pc:sldMkLst>
      </pc:sldChg>
      <pc:sldChg chg="del">
        <pc:chgData name="George Huang" userId="7522906efeb502a4" providerId="LiveId" clId="{071145E0-0CC1-4FED-94A8-01CB065A7310}" dt="2023-08-06T17:39:31.907" v="73" actId="47"/>
        <pc:sldMkLst>
          <pc:docMk/>
          <pc:sldMk cId="1701792636" sldId="1211"/>
        </pc:sldMkLst>
      </pc:sldChg>
      <pc:sldChg chg="del">
        <pc:chgData name="George Huang" userId="7522906efeb502a4" providerId="LiveId" clId="{071145E0-0CC1-4FED-94A8-01CB065A7310}" dt="2023-08-06T17:39:33.659" v="74" actId="47"/>
        <pc:sldMkLst>
          <pc:docMk/>
          <pc:sldMk cId="2043432348" sldId="1213"/>
        </pc:sldMkLst>
      </pc:sldChg>
      <pc:sldChg chg="del">
        <pc:chgData name="George Huang" userId="7522906efeb502a4" providerId="LiveId" clId="{071145E0-0CC1-4FED-94A8-01CB065A7310}" dt="2023-08-06T17:39:41.393" v="76" actId="47"/>
        <pc:sldMkLst>
          <pc:docMk/>
          <pc:sldMk cId="2540837287" sldId="1216"/>
        </pc:sldMkLst>
      </pc:sldChg>
      <pc:sldChg chg="del">
        <pc:chgData name="George Huang" userId="7522906efeb502a4" providerId="LiveId" clId="{071145E0-0CC1-4FED-94A8-01CB065A7310}" dt="2023-08-06T17:39:45.222" v="78" actId="47"/>
        <pc:sldMkLst>
          <pc:docMk/>
          <pc:sldMk cId="2461360719" sldId="1218"/>
        </pc:sldMkLst>
      </pc:sldChg>
      <pc:sldChg chg="del">
        <pc:chgData name="George Huang" userId="7522906efeb502a4" providerId="LiveId" clId="{071145E0-0CC1-4FED-94A8-01CB065A7310}" dt="2023-08-06T17:40:21.738" v="95" actId="47"/>
        <pc:sldMkLst>
          <pc:docMk/>
          <pc:sldMk cId="2560896784" sldId="1220"/>
        </pc:sldMkLst>
      </pc:sldChg>
      <pc:sldChg chg="del">
        <pc:chgData name="George Huang" userId="7522906efeb502a4" providerId="LiveId" clId="{071145E0-0CC1-4FED-94A8-01CB065A7310}" dt="2023-08-06T17:39:50.268" v="81" actId="47"/>
        <pc:sldMkLst>
          <pc:docMk/>
          <pc:sldMk cId="2798669255" sldId="1222"/>
        </pc:sldMkLst>
      </pc:sldChg>
      <pc:sldChg chg="del">
        <pc:chgData name="George Huang" userId="7522906efeb502a4" providerId="LiveId" clId="{071145E0-0CC1-4FED-94A8-01CB065A7310}" dt="2023-08-06T17:40:34.854" v="101" actId="47"/>
        <pc:sldMkLst>
          <pc:docMk/>
          <pc:sldMk cId="1323145051" sldId="1224"/>
        </pc:sldMkLst>
      </pc:sldChg>
      <pc:sldChg chg="del">
        <pc:chgData name="George Huang" userId="7522906efeb502a4" providerId="LiveId" clId="{071145E0-0CC1-4FED-94A8-01CB065A7310}" dt="2023-08-06T17:39:24.290" v="68" actId="47"/>
        <pc:sldMkLst>
          <pc:docMk/>
          <pc:sldMk cId="2938382573" sldId="1226"/>
        </pc:sldMkLst>
      </pc:sldChg>
      <pc:sldChg chg="del">
        <pc:chgData name="George Huang" userId="7522906efeb502a4" providerId="LiveId" clId="{071145E0-0CC1-4FED-94A8-01CB065A7310}" dt="2023-08-06T17:39:52.224" v="82" actId="47"/>
        <pc:sldMkLst>
          <pc:docMk/>
          <pc:sldMk cId="2210911994" sldId="1231"/>
        </pc:sldMkLst>
      </pc:sldChg>
      <pc:sldChg chg="del">
        <pc:chgData name="George Huang" userId="7522906efeb502a4" providerId="LiveId" clId="{071145E0-0CC1-4FED-94A8-01CB065A7310}" dt="2023-08-06T17:39:27.569" v="70" actId="47"/>
        <pc:sldMkLst>
          <pc:docMk/>
          <pc:sldMk cId="1817824846" sldId="1233"/>
        </pc:sldMkLst>
      </pc:sldChg>
      <pc:sldChg chg="del">
        <pc:chgData name="George Huang" userId="7522906efeb502a4" providerId="LiveId" clId="{071145E0-0CC1-4FED-94A8-01CB065A7310}" dt="2023-08-06T17:39:47.191" v="79" actId="47"/>
        <pc:sldMkLst>
          <pc:docMk/>
          <pc:sldMk cId="2356378851" sldId="1239"/>
        </pc:sldMkLst>
      </pc:sldChg>
      <pc:sldChg chg="del">
        <pc:chgData name="George Huang" userId="7522906efeb502a4" providerId="LiveId" clId="{071145E0-0CC1-4FED-94A8-01CB065A7310}" dt="2023-08-06T17:40:42.593" v="104" actId="47"/>
        <pc:sldMkLst>
          <pc:docMk/>
          <pc:sldMk cId="3551994161" sldId="1240"/>
        </pc:sldMkLst>
      </pc:sldChg>
      <pc:sldChg chg="del">
        <pc:chgData name="George Huang" userId="7522906efeb502a4" providerId="LiveId" clId="{071145E0-0CC1-4FED-94A8-01CB065A7310}" dt="2023-08-06T17:38:05.710" v="28" actId="47"/>
        <pc:sldMkLst>
          <pc:docMk/>
          <pc:sldMk cId="1808879258" sldId="1242"/>
        </pc:sldMkLst>
      </pc:sldChg>
      <pc:sldChg chg="del">
        <pc:chgData name="George Huang" userId="7522906efeb502a4" providerId="LiveId" clId="{071145E0-0CC1-4FED-94A8-01CB065A7310}" dt="2023-08-06T17:37:27.988" v="11" actId="47"/>
        <pc:sldMkLst>
          <pc:docMk/>
          <pc:sldMk cId="2200281092" sldId="1244"/>
        </pc:sldMkLst>
      </pc:sldChg>
      <pc:sldChg chg="del">
        <pc:chgData name="George Huang" userId="7522906efeb502a4" providerId="LiveId" clId="{071145E0-0CC1-4FED-94A8-01CB065A7310}" dt="2023-08-06T17:37:59.238" v="26" actId="47"/>
        <pc:sldMkLst>
          <pc:docMk/>
          <pc:sldMk cId="782547376" sldId="1245"/>
        </pc:sldMkLst>
      </pc:sldChg>
      <pc:sldChg chg="del">
        <pc:chgData name="George Huang" userId="7522906efeb502a4" providerId="LiveId" clId="{071145E0-0CC1-4FED-94A8-01CB065A7310}" dt="2023-08-06T17:39:16.148" v="63" actId="47"/>
        <pc:sldMkLst>
          <pc:docMk/>
          <pc:sldMk cId="443220694" sldId="1247"/>
        </pc:sldMkLst>
      </pc:sldChg>
      <pc:sldChg chg="del">
        <pc:chgData name="George Huang" userId="7522906efeb502a4" providerId="LiveId" clId="{071145E0-0CC1-4FED-94A8-01CB065A7310}" dt="2023-08-06T17:39:17.516" v="64" actId="47"/>
        <pc:sldMkLst>
          <pc:docMk/>
          <pc:sldMk cId="3493211065" sldId="1248"/>
        </pc:sldMkLst>
      </pc:sldChg>
      <pc:sldChg chg="del">
        <pc:chgData name="George Huang" userId="7522906efeb502a4" providerId="LiveId" clId="{071145E0-0CC1-4FED-94A8-01CB065A7310}" dt="2023-08-06T17:39:19.154" v="65" actId="47"/>
        <pc:sldMkLst>
          <pc:docMk/>
          <pc:sldMk cId="3765848296" sldId="1249"/>
        </pc:sldMkLst>
      </pc:sldChg>
      <pc:sldChg chg="del">
        <pc:chgData name="George Huang" userId="7522906efeb502a4" providerId="LiveId" clId="{071145E0-0CC1-4FED-94A8-01CB065A7310}" dt="2023-08-06T17:37:26.142" v="10" actId="47"/>
        <pc:sldMkLst>
          <pc:docMk/>
          <pc:sldMk cId="2438429716" sldId="1250"/>
        </pc:sldMkLst>
      </pc:sldChg>
      <pc:sldChg chg="del">
        <pc:chgData name="George Huang" userId="7522906efeb502a4" providerId="LiveId" clId="{071145E0-0CC1-4FED-94A8-01CB065A7310}" dt="2023-08-06T17:39:43.808" v="77" actId="47"/>
        <pc:sldMkLst>
          <pc:docMk/>
          <pc:sldMk cId="2598329356" sldId="1252"/>
        </pc:sldMkLst>
      </pc:sldChg>
      <pc:sldChg chg="del">
        <pc:chgData name="George Huang" userId="7522906efeb502a4" providerId="LiveId" clId="{071145E0-0CC1-4FED-94A8-01CB065A7310}" dt="2023-08-06T17:37:42.555" v="18" actId="47"/>
        <pc:sldMkLst>
          <pc:docMk/>
          <pc:sldMk cId="2805661842" sldId="1255"/>
        </pc:sldMkLst>
      </pc:sldChg>
      <pc:sldChg chg="del">
        <pc:chgData name="George Huang" userId="7522906efeb502a4" providerId="LiveId" clId="{071145E0-0CC1-4FED-94A8-01CB065A7310}" dt="2023-08-06T17:37:18" v="5" actId="47"/>
        <pc:sldMkLst>
          <pc:docMk/>
          <pc:sldMk cId="1461809061" sldId="1287"/>
        </pc:sldMkLst>
      </pc:sldChg>
      <pc:sldChg chg="del">
        <pc:chgData name="George Huang" userId="7522906efeb502a4" providerId="LiveId" clId="{071145E0-0CC1-4FED-94A8-01CB065A7310}" dt="2023-08-06T17:38:34.176" v="44" actId="47"/>
        <pc:sldMkLst>
          <pc:docMk/>
          <pc:sldMk cId="2302748562" sldId="1293"/>
        </pc:sldMkLst>
      </pc:sldChg>
      <pc:sldChg chg="del">
        <pc:chgData name="George Huang" userId="7522906efeb502a4" providerId="LiveId" clId="{071145E0-0CC1-4FED-94A8-01CB065A7310}" dt="2023-08-06T17:38:53.761" v="51" actId="47"/>
        <pc:sldMkLst>
          <pc:docMk/>
          <pc:sldMk cId="3947851084" sldId="1294"/>
        </pc:sldMkLst>
      </pc:sldChg>
      <pc:sldChg chg="del">
        <pc:chgData name="George Huang" userId="7522906efeb502a4" providerId="LiveId" clId="{071145E0-0CC1-4FED-94A8-01CB065A7310}" dt="2023-08-06T17:39:00.325" v="54" actId="47"/>
        <pc:sldMkLst>
          <pc:docMk/>
          <pc:sldMk cId="1638867203" sldId="1295"/>
        </pc:sldMkLst>
      </pc:sldChg>
      <pc:sldChg chg="modSp add del mod">
        <pc:chgData name="George Huang" userId="7522906efeb502a4" providerId="LiveId" clId="{071145E0-0CC1-4FED-94A8-01CB065A7310}" dt="2023-08-06T17:44:27.849" v="108" actId="6549"/>
        <pc:sldMkLst>
          <pc:docMk/>
          <pc:sldMk cId="3156914708" sldId="1296"/>
        </pc:sldMkLst>
        <pc:spChg chg="mod">
          <ac:chgData name="George Huang" userId="7522906efeb502a4" providerId="LiveId" clId="{071145E0-0CC1-4FED-94A8-01CB065A7310}" dt="2023-08-06T17:44:27.849" v="108" actId="6549"/>
          <ac:spMkLst>
            <pc:docMk/>
            <pc:sldMk cId="3156914708" sldId="1296"/>
            <ac:spMk id="3" creationId="{2342F707-955D-43C1-BADD-9089D2C87047}"/>
          </ac:spMkLst>
        </pc:spChg>
      </pc:sldChg>
      <pc:sldChg chg="del">
        <pc:chgData name="George Huang" userId="7522906efeb502a4" providerId="LiveId" clId="{071145E0-0CC1-4FED-94A8-01CB065A7310}" dt="2023-08-06T17:38:10.627" v="31" actId="47"/>
        <pc:sldMkLst>
          <pc:docMk/>
          <pc:sldMk cId="1901303274" sldId="1297"/>
        </pc:sldMkLst>
      </pc:sldChg>
      <pc:sldChg chg="del">
        <pc:chgData name="George Huang" userId="7522906efeb502a4" providerId="LiveId" clId="{071145E0-0CC1-4FED-94A8-01CB065A7310}" dt="2023-08-06T17:38:41.785" v="48" actId="47"/>
        <pc:sldMkLst>
          <pc:docMk/>
          <pc:sldMk cId="897337144" sldId="1299"/>
        </pc:sldMkLst>
      </pc:sldChg>
      <pc:sldChg chg="del">
        <pc:chgData name="George Huang" userId="7522906efeb502a4" providerId="LiveId" clId="{071145E0-0CC1-4FED-94A8-01CB065A7310}" dt="2023-08-06T17:39:01.945" v="55" actId="47"/>
        <pc:sldMkLst>
          <pc:docMk/>
          <pc:sldMk cId="2540538312" sldId="1300"/>
        </pc:sldMkLst>
      </pc:sldChg>
      <pc:sldChg chg="del">
        <pc:chgData name="George Huang" userId="7522906efeb502a4" providerId="LiveId" clId="{071145E0-0CC1-4FED-94A8-01CB065A7310}" dt="2023-08-06T17:38:55.564" v="52" actId="47"/>
        <pc:sldMkLst>
          <pc:docMk/>
          <pc:sldMk cId="2745458833" sldId="1301"/>
        </pc:sldMkLst>
      </pc:sldChg>
      <pc:sldChg chg="del">
        <pc:chgData name="George Huang" userId="7522906efeb502a4" providerId="LiveId" clId="{071145E0-0CC1-4FED-94A8-01CB065A7310}" dt="2023-08-06T17:38:36.125" v="45" actId="47"/>
        <pc:sldMkLst>
          <pc:docMk/>
          <pc:sldMk cId="35931369" sldId="1302"/>
        </pc:sldMkLst>
      </pc:sldChg>
      <pc:sldChg chg="del">
        <pc:chgData name="George Huang" userId="7522906efeb502a4" providerId="LiveId" clId="{071145E0-0CC1-4FED-94A8-01CB065A7310}" dt="2023-08-06T17:38:39.792" v="47" actId="47"/>
        <pc:sldMkLst>
          <pc:docMk/>
          <pc:sldMk cId="3421543541" sldId="1303"/>
        </pc:sldMkLst>
      </pc:sldChg>
      <pc:sldChg chg="del">
        <pc:chgData name="George Huang" userId="7522906efeb502a4" providerId="LiveId" clId="{071145E0-0CC1-4FED-94A8-01CB065A7310}" dt="2023-08-06T17:39:03.768" v="56" actId="47"/>
        <pc:sldMkLst>
          <pc:docMk/>
          <pc:sldMk cId="881125779" sldId="1305"/>
        </pc:sldMkLst>
      </pc:sldChg>
      <pc:sldChg chg="del">
        <pc:chgData name="George Huang" userId="7522906efeb502a4" providerId="LiveId" clId="{071145E0-0CC1-4FED-94A8-01CB065A7310}" dt="2023-08-06T17:39:56.715" v="84" actId="47"/>
        <pc:sldMkLst>
          <pc:docMk/>
          <pc:sldMk cId="4127218423" sldId="1308"/>
        </pc:sldMkLst>
      </pc:sldChg>
      <pc:sldChg chg="del">
        <pc:chgData name="George Huang" userId="7522906efeb502a4" providerId="LiveId" clId="{071145E0-0CC1-4FED-94A8-01CB065A7310}" dt="2023-08-06T17:40:11.138" v="90" actId="47"/>
        <pc:sldMkLst>
          <pc:docMk/>
          <pc:sldMk cId="2322887434" sldId="1310"/>
        </pc:sldMkLst>
      </pc:sldChg>
      <pc:sldChg chg="del">
        <pc:chgData name="George Huang" userId="7522906efeb502a4" providerId="LiveId" clId="{071145E0-0CC1-4FED-94A8-01CB065A7310}" dt="2023-08-06T17:40:26.987" v="97" actId="47"/>
        <pc:sldMkLst>
          <pc:docMk/>
          <pc:sldMk cId="3661805889" sldId="1311"/>
        </pc:sldMkLst>
      </pc:sldChg>
      <pc:sldChg chg="del">
        <pc:chgData name="George Huang" userId="7522906efeb502a4" providerId="LiveId" clId="{071145E0-0CC1-4FED-94A8-01CB065A7310}" dt="2023-08-06T17:40:29.630" v="98" actId="47"/>
        <pc:sldMkLst>
          <pc:docMk/>
          <pc:sldMk cId="2267972625" sldId="1313"/>
        </pc:sldMkLst>
      </pc:sldChg>
      <pc:sldChg chg="del">
        <pc:chgData name="George Huang" userId="7522906efeb502a4" providerId="LiveId" clId="{071145E0-0CC1-4FED-94A8-01CB065A7310}" dt="2023-08-06T17:40:23.632" v="96" actId="47"/>
        <pc:sldMkLst>
          <pc:docMk/>
          <pc:sldMk cId="575503467" sldId="1319"/>
        </pc:sldMkLst>
      </pc:sldChg>
      <pc:sldChg chg="del">
        <pc:chgData name="George Huang" userId="7522906efeb502a4" providerId="LiveId" clId="{071145E0-0CC1-4FED-94A8-01CB065A7310}" dt="2023-08-06T17:40:33.006" v="100" actId="47"/>
        <pc:sldMkLst>
          <pc:docMk/>
          <pc:sldMk cId="3261049536" sldId="1322"/>
        </pc:sldMkLst>
      </pc:sldChg>
      <pc:sldChg chg="del">
        <pc:chgData name="George Huang" userId="7522906efeb502a4" providerId="LiveId" clId="{071145E0-0CC1-4FED-94A8-01CB065A7310}" dt="2023-08-06T17:36:50.286" v="0" actId="47"/>
        <pc:sldMkLst>
          <pc:docMk/>
          <pc:sldMk cId="119591492" sldId="1325"/>
        </pc:sldMkLst>
      </pc:sldChg>
      <pc:sldChg chg="del">
        <pc:chgData name="George Huang" userId="7522906efeb502a4" providerId="LiveId" clId="{071145E0-0CC1-4FED-94A8-01CB065A7310}" dt="2023-08-06T17:37:23.633" v="8" actId="47"/>
        <pc:sldMkLst>
          <pc:docMk/>
          <pc:sldMk cId="3519160538" sldId="1427"/>
        </pc:sldMkLst>
      </pc:sldChg>
      <pc:sldChg chg="del">
        <pc:chgData name="George Huang" userId="7522906efeb502a4" providerId="LiveId" clId="{071145E0-0CC1-4FED-94A8-01CB065A7310}" dt="2023-08-06T17:38:12.641" v="32" actId="47"/>
        <pc:sldMkLst>
          <pc:docMk/>
          <pc:sldMk cId="3987397249" sldId="1429"/>
        </pc:sldMkLst>
      </pc:sldChg>
      <pc:sldChg chg="del">
        <pc:chgData name="George Huang" userId="7522906efeb502a4" providerId="LiveId" clId="{071145E0-0CC1-4FED-94A8-01CB065A7310}" dt="2023-08-06T17:38:15.550" v="35" actId="47"/>
        <pc:sldMkLst>
          <pc:docMk/>
          <pc:sldMk cId="3376642843" sldId="1431"/>
        </pc:sldMkLst>
      </pc:sldChg>
      <pc:sldChg chg="del">
        <pc:chgData name="George Huang" userId="7522906efeb502a4" providerId="LiveId" clId="{071145E0-0CC1-4FED-94A8-01CB065A7310}" dt="2023-08-06T17:38:14.692" v="34" actId="47"/>
        <pc:sldMkLst>
          <pc:docMk/>
          <pc:sldMk cId="2430148055" sldId="1437"/>
        </pc:sldMkLst>
      </pc:sldChg>
      <pc:sldChg chg="del">
        <pc:chgData name="George Huang" userId="7522906efeb502a4" providerId="LiveId" clId="{071145E0-0CC1-4FED-94A8-01CB065A7310}" dt="2023-08-06T17:39:05.211" v="57" actId="47"/>
        <pc:sldMkLst>
          <pc:docMk/>
          <pc:sldMk cId="1427345914" sldId="1441"/>
        </pc:sldMkLst>
      </pc:sldChg>
      <pc:sldChg chg="del">
        <pc:chgData name="George Huang" userId="7522906efeb502a4" providerId="LiveId" clId="{071145E0-0CC1-4FED-94A8-01CB065A7310}" dt="2023-08-06T17:39:12.587" v="61" actId="47"/>
        <pc:sldMkLst>
          <pc:docMk/>
          <pc:sldMk cId="4194310102" sldId="1443"/>
        </pc:sldMkLst>
      </pc:sldChg>
      <pc:sldChg chg="del">
        <pc:chgData name="George Huang" userId="7522906efeb502a4" providerId="LiveId" clId="{071145E0-0CC1-4FED-94A8-01CB065A7310}" dt="2023-08-06T17:40:05.373" v="88" actId="47"/>
        <pc:sldMkLst>
          <pc:docMk/>
          <pc:sldMk cId="1210483817" sldId="1485"/>
        </pc:sldMkLst>
      </pc:sldChg>
      <pc:sldChg chg="del">
        <pc:chgData name="George Huang" userId="7522906efeb502a4" providerId="LiveId" clId="{071145E0-0CC1-4FED-94A8-01CB065A7310}" dt="2023-08-06T17:40:09.467" v="89" actId="47"/>
        <pc:sldMkLst>
          <pc:docMk/>
          <pc:sldMk cId="3147592075" sldId="1486"/>
        </pc:sldMkLst>
      </pc:sldChg>
      <pc:sldChg chg="del">
        <pc:chgData name="George Huang" userId="7522906efeb502a4" providerId="LiveId" clId="{071145E0-0CC1-4FED-94A8-01CB065A7310}" dt="2023-08-06T17:40:20.255" v="94" actId="47"/>
        <pc:sldMkLst>
          <pc:docMk/>
          <pc:sldMk cId="713174598" sldId="1488"/>
        </pc:sldMkLst>
      </pc:sldChg>
      <pc:sldChg chg="del">
        <pc:chgData name="George Huang" userId="7522906efeb502a4" providerId="LiveId" clId="{071145E0-0CC1-4FED-94A8-01CB065A7310}" dt="2023-08-06T17:40:12.530" v="91" actId="47"/>
        <pc:sldMkLst>
          <pc:docMk/>
          <pc:sldMk cId="2612770218" sldId="1489"/>
        </pc:sldMkLst>
      </pc:sldChg>
      <pc:sldChg chg="del">
        <pc:chgData name="George Huang" userId="7522906efeb502a4" providerId="LiveId" clId="{071145E0-0CC1-4FED-94A8-01CB065A7310}" dt="2023-08-06T17:38:02.329" v="27" actId="47"/>
        <pc:sldMkLst>
          <pc:docMk/>
          <pc:sldMk cId="4216107653" sldId="1493"/>
        </pc:sldMkLst>
      </pc:sldChg>
      <pc:sldChg chg="del">
        <pc:chgData name="George Huang" userId="7522906efeb502a4" providerId="LiveId" clId="{071145E0-0CC1-4FED-94A8-01CB065A7310}" dt="2023-08-06T17:38:02.329" v="27" actId="47"/>
        <pc:sldMkLst>
          <pc:docMk/>
          <pc:sldMk cId="1489234754" sldId="1494"/>
        </pc:sldMkLst>
      </pc:sldChg>
      <pc:sldChg chg="del">
        <pc:chgData name="George Huang" userId="7522906efeb502a4" providerId="LiveId" clId="{071145E0-0CC1-4FED-94A8-01CB065A7310}" dt="2023-08-06T17:38:07.072" v="29" actId="47"/>
        <pc:sldMkLst>
          <pc:docMk/>
          <pc:sldMk cId="321280689" sldId="1498"/>
        </pc:sldMkLst>
      </pc:sldChg>
      <pc:sldChg chg="del">
        <pc:chgData name="George Huang" userId="7522906efeb502a4" providerId="LiveId" clId="{071145E0-0CC1-4FED-94A8-01CB065A7310}" dt="2023-08-06T17:38:18.382" v="36" actId="47"/>
        <pc:sldMkLst>
          <pc:docMk/>
          <pc:sldMk cId="65364570" sldId="1499"/>
        </pc:sldMkLst>
      </pc:sldChg>
      <pc:sldChg chg="del">
        <pc:chgData name="George Huang" userId="7522906efeb502a4" providerId="LiveId" clId="{071145E0-0CC1-4FED-94A8-01CB065A7310}" dt="2023-08-06T17:38:21.658" v="38" actId="47"/>
        <pc:sldMkLst>
          <pc:docMk/>
          <pc:sldMk cId="3316973215" sldId="1501"/>
        </pc:sldMkLst>
      </pc:sldChg>
      <pc:sldChg chg="del">
        <pc:chgData name="George Huang" userId="7522906efeb502a4" providerId="LiveId" clId="{071145E0-0CC1-4FED-94A8-01CB065A7310}" dt="2023-08-06T17:38:26.016" v="40" actId="47"/>
        <pc:sldMkLst>
          <pc:docMk/>
          <pc:sldMk cId="675589153" sldId="1502"/>
        </pc:sldMkLst>
      </pc:sldChg>
      <pc:sldChg chg="del">
        <pc:chgData name="George Huang" userId="7522906efeb502a4" providerId="LiveId" clId="{071145E0-0CC1-4FED-94A8-01CB065A7310}" dt="2023-08-06T17:38:44.152" v="49" actId="47"/>
        <pc:sldMkLst>
          <pc:docMk/>
          <pc:sldMk cId="482215761" sldId="1503"/>
        </pc:sldMkLst>
      </pc:sldChg>
      <pc:sldChg chg="del">
        <pc:chgData name="George Huang" userId="7522906efeb502a4" providerId="LiveId" clId="{071145E0-0CC1-4FED-94A8-01CB065A7310}" dt="2023-08-06T17:38:13.732" v="33" actId="47"/>
        <pc:sldMkLst>
          <pc:docMk/>
          <pc:sldMk cId="3232866138" sldId="1504"/>
        </pc:sldMkLst>
      </pc:sldChg>
      <pc:sldChg chg="del">
        <pc:chgData name="George Huang" userId="7522906efeb502a4" providerId="LiveId" clId="{071145E0-0CC1-4FED-94A8-01CB065A7310}" dt="2023-08-06T17:37:30.067" v="12" actId="47"/>
        <pc:sldMkLst>
          <pc:docMk/>
          <pc:sldMk cId="2598105543" sldId="1506"/>
        </pc:sldMkLst>
      </pc:sldChg>
      <pc:sldChg chg="del">
        <pc:chgData name="George Huang" userId="7522906efeb502a4" providerId="LiveId" clId="{071145E0-0CC1-4FED-94A8-01CB065A7310}" dt="2023-08-06T17:37:32.970" v="13" actId="47"/>
        <pc:sldMkLst>
          <pc:docMk/>
          <pc:sldMk cId="3551717617" sldId="1507"/>
        </pc:sldMkLst>
      </pc:sldChg>
      <pc:sldChg chg="del">
        <pc:chgData name="George Huang" userId="7522906efeb502a4" providerId="LiveId" clId="{071145E0-0CC1-4FED-94A8-01CB065A7310}" dt="2023-08-06T17:37:34.776" v="14" actId="47"/>
        <pc:sldMkLst>
          <pc:docMk/>
          <pc:sldMk cId="1963855934" sldId="1508"/>
        </pc:sldMkLst>
      </pc:sldChg>
      <pc:sldChg chg="del">
        <pc:chgData name="George Huang" userId="7522906efeb502a4" providerId="LiveId" clId="{071145E0-0CC1-4FED-94A8-01CB065A7310}" dt="2023-08-06T17:37:41.045" v="17" actId="47"/>
        <pc:sldMkLst>
          <pc:docMk/>
          <pc:sldMk cId="1599200235" sldId="1509"/>
        </pc:sldMkLst>
      </pc:sldChg>
      <pc:sldChg chg="del">
        <pc:chgData name="George Huang" userId="7522906efeb502a4" providerId="LiveId" clId="{071145E0-0CC1-4FED-94A8-01CB065A7310}" dt="2023-08-06T17:37:39.525" v="16" actId="47"/>
        <pc:sldMkLst>
          <pc:docMk/>
          <pc:sldMk cId="371043886" sldId="1510"/>
        </pc:sldMkLst>
      </pc:sldChg>
      <pc:sldChg chg="del">
        <pc:chgData name="George Huang" userId="7522906efeb502a4" providerId="LiveId" clId="{071145E0-0CC1-4FED-94A8-01CB065A7310}" dt="2023-08-06T17:37:44.776" v="19" actId="47"/>
        <pc:sldMkLst>
          <pc:docMk/>
          <pc:sldMk cId="3129435420" sldId="1511"/>
        </pc:sldMkLst>
      </pc:sldChg>
      <pc:sldChg chg="del">
        <pc:chgData name="George Huang" userId="7522906efeb502a4" providerId="LiveId" clId="{071145E0-0CC1-4FED-94A8-01CB065A7310}" dt="2023-08-06T17:37:57.798" v="25" actId="47"/>
        <pc:sldMkLst>
          <pc:docMk/>
          <pc:sldMk cId="824885035" sldId="1512"/>
        </pc:sldMkLst>
      </pc:sldChg>
      <pc:sldChg chg="del">
        <pc:chgData name="George Huang" userId="7522906efeb502a4" providerId="LiveId" clId="{071145E0-0CC1-4FED-94A8-01CB065A7310}" dt="2023-08-06T17:37:52.632" v="23" actId="47"/>
        <pc:sldMkLst>
          <pc:docMk/>
          <pc:sldMk cId="1982952800" sldId="1514"/>
        </pc:sldMkLst>
      </pc:sldChg>
      <pc:sldChg chg="del">
        <pc:chgData name="George Huang" userId="7522906efeb502a4" providerId="LiveId" clId="{071145E0-0CC1-4FED-94A8-01CB065A7310}" dt="2023-08-06T17:37:37.354" v="15" actId="47"/>
        <pc:sldMkLst>
          <pc:docMk/>
          <pc:sldMk cId="3387436422" sldId="1516"/>
        </pc:sldMkLst>
      </pc:sldChg>
      <pc:sldChg chg="del">
        <pc:chgData name="George Huang" userId="7522906efeb502a4" providerId="LiveId" clId="{071145E0-0CC1-4FED-94A8-01CB065A7310}" dt="2023-08-06T17:38:20.151" v="37" actId="47"/>
        <pc:sldMkLst>
          <pc:docMk/>
          <pc:sldMk cId="1011074211" sldId="1517"/>
        </pc:sldMkLst>
      </pc:sldChg>
      <pc:sldChg chg="del">
        <pc:chgData name="George Huang" userId="7522906efeb502a4" providerId="LiveId" clId="{071145E0-0CC1-4FED-94A8-01CB065A7310}" dt="2023-08-06T17:39:06.708" v="58" actId="47"/>
        <pc:sldMkLst>
          <pc:docMk/>
          <pc:sldMk cId="1590528177" sldId="1519"/>
        </pc:sldMkLst>
      </pc:sldChg>
      <pc:sldChg chg="del">
        <pc:chgData name="George Huang" userId="7522906efeb502a4" providerId="LiveId" clId="{071145E0-0CC1-4FED-94A8-01CB065A7310}" dt="2023-08-06T17:39:10.597" v="60" actId="47"/>
        <pc:sldMkLst>
          <pc:docMk/>
          <pc:sldMk cId="1903839824" sldId="1520"/>
        </pc:sldMkLst>
      </pc:sldChg>
      <pc:sldChg chg="del">
        <pc:chgData name="George Huang" userId="7522906efeb502a4" providerId="LiveId" clId="{071145E0-0CC1-4FED-94A8-01CB065A7310}" dt="2023-08-06T17:40:17.023" v="93" actId="47"/>
        <pc:sldMkLst>
          <pc:docMk/>
          <pc:sldMk cId="2454200117" sldId="1521"/>
        </pc:sldMkLst>
      </pc:sldChg>
      <pc:sldChg chg="del">
        <pc:chgData name="George Huang" userId="7522906efeb502a4" providerId="LiveId" clId="{071145E0-0CC1-4FED-94A8-01CB065A7310}" dt="2023-08-06T17:40:14.749" v="92" actId="47"/>
        <pc:sldMkLst>
          <pc:docMk/>
          <pc:sldMk cId="3729257465" sldId="1522"/>
        </pc:sldMkLst>
      </pc:sldChg>
      <pc:sldChg chg="del">
        <pc:chgData name="George Huang" userId="7522906efeb502a4" providerId="LiveId" clId="{071145E0-0CC1-4FED-94A8-01CB065A7310}" dt="2023-08-06T17:40:31.164" v="99" actId="47"/>
        <pc:sldMkLst>
          <pc:docMk/>
          <pc:sldMk cId="3129864117" sldId="1524"/>
        </pc:sldMkLst>
      </pc:sldChg>
      <pc:sldChg chg="del">
        <pc:chgData name="George Huang" userId="7522906efeb502a4" providerId="LiveId" clId="{071145E0-0CC1-4FED-94A8-01CB065A7310}" dt="2023-08-06T17:40:45.902" v="105" actId="47"/>
        <pc:sldMkLst>
          <pc:docMk/>
          <pc:sldMk cId="3287267387" sldId="1525"/>
        </pc:sldMkLst>
      </pc:sldChg>
      <pc:sldChg chg="del">
        <pc:chgData name="George Huang" userId="7522906efeb502a4" providerId="LiveId" clId="{071145E0-0CC1-4FED-94A8-01CB065A7310}" dt="2023-08-06T17:39:08.990" v="59" actId="47"/>
        <pc:sldMkLst>
          <pc:docMk/>
          <pc:sldMk cId="1645616086" sldId="1526"/>
        </pc:sldMkLst>
      </pc:sldChg>
      <pc:sldChg chg="del">
        <pc:chgData name="George Huang" userId="7522906efeb502a4" providerId="LiveId" clId="{071145E0-0CC1-4FED-94A8-01CB065A7310}" dt="2023-08-06T17:39:54.500" v="83" actId="47"/>
        <pc:sldMkLst>
          <pc:docMk/>
          <pc:sldMk cId="2917127931" sldId="1528"/>
        </pc:sldMkLst>
      </pc:sldChg>
      <pc:sldChg chg="del">
        <pc:chgData name="George Huang" userId="7522906efeb502a4" providerId="LiveId" clId="{071145E0-0CC1-4FED-94A8-01CB065A7310}" dt="2023-08-06T17:39:54.500" v="83" actId="47"/>
        <pc:sldMkLst>
          <pc:docMk/>
          <pc:sldMk cId="2581512324" sldId="1529"/>
        </pc:sldMkLst>
      </pc:sldChg>
      <pc:sldChg chg="del">
        <pc:chgData name="George Huang" userId="7522906efeb502a4" providerId="LiveId" clId="{071145E0-0CC1-4FED-94A8-01CB065A7310}" dt="2023-08-06T17:39:58.841" v="85" actId="47"/>
        <pc:sldMkLst>
          <pc:docMk/>
          <pc:sldMk cId="104923417" sldId="1532"/>
        </pc:sldMkLst>
      </pc:sldChg>
      <pc:sldChg chg="del">
        <pc:chgData name="George Huang" userId="7522906efeb502a4" providerId="LiveId" clId="{071145E0-0CC1-4FED-94A8-01CB065A7310}" dt="2023-08-06T17:38:37.693" v="46" actId="47"/>
        <pc:sldMkLst>
          <pc:docMk/>
          <pc:sldMk cId="595754113" sldId="1533"/>
        </pc:sldMkLst>
      </pc:sldChg>
      <pc:sldChg chg="del">
        <pc:chgData name="George Huang" userId="7522906efeb502a4" providerId="LiveId" clId="{071145E0-0CC1-4FED-94A8-01CB065A7310}" dt="2023-08-06T17:39:14.641" v="62" actId="47"/>
        <pc:sldMkLst>
          <pc:docMk/>
          <pc:sldMk cId="2459917404" sldId="1534"/>
        </pc:sldMkLst>
      </pc:sldChg>
      <pc:sldChg chg="del">
        <pc:chgData name="George Huang" userId="7522906efeb502a4" providerId="LiveId" clId="{071145E0-0CC1-4FED-94A8-01CB065A7310}" dt="2023-08-06T17:38:23.475" v="39" actId="47"/>
        <pc:sldMkLst>
          <pc:docMk/>
          <pc:sldMk cId="1352454879" sldId="1536"/>
        </pc:sldMkLst>
      </pc:sldChg>
      <pc:sldChg chg="del">
        <pc:chgData name="George Huang" userId="7522906efeb502a4" providerId="LiveId" clId="{071145E0-0CC1-4FED-94A8-01CB065A7310}" dt="2023-08-06T17:38:27.688" v="41" actId="47"/>
        <pc:sldMkLst>
          <pc:docMk/>
          <pc:sldMk cId="722237373" sldId="1537"/>
        </pc:sldMkLst>
      </pc:sldChg>
      <pc:sldChg chg="del">
        <pc:chgData name="George Huang" userId="7522906efeb502a4" providerId="LiveId" clId="{071145E0-0CC1-4FED-94A8-01CB065A7310}" dt="2023-08-06T17:38:46.358" v="50" actId="47"/>
        <pc:sldMkLst>
          <pc:docMk/>
          <pc:sldMk cId="2270110333" sldId="1538"/>
        </pc:sldMkLst>
      </pc:sldChg>
      <pc:sldChg chg="del">
        <pc:chgData name="George Huang" userId="7522906efeb502a4" providerId="LiveId" clId="{071145E0-0CC1-4FED-94A8-01CB065A7310}" dt="2023-08-06T17:40:03.135" v="87" actId="47"/>
        <pc:sldMkLst>
          <pc:docMk/>
          <pc:sldMk cId="2325914923" sldId="1539"/>
        </pc:sldMkLst>
      </pc:sldChg>
      <pc:sldChg chg="del">
        <pc:chgData name="George Huang" userId="7522906efeb502a4" providerId="LiveId" clId="{071145E0-0CC1-4FED-94A8-01CB065A7310}" dt="2023-08-06T17:37:46.571" v="20" actId="47"/>
        <pc:sldMkLst>
          <pc:docMk/>
          <pc:sldMk cId="3130393259" sldId="1540"/>
        </pc:sldMkLst>
      </pc:sldChg>
      <pc:sldChg chg="del">
        <pc:chgData name="George Huang" userId="7522906efeb502a4" providerId="LiveId" clId="{071145E0-0CC1-4FED-94A8-01CB065A7310}" dt="2023-08-06T17:37:48.991" v="21" actId="47"/>
        <pc:sldMkLst>
          <pc:docMk/>
          <pc:sldMk cId="3504873606" sldId="1541"/>
        </pc:sldMkLst>
      </pc:sldChg>
      <pc:sldChg chg="del">
        <pc:chgData name="George Huang" userId="7522906efeb502a4" providerId="LiveId" clId="{071145E0-0CC1-4FED-94A8-01CB065A7310}" dt="2023-08-06T17:37:51.087" v="22" actId="47"/>
        <pc:sldMkLst>
          <pc:docMk/>
          <pc:sldMk cId="4120959748" sldId="1542"/>
        </pc:sldMkLst>
      </pc:sldChg>
      <pc:sldChg chg="del">
        <pc:chgData name="George Huang" userId="7522906efeb502a4" providerId="LiveId" clId="{071145E0-0CC1-4FED-94A8-01CB065A7310}" dt="2023-08-06T17:38:08.728" v="30" actId="47"/>
        <pc:sldMkLst>
          <pc:docMk/>
          <pc:sldMk cId="1324963548" sldId="1543"/>
        </pc:sldMkLst>
      </pc:sldChg>
      <pc:sldChg chg="del">
        <pc:chgData name="George Huang" userId="7522906efeb502a4" providerId="LiveId" clId="{071145E0-0CC1-4FED-94A8-01CB065A7310}" dt="2023-08-06T17:40:01.288" v="86" actId="47"/>
        <pc:sldMkLst>
          <pc:docMk/>
          <pc:sldMk cId="2343436022" sldId="1544"/>
        </pc:sldMkLst>
      </pc:sldChg>
      <pc:sldChg chg="del">
        <pc:chgData name="George Huang" userId="7522906efeb502a4" providerId="LiveId" clId="{071145E0-0CC1-4FED-94A8-01CB065A7310}" dt="2023-08-06T17:40:48.459" v="106" actId="47"/>
        <pc:sldMkLst>
          <pc:docMk/>
          <pc:sldMk cId="1227899639" sldId="1545"/>
        </pc:sldMkLst>
      </pc:sldChg>
      <pc:sldChg chg="modSp mod">
        <pc:chgData name="George Huang" userId="7522906efeb502a4" providerId="LiveId" clId="{071145E0-0CC1-4FED-94A8-01CB065A7310}" dt="2023-08-06T17:37:11.239" v="4" actId="1076"/>
        <pc:sldMkLst>
          <pc:docMk/>
          <pc:sldMk cId="211489804" sldId="1607"/>
        </pc:sldMkLst>
        <pc:spChg chg="mod">
          <ac:chgData name="George Huang" userId="7522906efeb502a4" providerId="LiveId" clId="{071145E0-0CC1-4FED-94A8-01CB065A7310}" dt="2023-08-06T17:37:11.239" v="4" actId="1076"/>
          <ac:spMkLst>
            <pc:docMk/>
            <pc:sldMk cId="211489804" sldId="1607"/>
            <ac:spMk id="4" creationId="{ADF64274-7E6D-4A22-8419-C7A7E74246E1}"/>
          </ac:spMkLst>
        </pc:spChg>
      </pc:sldChg>
      <pc:sldChg chg="del">
        <pc:chgData name="George Huang" userId="7522906efeb502a4" providerId="LiveId" clId="{071145E0-0CC1-4FED-94A8-01CB065A7310}" dt="2023-08-06T17:37:18" v="5" actId="47"/>
        <pc:sldMkLst>
          <pc:docMk/>
          <pc:sldMk cId="3486491128" sldId="1609"/>
        </pc:sldMkLst>
      </pc:sldChg>
      <pc:sldChg chg="del">
        <pc:chgData name="George Huang" userId="7522906efeb502a4" providerId="LiveId" clId="{071145E0-0CC1-4FED-94A8-01CB065A7310}" dt="2023-08-06T17:37:22.379" v="7" actId="47"/>
        <pc:sldMkLst>
          <pc:docMk/>
          <pc:sldMk cId="3562386542" sldId="1615"/>
        </pc:sldMkLst>
      </pc:sldChg>
      <pc:sldChg chg="del">
        <pc:chgData name="George Huang" userId="7522906efeb502a4" providerId="LiveId" clId="{071145E0-0CC1-4FED-94A8-01CB065A7310}" dt="2023-08-06T17:37:20.552" v="6" actId="47"/>
        <pc:sldMkLst>
          <pc:docMk/>
          <pc:sldMk cId="2210478898" sldId="1618"/>
        </pc:sldMkLst>
      </pc:sldChg>
      <pc:sldChg chg="del">
        <pc:chgData name="George Huang" userId="7522906efeb502a4" providerId="LiveId" clId="{071145E0-0CC1-4FED-94A8-01CB065A7310}" dt="2023-08-06T17:37:24.912" v="9" actId="47"/>
        <pc:sldMkLst>
          <pc:docMk/>
          <pc:sldMk cId="2572804552" sldId="1619"/>
        </pc:sldMkLst>
      </pc:sldChg>
      <pc:sldChg chg="del">
        <pc:chgData name="George Huang" userId="7522906efeb502a4" providerId="LiveId" clId="{071145E0-0CC1-4FED-94A8-01CB065A7310}" dt="2023-08-06T17:37:32.970" v="13" actId="47"/>
        <pc:sldMkLst>
          <pc:docMk/>
          <pc:sldMk cId="2239557168" sldId="1627"/>
        </pc:sldMkLst>
      </pc:sldChg>
      <pc:sldChg chg="del">
        <pc:chgData name="George Huang" userId="7522906efeb502a4" providerId="LiveId" clId="{071145E0-0CC1-4FED-94A8-01CB065A7310}" dt="2023-08-06T17:37:34.776" v="14" actId="47"/>
        <pc:sldMkLst>
          <pc:docMk/>
          <pc:sldMk cId="1288306670" sldId="1629"/>
        </pc:sldMkLst>
      </pc:sldChg>
      <pc:sldChg chg="del">
        <pc:chgData name="George Huang" userId="7522906efeb502a4" providerId="LiveId" clId="{071145E0-0CC1-4FED-94A8-01CB065A7310}" dt="2023-08-06T17:37:37.354" v="15" actId="47"/>
        <pc:sldMkLst>
          <pc:docMk/>
          <pc:sldMk cId="3977994416" sldId="1631"/>
        </pc:sldMkLst>
      </pc:sldChg>
      <pc:sldChg chg="del">
        <pc:chgData name="George Huang" userId="7522906efeb502a4" providerId="LiveId" clId="{071145E0-0CC1-4FED-94A8-01CB065A7310}" dt="2023-08-06T17:37:41.045" v="17" actId="47"/>
        <pc:sldMkLst>
          <pc:docMk/>
          <pc:sldMk cId="921999462" sldId="1633"/>
        </pc:sldMkLst>
      </pc:sldChg>
      <pc:sldChg chg="del">
        <pc:chgData name="George Huang" userId="7522906efeb502a4" providerId="LiveId" clId="{071145E0-0CC1-4FED-94A8-01CB065A7310}" dt="2023-08-06T17:37:42.555" v="18" actId="47"/>
        <pc:sldMkLst>
          <pc:docMk/>
          <pc:sldMk cId="3097719991" sldId="1635"/>
        </pc:sldMkLst>
      </pc:sldChg>
      <pc:sldChg chg="del">
        <pc:chgData name="George Huang" userId="7522906efeb502a4" providerId="LiveId" clId="{071145E0-0CC1-4FED-94A8-01CB065A7310}" dt="2023-08-06T17:37:44.776" v="19" actId="47"/>
        <pc:sldMkLst>
          <pc:docMk/>
          <pc:sldMk cId="2546935418" sldId="1637"/>
        </pc:sldMkLst>
      </pc:sldChg>
      <pc:sldChg chg="del">
        <pc:chgData name="George Huang" userId="7522906efeb502a4" providerId="LiveId" clId="{071145E0-0CC1-4FED-94A8-01CB065A7310}" dt="2023-08-06T17:37:46.571" v="20" actId="47"/>
        <pc:sldMkLst>
          <pc:docMk/>
          <pc:sldMk cId="1685222889" sldId="1639"/>
        </pc:sldMkLst>
      </pc:sldChg>
      <pc:sldChg chg="del">
        <pc:chgData name="George Huang" userId="7522906efeb502a4" providerId="LiveId" clId="{071145E0-0CC1-4FED-94A8-01CB065A7310}" dt="2023-08-06T17:37:48.991" v="21" actId="47"/>
        <pc:sldMkLst>
          <pc:docMk/>
          <pc:sldMk cId="2769851177" sldId="1641"/>
        </pc:sldMkLst>
      </pc:sldChg>
      <pc:sldChg chg="del">
        <pc:chgData name="George Huang" userId="7522906efeb502a4" providerId="LiveId" clId="{071145E0-0CC1-4FED-94A8-01CB065A7310}" dt="2023-08-06T17:37:51.087" v="22" actId="47"/>
        <pc:sldMkLst>
          <pc:docMk/>
          <pc:sldMk cId="735388546" sldId="1643"/>
        </pc:sldMkLst>
      </pc:sldChg>
      <pc:sldChg chg="del">
        <pc:chgData name="George Huang" userId="7522906efeb502a4" providerId="LiveId" clId="{071145E0-0CC1-4FED-94A8-01CB065A7310}" dt="2023-08-06T17:37:27.988" v="11" actId="47"/>
        <pc:sldMkLst>
          <pc:docMk/>
          <pc:sldMk cId="2498366260" sldId="1645"/>
        </pc:sldMkLst>
      </pc:sldChg>
      <pc:sldChg chg="del">
        <pc:chgData name="George Huang" userId="7522906efeb502a4" providerId="LiveId" clId="{071145E0-0CC1-4FED-94A8-01CB065A7310}" dt="2023-08-06T17:37:30.067" v="12" actId="47"/>
        <pc:sldMkLst>
          <pc:docMk/>
          <pc:sldMk cId="1740591836" sldId="1647"/>
        </pc:sldMkLst>
      </pc:sldChg>
      <pc:sldChg chg="del">
        <pc:chgData name="George Huang" userId="7522906efeb502a4" providerId="LiveId" clId="{071145E0-0CC1-4FED-94A8-01CB065A7310}" dt="2023-08-06T17:37:52.632" v="23" actId="47"/>
        <pc:sldMkLst>
          <pc:docMk/>
          <pc:sldMk cId="4085385703" sldId="1649"/>
        </pc:sldMkLst>
      </pc:sldChg>
      <pc:sldChg chg="del">
        <pc:chgData name="George Huang" userId="7522906efeb502a4" providerId="LiveId" clId="{071145E0-0CC1-4FED-94A8-01CB065A7310}" dt="2023-08-06T17:37:56.178" v="24" actId="47"/>
        <pc:sldMkLst>
          <pc:docMk/>
          <pc:sldMk cId="3738701666" sldId="1651"/>
        </pc:sldMkLst>
      </pc:sldChg>
      <pc:sldChg chg="del">
        <pc:chgData name="George Huang" userId="7522906efeb502a4" providerId="LiveId" clId="{071145E0-0CC1-4FED-94A8-01CB065A7310}" dt="2023-08-06T17:37:56.178" v="24" actId="47"/>
        <pc:sldMkLst>
          <pc:docMk/>
          <pc:sldMk cId="1864678607" sldId="1652"/>
        </pc:sldMkLst>
      </pc:sldChg>
      <pc:sldChg chg="del">
        <pc:chgData name="George Huang" userId="7522906efeb502a4" providerId="LiveId" clId="{071145E0-0CC1-4FED-94A8-01CB065A7310}" dt="2023-08-06T17:37:57.798" v="25" actId="47"/>
        <pc:sldMkLst>
          <pc:docMk/>
          <pc:sldMk cId="1958791980" sldId="1653"/>
        </pc:sldMkLst>
      </pc:sldChg>
      <pc:sldChg chg="del">
        <pc:chgData name="George Huang" userId="7522906efeb502a4" providerId="LiveId" clId="{071145E0-0CC1-4FED-94A8-01CB065A7310}" dt="2023-08-06T17:37:59.238" v="26" actId="47"/>
        <pc:sldMkLst>
          <pc:docMk/>
          <pc:sldMk cId="1033644081" sldId="1655"/>
        </pc:sldMkLst>
      </pc:sldChg>
      <pc:sldChg chg="del">
        <pc:chgData name="George Huang" userId="7522906efeb502a4" providerId="LiveId" clId="{071145E0-0CC1-4FED-94A8-01CB065A7310}" dt="2023-08-06T17:38:05.710" v="28" actId="47"/>
        <pc:sldMkLst>
          <pc:docMk/>
          <pc:sldMk cId="2995132518" sldId="1658"/>
        </pc:sldMkLst>
      </pc:sldChg>
      <pc:sldChg chg="del">
        <pc:chgData name="George Huang" userId="7522906efeb502a4" providerId="LiveId" clId="{071145E0-0CC1-4FED-94A8-01CB065A7310}" dt="2023-08-06T17:38:07.072" v="29" actId="47"/>
        <pc:sldMkLst>
          <pc:docMk/>
          <pc:sldMk cId="2136660003" sldId="1659"/>
        </pc:sldMkLst>
      </pc:sldChg>
      <pc:sldChg chg="del">
        <pc:chgData name="George Huang" userId="7522906efeb502a4" providerId="LiveId" clId="{071145E0-0CC1-4FED-94A8-01CB065A7310}" dt="2023-08-06T17:38:08.728" v="30" actId="47"/>
        <pc:sldMkLst>
          <pc:docMk/>
          <pc:sldMk cId="1605629674" sldId="1661"/>
        </pc:sldMkLst>
      </pc:sldChg>
      <pc:sldChg chg="del">
        <pc:chgData name="George Huang" userId="7522906efeb502a4" providerId="LiveId" clId="{071145E0-0CC1-4FED-94A8-01CB065A7310}" dt="2023-08-06T17:38:18.382" v="36" actId="47"/>
        <pc:sldMkLst>
          <pc:docMk/>
          <pc:sldMk cId="3263447265" sldId="1663"/>
        </pc:sldMkLst>
      </pc:sldChg>
      <pc:sldChg chg="del">
        <pc:chgData name="George Huang" userId="7522906efeb502a4" providerId="LiveId" clId="{071145E0-0CC1-4FED-94A8-01CB065A7310}" dt="2023-08-06T17:38:21.658" v="38" actId="47"/>
        <pc:sldMkLst>
          <pc:docMk/>
          <pc:sldMk cId="1148310321" sldId="1665"/>
        </pc:sldMkLst>
      </pc:sldChg>
      <pc:sldChg chg="del">
        <pc:chgData name="George Huang" userId="7522906efeb502a4" providerId="LiveId" clId="{071145E0-0CC1-4FED-94A8-01CB065A7310}" dt="2023-08-06T17:38:23.475" v="39" actId="47"/>
        <pc:sldMkLst>
          <pc:docMk/>
          <pc:sldMk cId="111187861" sldId="1668"/>
        </pc:sldMkLst>
      </pc:sldChg>
      <pc:sldChg chg="del">
        <pc:chgData name="George Huang" userId="7522906efeb502a4" providerId="LiveId" clId="{071145E0-0CC1-4FED-94A8-01CB065A7310}" dt="2023-08-06T17:38:26.016" v="40" actId="47"/>
        <pc:sldMkLst>
          <pc:docMk/>
          <pc:sldMk cId="4148714593" sldId="1669"/>
        </pc:sldMkLst>
      </pc:sldChg>
      <pc:sldChg chg="del">
        <pc:chgData name="George Huang" userId="7522906efeb502a4" providerId="LiveId" clId="{071145E0-0CC1-4FED-94A8-01CB065A7310}" dt="2023-08-06T17:38:28.309" v="42" actId="47"/>
        <pc:sldMkLst>
          <pc:docMk/>
          <pc:sldMk cId="3245702778" sldId="1671"/>
        </pc:sldMkLst>
      </pc:sldChg>
      <pc:sldChg chg="del">
        <pc:chgData name="George Huang" userId="7522906efeb502a4" providerId="LiveId" clId="{071145E0-0CC1-4FED-94A8-01CB065A7310}" dt="2023-08-06T17:38:34.176" v="44" actId="47"/>
        <pc:sldMkLst>
          <pc:docMk/>
          <pc:sldMk cId="1704418916" sldId="1673"/>
        </pc:sldMkLst>
      </pc:sldChg>
      <pc:sldChg chg="del">
        <pc:chgData name="George Huang" userId="7522906efeb502a4" providerId="LiveId" clId="{071145E0-0CC1-4FED-94A8-01CB065A7310}" dt="2023-08-06T17:38:36.125" v="45" actId="47"/>
        <pc:sldMkLst>
          <pc:docMk/>
          <pc:sldMk cId="2969958670" sldId="1675"/>
        </pc:sldMkLst>
      </pc:sldChg>
      <pc:sldChg chg="del">
        <pc:chgData name="George Huang" userId="7522906efeb502a4" providerId="LiveId" clId="{071145E0-0CC1-4FED-94A8-01CB065A7310}" dt="2023-08-06T17:38:37.693" v="46" actId="47"/>
        <pc:sldMkLst>
          <pc:docMk/>
          <pc:sldMk cId="2698662292" sldId="1677"/>
        </pc:sldMkLst>
      </pc:sldChg>
      <pc:sldChg chg="del">
        <pc:chgData name="George Huang" userId="7522906efeb502a4" providerId="LiveId" clId="{071145E0-0CC1-4FED-94A8-01CB065A7310}" dt="2023-08-06T17:38:39.792" v="47" actId="47"/>
        <pc:sldMkLst>
          <pc:docMk/>
          <pc:sldMk cId="2414950328" sldId="1679"/>
        </pc:sldMkLst>
      </pc:sldChg>
      <pc:sldChg chg="del">
        <pc:chgData name="George Huang" userId="7522906efeb502a4" providerId="LiveId" clId="{071145E0-0CC1-4FED-94A8-01CB065A7310}" dt="2023-08-06T17:38:41.785" v="48" actId="47"/>
        <pc:sldMkLst>
          <pc:docMk/>
          <pc:sldMk cId="789058152" sldId="1681"/>
        </pc:sldMkLst>
      </pc:sldChg>
      <pc:sldChg chg="del">
        <pc:chgData name="George Huang" userId="7522906efeb502a4" providerId="LiveId" clId="{071145E0-0CC1-4FED-94A8-01CB065A7310}" dt="2023-08-06T17:38:44.152" v="49" actId="47"/>
        <pc:sldMkLst>
          <pc:docMk/>
          <pc:sldMk cId="931171646" sldId="1683"/>
        </pc:sldMkLst>
      </pc:sldChg>
      <pc:sldChg chg="del">
        <pc:chgData name="George Huang" userId="7522906efeb502a4" providerId="LiveId" clId="{071145E0-0CC1-4FED-94A8-01CB065A7310}" dt="2023-08-06T17:38:46.358" v="50" actId="47"/>
        <pc:sldMkLst>
          <pc:docMk/>
          <pc:sldMk cId="287072441" sldId="1685"/>
        </pc:sldMkLst>
      </pc:sldChg>
      <pc:sldChg chg="del">
        <pc:chgData name="George Huang" userId="7522906efeb502a4" providerId="LiveId" clId="{071145E0-0CC1-4FED-94A8-01CB065A7310}" dt="2023-08-06T17:38:53.761" v="51" actId="47"/>
        <pc:sldMkLst>
          <pc:docMk/>
          <pc:sldMk cId="2723678294" sldId="1687"/>
        </pc:sldMkLst>
      </pc:sldChg>
      <pc:sldChg chg="del">
        <pc:chgData name="George Huang" userId="7522906efeb502a4" providerId="LiveId" clId="{071145E0-0CC1-4FED-94A8-01CB065A7310}" dt="2023-08-06T17:38:55.564" v="52" actId="47"/>
        <pc:sldMkLst>
          <pc:docMk/>
          <pc:sldMk cId="587663442" sldId="1690"/>
        </pc:sldMkLst>
      </pc:sldChg>
      <pc:sldChg chg="del">
        <pc:chgData name="George Huang" userId="7522906efeb502a4" providerId="LiveId" clId="{071145E0-0CC1-4FED-94A8-01CB065A7310}" dt="2023-08-06T17:38:58.285" v="53" actId="47"/>
        <pc:sldMkLst>
          <pc:docMk/>
          <pc:sldMk cId="728995894" sldId="1691"/>
        </pc:sldMkLst>
      </pc:sldChg>
      <pc:sldChg chg="del">
        <pc:chgData name="George Huang" userId="7522906efeb502a4" providerId="LiveId" clId="{071145E0-0CC1-4FED-94A8-01CB065A7310}" dt="2023-08-06T17:38:58.285" v="53" actId="47"/>
        <pc:sldMkLst>
          <pc:docMk/>
          <pc:sldMk cId="212551325" sldId="1692"/>
        </pc:sldMkLst>
      </pc:sldChg>
      <pc:sldChg chg="del">
        <pc:chgData name="George Huang" userId="7522906efeb502a4" providerId="LiveId" clId="{071145E0-0CC1-4FED-94A8-01CB065A7310}" dt="2023-08-06T17:39:00.325" v="54" actId="47"/>
        <pc:sldMkLst>
          <pc:docMk/>
          <pc:sldMk cId="960638258" sldId="1695"/>
        </pc:sldMkLst>
      </pc:sldChg>
      <pc:sldChg chg="del">
        <pc:chgData name="George Huang" userId="7522906efeb502a4" providerId="LiveId" clId="{071145E0-0CC1-4FED-94A8-01CB065A7310}" dt="2023-08-06T17:39:01.945" v="55" actId="47"/>
        <pc:sldMkLst>
          <pc:docMk/>
          <pc:sldMk cId="167158886" sldId="1696"/>
        </pc:sldMkLst>
      </pc:sldChg>
      <pc:sldChg chg="del">
        <pc:chgData name="George Huang" userId="7522906efeb502a4" providerId="LiveId" clId="{071145E0-0CC1-4FED-94A8-01CB065A7310}" dt="2023-08-06T17:39:03.768" v="56" actId="47"/>
        <pc:sldMkLst>
          <pc:docMk/>
          <pc:sldMk cId="2738532764" sldId="1698"/>
        </pc:sldMkLst>
      </pc:sldChg>
      <pc:sldChg chg="del">
        <pc:chgData name="George Huang" userId="7522906efeb502a4" providerId="LiveId" clId="{071145E0-0CC1-4FED-94A8-01CB065A7310}" dt="2023-08-06T17:39:08.990" v="59" actId="47"/>
        <pc:sldMkLst>
          <pc:docMk/>
          <pc:sldMk cId="3608100959" sldId="1701"/>
        </pc:sldMkLst>
      </pc:sldChg>
      <pc:sldChg chg="del">
        <pc:chgData name="George Huang" userId="7522906efeb502a4" providerId="LiveId" clId="{071145E0-0CC1-4FED-94A8-01CB065A7310}" dt="2023-08-06T17:39:10.597" v="60" actId="47"/>
        <pc:sldMkLst>
          <pc:docMk/>
          <pc:sldMk cId="3691218415" sldId="1702"/>
        </pc:sldMkLst>
      </pc:sldChg>
      <pc:sldChg chg="del">
        <pc:chgData name="George Huang" userId="7522906efeb502a4" providerId="LiveId" clId="{071145E0-0CC1-4FED-94A8-01CB065A7310}" dt="2023-08-06T17:39:14.641" v="62" actId="47"/>
        <pc:sldMkLst>
          <pc:docMk/>
          <pc:sldMk cId="3968861806" sldId="1704"/>
        </pc:sldMkLst>
      </pc:sldChg>
      <pc:sldChg chg="del">
        <pc:chgData name="George Huang" userId="7522906efeb502a4" providerId="LiveId" clId="{071145E0-0CC1-4FED-94A8-01CB065A7310}" dt="2023-08-06T17:39:16.148" v="63" actId="47"/>
        <pc:sldMkLst>
          <pc:docMk/>
          <pc:sldMk cId="4103827688" sldId="1707"/>
        </pc:sldMkLst>
      </pc:sldChg>
      <pc:sldChg chg="del">
        <pc:chgData name="George Huang" userId="7522906efeb502a4" providerId="LiveId" clId="{071145E0-0CC1-4FED-94A8-01CB065A7310}" dt="2023-08-06T17:39:17.516" v="64" actId="47"/>
        <pc:sldMkLst>
          <pc:docMk/>
          <pc:sldMk cId="2379244727" sldId="1708"/>
        </pc:sldMkLst>
      </pc:sldChg>
      <pc:sldChg chg="del">
        <pc:chgData name="George Huang" userId="7522906efeb502a4" providerId="LiveId" clId="{071145E0-0CC1-4FED-94A8-01CB065A7310}" dt="2023-08-06T17:39:19.154" v="65" actId="47"/>
        <pc:sldMkLst>
          <pc:docMk/>
          <pc:sldMk cId="2315005998" sldId="1710"/>
        </pc:sldMkLst>
      </pc:sldChg>
      <pc:sldChg chg="del">
        <pc:chgData name="George Huang" userId="7522906efeb502a4" providerId="LiveId" clId="{071145E0-0CC1-4FED-94A8-01CB065A7310}" dt="2023-08-06T17:39:21.740" v="67" actId="47"/>
        <pc:sldMkLst>
          <pc:docMk/>
          <pc:sldMk cId="1817922353" sldId="1712"/>
        </pc:sldMkLst>
      </pc:sldChg>
      <pc:sldChg chg="del">
        <pc:chgData name="George Huang" userId="7522906efeb502a4" providerId="LiveId" clId="{071145E0-0CC1-4FED-94A8-01CB065A7310}" dt="2023-08-06T17:39:24.290" v="68" actId="47"/>
        <pc:sldMkLst>
          <pc:docMk/>
          <pc:sldMk cId="2977427807" sldId="1714"/>
        </pc:sldMkLst>
      </pc:sldChg>
      <pc:sldChg chg="del">
        <pc:chgData name="George Huang" userId="7522906efeb502a4" providerId="LiveId" clId="{071145E0-0CC1-4FED-94A8-01CB065A7310}" dt="2023-08-06T17:39:26.084" v="69" actId="47"/>
        <pc:sldMkLst>
          <pc:docMk/>
          <pc:sldMk cId="2126723484" sldId="1716"/>
        </pc:sldMkLst>
      </pc:sldChg>
      <pc:sldChg chg="del">
        <pc:chgData name="George Huang" userId="7522906efeb502a4" providerId="LiveId" clId="{071145E0-0CC1-4FED-94A8-01CB065A7310}" dt="2023-08-06T17:39:27.569" v="70" actId="47"/>
        <pc:sldMkLst>
          <pc:docMk/>
          <pc:sldMk cId="2552959375" sldId="1718"/>
        </pc:sldMkLst>
      </pc:sldChg>
      <pc:sldChg chg="del">
        <pc:chgData name="George Huang" userId="7522906efeb502a4" providerId="LiveId" clId="{071145E0-0CC1-4FED-94A8-01CB065A7310}" dt="2023-08-06T17:39:43.808" v="77" actId="47"/>
        <pc:sldMkLst>
          <pc:docMk/>
          <pc:sldMk cId="2984458909" sldId="1720"/>
        </pc:sldMkLst>
      </pc:sldChg>
      <pc:sldChg chg="del">
        <pc:chgData name="George Huang" userId="7522906efeb502a4" providerId="LiveId" clId="{071145E0-0CC1-4FED-94A8-01CB065A7310}" dt="2023-08-06T17:39:47.191" v="79" actId="47"/>
        <pc:sldMkLst>
          <pc:docMk/>
          <pc:sldMk cId="1417867482" sldId="1722"/>
        </pc:sldMkLst>
      </pc:sldChg>
      <pc:sldChg chg="del">
        <pc:chgData name="George Huang" userId="7522906efeb502a4" providerId="LiveId" clId="{071145E0-0CC1-4FED-94A8-01CB065A7310}" dt="2023-08-06T17:39:48.669" v="80" actId="47"/>
        <pc:sldMkLst>
          <pc:docMk/>
          <pc:sldMk cId="2476234525" sldId="1724"/>
        </pc:sldMkLst>
      </pc:sldChg>
      <pc:sldChg chg="del">
        <pc:chgData name="George Huang" userId="7522906efeb502a4" providerId="LiveId" clId="{071145E0-0CC1-4FED-94A8-01CB065A7310}" dt="2023-08-06T17:39:56.715" v="84" actId="47"/>
        <pc:sldMkLst>
          <pc:docMk/>
          <pc:sldMk cId="2338120447" sldId="1726"/>
        </pc:sldMkLst>
      </pc:sldChg>
      <pc:sldChg chg="del">
        <pc:chgData name="George Huang" userId="7522906efeb502a4" providerId="LiveId" clId="{071145E0-0CC1-4FED-94A8-01CB065A7310}" dt="2023-08-06T17:39:58.841" v="85" actId="47"/>
        <pc:sldMkLst>
          <pc:docMk/>
          <pc:sldMk cId="114578303" sldId="1728"/>
        </pc:sldMkLst>
      </pc:sldChg>
      <pc:sldChg chg="del">
        <pc:chgData name="George Huang" userId="7522906efeb502a4" providerId="LiveId" clId="{071145E0-0CC1-4FED-94A8-01CB065A7310}" dt="2023-08-06T17:40:01.288" v="86" actId="47"/>
        <pc:sldMkLst>
          <pc:docMk/>
          <pc:sldMk cId="414712462" sldId="1732"/>
        </pc:sldMkLst>
      </pc:sldChg>
      <pc:sldChg chg="del">
        <pc:chgData name="George Huang" userId="7522906efeb502a4" providerId="LiveId" clId="{071145E0-0CC1-4FED-94A8-01CB065A7310}" dt="2023-08-06T17:40:03.135" v="87" actId="47"/>
        <pc:sldMkLst>
          <pc:docMk/>
          <pc:sldMk cId="1229042909" sldId="1734"/>
        </pc:sldMkLst>
      </pc:sldChg>
      <pc:sldChg chg="del">
        <pc:chgData name="George Huang" userId="7522906efeb502a4" providerId="LiveId" clId="{071145E0-0CC1-4FED-94A8-01CB065A7310}" dt="2023-08-06T17:40:05.373" v="88" actId="47"/>
        <pc:sldMkLst>
          <pc:docMk/>
          <pc:sldMk cId="3148944526" sldId="1736"/>
        </pc:sldMkLst>
      </pc:sldChg>
      <pc:sldChg chg="del">
        <pc:chgData name="George Huang" userId="7522906efeb502a4" providerId="LiveId" clId="{071145E0-0CC1-4FED-94A8-01CB065A7310}" dt="2023-08-06T17:40:11.138" v="90" actId="47"/>
        <pc:sldMkLst>
          <pc:docMk/>
          <pc:sldMk cId="3029593072" sldId="1738"/>
        </pc:sldMkLst>
      </pc:sldChg>
      <pc:sldChg chg="del">
        <pc:chgData name="George Huang" userId="7522906efeb502a4" providerId="LiveId" clId="{071145E0-0CC1-4FED-94A8-01CB065A7310}" dt="2023-08-06T17:40:12.530" v="91" actId="47"/>
        <pc:sldMkLst>
          <pc:docMk/>
          <pc:sldMk cId="3072533351" sldId="1740"/>
        </pc:sldMkLst>
      </pc:sldChg>
      <pc:sldChg chg="del">
        <pc:chgData name="George Huang" userId="7522906efeb502a4" providerId="LiveId" clId="{071145E0-0CC1-4FED-94A8-01CB065A7310}" dt="2023-08-06T17:40:20.255" v="94" actId="47"/>
        <pc:sldMkLst>
          <pc:docMk/>
          <pc:sldMk cId="4013078434" sldId="1742"/>
        </pc:sldMkLst>
      </pc:sldChg>
      <pc:sldChg chg="del">
        <pc:chgData name="George Huang" userId="7522906efeb502a4" providerId="LiveId" clId="{071145E0-0CC1-4FED-94A8-01CB065A7310}" dt="2023-08-06T17:40:29.630" v="98" actId="47"/>
        <pc:sldMkLst>
          <pc:docMk/>
          <pc:sldMk cId="3225098204" sldId="1744"/>
        </pc:sldMkLst>
      </pc:sldChg>
      <pc:sldChg chg="del">
        <pc:chgData name="George Huang" userId="7522906efeb502a4" providerId="LiveId" clId="{071145E0-0CC1-4FED-94A8-01CB065A7310}" dt="2023-08-06T17:40:31.164" v="99" actId="47"/>
        <pc:sldMkLst>
          <pc:docMk/>
          <pc:sldMk cId="1861335373" sldId="1747"/>
        </pc:sldMkLst>
      </pc:sldChg>
      <pc:sldChg chg="del">
        <pc:chgData name="George Huang" userId="7522906efeb502a4" providerId="LiveId" clId="{071145E0-0CC1-4FED-94A8-01CB065A7310}" dt="2023-08-06T17:40:33.006" v="100" actId="47"/>
        <pc:sldMkLst>
          <pc:docMk/>
          <pc:sldMk cId="3078365598" sldId="1748"/>
        </pc:sldMkLst>
      </pc:sldChg>
      <pc:sldChg chg="del">
        <pc:chgData name="George Huang" userId="7522906efeb502a4" providerId="LiveId" clId="{071145E0-0CC1-4FED-94A8-01CB065A7310}" dt="2023-08-06T17:40:42.593" v="104" actId="47"/>
        <pc:sldMkLst>
          <pc:docMk/>
          <pc:sldMk cId="893302125" sldId="1751"/>
        </pc:sldMkLst>
      </pc:sldChg>
      <pc:sldChg chg="del">
        <pc:chgData name="George Huang" userId="7522906efeb502a4" providerId="LiveId" clId="{071145E0-0CC1-4FED-94A8-01CB065A7310}" dt="2023-08-06T17:40:45.902" v="105" actId="47"/>
        <pc:sldMkLst>
          <pc:docMk/>
          <pc:sldMk cId="2677864003" sldId="1752"/>
        </pc:sldMkLst>
      </pc:sldChg>
      <pc:sldChg chg="del">
        <pc:chgData name="George Huang" userId="7522906efeb502a4" providerId="LiveId" clId="{071145E0-0CC1-4FED-94A8-01CB065A7310}" dt="2023-08-06T17:36:50.286" v="0" actId="47"/>
        <pc:sldMkLst>
          <pc:docMk/>
          <pc:sldMk cId="3041867127" sldId="175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8/6/2023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Pure in heart = right motives</a:t>
            </a:r>
          </a:p>
          <a:p>
            <a:r>
              <a:rPr lang="en-US" dirty="0"/>
              <a:t>New heart can only come from God and a truly repentant person.  God will transform your heart if you let Him</a:t>
            </a:r>
          </a:p>
          <a:p>
            <a:endParaRPr lang="en-US" dirty="0"/>
          </a:p>
          <a:p>
            <a:r>
              <a:rPr lang="en-US" dirty="0"/>
              <a:t>Peacemaker = reconciliation of 2 parties, </a:t>
            </a:r>
            <a:r>
              <a:rPr lang="en-US" dirty="0" err="1"/>
              <a:t>esp</a:t>
            </a:r>
            <a:r>
              <a:rPr lang="en-US" dirty="0"/>
              <a:t> God and men.  Our true ministry is to help people turn away from sin and return to God.  Then they can have real peace.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480586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407553334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76692387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350246382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216195712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205657707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3612110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2367532278"/>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66259321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261839908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27896110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111</a:t>
            </a:fld>
            <a:endParaRPr lang="en-US" dirty="0"/>
          </a:p>
        </p:txBody>
      </p:sp>
    </p:spTree>
    <p:extLst>
      <p:ext uri="{BB962C8B-B14F-4D97-AF65-F5344CB8AC3E}">
        <p14:creationId xmlns:p14="http://schemas.microsoft.com/office/powerpoint/2010/main" val="490562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635716599"/>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112</a:t>
            </a:fld>
            <a:endParaRPr lang="en-US" dirty="0"/>
          </a:p>
        </p:txBody>
      </p:sp>
    </p:spTree>
    <p:extLst>
      <p:ext uri="{BB962C8B-B14F-4D97-AF65-F5344CB8AC3E}">
        <p14:creationId xmlns:p14="http://schemas.microsoft.com/office/powerpoint/2010/main" val="235099611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新細明體" pitchFamily="18" charset="-120"/>
                <a:cs typeface="+mn-cs"/>
              </a:rPr>
              <a:t>Believing in </a:t>
            </a:r>
            <a:r>
              <a:rPr lang="en-US" sz="1200" u="sng" kern="1200" dirty="0">
                <a:solidFill>
                  <a:schemeClr val="tx1"/>
                </a:solidFill>
                <a:effectLst/>
                <a:latin typeface="Times New Roman" pitchFamily="18" charset="0"/>
                <a:ea typeface="新細明體" pitchFamily="18" charset="-120"/>
                <a:cs typeface="+mn-cs"/>
              </a:rPr>
              <a:t>and</a:t>
            </a:r>
            <a:r>
              <a:rPr lang="en-US" sz="1200" kern="1200" dirty="0">
                <a:solidFill>
                  <a:schemeClr val="tx1"/>
                </a:solidFill>
                <a:effectLst/>
                <a:latin typeface="Times New Roman" pitchFamily="18" charset="0"/>
                <a:ea typeface="新細明體" pitchFamily="18" charset="-120"/>
                <a:cs typeface="+mn-cs"/>
              </a:rPr>
              <a:t> accepting JC’s sacrifice for you gets you “saved” from hell.  This is only the first step.  But don’t stop there and miss the best things that can happen to you.</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113</a:t>
            </a:fld>
            <a:endParaRPr lang="en-US" dirty="0"/>
          </a:p>
        </p:txBody>
      </p:sp>
    </p:spTree>
    <p:extLst>
      <p:ext uri="{BB962C8B-B14F-4D97-AF65-F5344CB8AC3E}">
        <p14:creationId xmlns:p14="http://schemas.microsoft.com/office/powerpoint/2010/main" val="125258732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114</a:t>
            </a:fld>
            <a:endParaRPr lang="en-US" dirty="0"/>
          </a:p>
        </p:txBody>
      </p:sp>
    </p:spTree>
    <p:extLst>
      <p:ext uri="{BB962C8B-B14F-4D97-AF65-F5344CB8AC3E}">
        <p14:creationId xmlns:p14="http://schemas.microsoft.com/office/powerpoint/2010/main" val="211750235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115</a:t>
            </a:fld>
            <a:endParaRPr lang="en-US" dirty="0"/>
          </a:p>
        </p:txBody>
      </p:sp>
    </p:spTree>
    <p:extLst>
      <p:ext uri="{BB962C8B-B14F-4D97-AF65-F5344CB8AC3E}">
        <p14:creationId xmlns:p14="http://schemas.microsoft.com/office/powerpoint/2010/main" val="341010235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116</a:t>
            </a:fld>
            <a:endParaRPr lang="en-US" dirty="0"/>
          </a:p>
        </p:txBody>
      </p:sp>
    </p:spTree>
    <p:extLst>
      <p:ext uri="{BB962C8B-B14F-4D97-AF65-F5344CB8AC3E}">
        <p14:creationId xmlns:p14="http://schemas.microsoft.com/office/powerpoint/2010/main" val="2335397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2904775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1162184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1625503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1433929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764543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3132855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25522275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2511375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Pure in heart = right motives</a:t>
            </a:r>
          </a:p>
          <a:p>
            <a:r>
              <a:rPr lang="en-US" dirty="0"/>
              <a:t>New heart can only come from God and a truly repentant person.  God will transform your heart if you let Him</a:t>
            </a:r>
          </a:p>
          <a:p>
            <a:endParaRPr lang="en-US" dirty="0"/>
          </a:p>
          <a:p>
            <a:r>
              <a:rPr lang="en-US" dirty="0"/>
              <a:t>Peacemaker = reconciliation of 2 parties, </a:t>
            </a:r>
            <a:r>
              <a:rPr lang="en-US" dirty="0" err="1"/>
              <a:t>esp</a:t>
            </a:r>
            <a:r>
              <a:rPr lang="en-US" dirty="0"/>
              <a:t> God and men.  Our true ministry is to help people turn away from sin and return to God.  Then they can have real peace.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42213182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3518334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756665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21387904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13373100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3166594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27945468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36695341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15494262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3827979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206403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Pure in heart = right motives</a:t>
            </a:r>
          </a:p>
          <a:p>
            <a:r>
              <a:rPr lang="en-US" dirty="0"/>
              <a:t>New heart can only come from God and a truly repentant person.  God will transform your heart if you let Him</a:t>
            </a:r>
          </a:p>
          <a:p>
            <a:endParaRPr lang="en-US" dirty="0"/>
          </a:p>
          <a:p>
            <a:r>
              <a:rPr lang="en-US" dirty="0"/>
              <a:t>Peacemaker = reconciliation of 2 parties, </a:t>
            </a:r>
            <a:r>
              <a:rPr lang="en-US" dirty="0" err="1"/>
              <a:t>esp</a:t>
            </a:r>
            <a:r>
              <a:rPr lang="en-US" dirty="0"/>
              <a:t> God and men.  Our true ministry is to help people turn away from sin and return to God.  Then they can have real peace.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32140188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16543345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20968038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22721415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14398161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119367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13369121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36535911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4310455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12823500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3256014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Pure in heart = right motives</a:t>
            </a:r>
          </a:p>
          <a:p>
            <a:r>
              <a:rPr lang="en-US" dirty="0"/>
              <a:t>New heart can only come from God and a truly repentant person.  God will transform your heart if you let Him</a:t>
            </a:r>
          </a:p>
          <a:p>
            <a:endParaRPr lang="en-US" dirty="0"/>
          </a:p>
          <a:p>
            <a:r>
              <a:rPr lang="en-US" dirty="0"/>
              <a:t>Peacemaker = reconciliation of 2 parties, </a:t>
            </a:r>
            <a:r>
              <a:rPr lang="en-US" dirty="0" err="1"/>
              <a:t>esp</a:t>
            </a:r>
            <a:r>
              <a:rPr lang="en-US" dirty="0"/>
              <a:t> God and men.  Our true ministry is to help people turn away from sin and return to God.  Then they can have real peace.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9057860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9780402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31450828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19934321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31078017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20041620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421190480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6279248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14915895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26569799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376444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Pure in heart = right motives</a:t>
            </a:r>
          </a:p>
          <a:p>
            <a:r>
              <a:rPr lang="en-US" dirty="0"/>
              <a:t>New heart can only come from God and a truly repentant person.  God will transform your heart if you let Him</a:t>
            </a:r>
          </a:p>
          <a:p>
            <a:endParaRPr lang="en-US" dirty="0"/>
          </a:p>
          <a:p>
            <a:r>
              <a:rPr lang="en-US" dirty="0"/>
              <a:t>Peacemaker = reconciliation of 2 parties, </a:t>
            </a:r>
            <a:r>
              <a:rPr lang="en-US" dirty="0" err="1"/>
              <a:t>esp</a:t>
            </a:r>
            <a:r>
              <a:rPr lang="en-US" dirty="0"/>
              <a:t> God and men.  Our true ministry is to help people turn away from sin and return to God.  Then they can have real peace.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23317071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23180442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101318845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84339486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9456162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30505212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35200987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135314133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10735645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382682074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55942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Pure in heart = right motives</a:t>
            </a:r>
          </a:p>
          <a:p>
            <a:r>
              <a:rPr lang="en-US" dirty="0"/>
              <a:t>New heart can only come from God and a truly repentant person.  God will transform your heart if you let Him</a:t>
            </a:r>
          </a:p>
          <a:p>
            <a:endParaRPr lang="en-US" dirty="0"/>
          </a:p>
          <a:p>
            <a:r>
              <a:rPr lang="en-US" dirty="0"/>
              <a:t>Peacemaker = reconciliation of 2 parties, </a:t>
            </a:r>
            <a:r>
              <a:rPr lang="en-US" dirty="0" err="1"/>
              <a:t>esp</a:t>
            </a:r>
            <a:r>
              <a:rPr lang="en-US" dirty="0"/>
              <a:t> God and men.  Our true ministry is to help people turn away from sin and return to God.  Then they can have real peace.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166751070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138736113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251980067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86012472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6221297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65784741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232108212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107846022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7245994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241050735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73656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Pure in heart = right motives</a:t>
            </a:r>
          </a:p>
          <a:p>
            <a:r>
              <a:rPr lang="en-US" dirty="0"/>
              <a:t>New heart can only come from God and a truly repentant person.  God will transform your heart if you let Him</a:t>
            </a:r>
          </a:p>
          <a:p>
            <a:endParaRPr lang="en-US" dirty="0"/>
          </a:p>
          <a:p>
            <a:r>
              <a:rPr lang="en-US" dirty="0"/>
              <a:t>Peacemaker = reconciliation of 2 parties, </a:t>
            </a:r>
            <a:r>
              <a:rPr lang="en-US" dirty="0" err="1"/>
              <a:t>esp</a:t>
            </a:r>
            <a:r>
              <a:rPr lang="en-US" dirty="0"/>
              <a:t> God and men.  Our true ministry is to help people turn away from sin and return to God.  Then they can have real peace.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51574505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280006643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172419831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37275412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58667674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43993466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160664517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262622548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273345840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368745131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2443399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304601748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367733209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348496324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110690273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162616217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342082526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294852593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170702556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64917248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65133976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2098609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126681051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37957417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104064174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141962281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158160877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268005725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403846485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269150634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215483521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51353879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2471036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8/6/2023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8/6/2023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8/6/2023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Microsoft JhengHei" panose="020B0604030504040204" pitchFamily="34" charset="-120"/>
              </a:defRPr>
            </a:lvl1pPr>
          </a:lstStyle>
          <a:p>
            <a:fld id="{583ED492-566D-461B-B60C-1C0C7ADBD754}" type="datetimeFigureOut">
              <a:rPr lang="en-US" smtClean="0"/>
              <a:pPr/>
              <a:t>8/6/2023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Microsoft JhengHei" panose="020B0604030504040204" pitchFamily="34" charset="-12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Microsoft JhengHei" panose="020B0604030504040204" pitchFamily="34" charset="-120"/>
              </a:defRPr>
            </a:lvl1pPr>
          </a:lstStyle>
          <a:p>
            <a:fld id="{EA1FBE42-2457-45E6-980D-88CC0A8C3094}" type="slidenum">
              <a:rPr lang="en-US" smtClean="0"/>
              <a:pPr/>
              <a:t>‹#›</a:t>
            </a:fld>
            <a:endParaRPr lang="en-US" dirty="0"/>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4345954"/>
            <a:ext cx="7772400" cy="2387600"/>
          </a:xfrm>
        </p:spPr>
        <p:txBody>
          <a:bodyPr>
            <a:noAutofit/>
          </a:bodyPr>
          <a:lstStyle/>
          <a:p>
            <a:r>
              <a:rPr lang="en-US" altLang="zh-TW" sz="7000" b="1" dirty="0"/>
              <a:t>6</a:t>
            </a:r>
            <a:r>
              <a:rPr lang="en-US" altLang="zh-TW" sz="7000" b="1" baseline="30000" dirty="0"/>
              <a:t>th</a:t>
            </a:r>
            <a:r>
              <a:rPr lang="en-US" altLang="zh-TW" sz="7000" b="1" dirty="0"/>
              <a:t> Beatitude:</a:t>
            </a:r>
            <a:br>
              <a:rPr lang="en-US" altLang="zh-TW" sz="7000" b="1" dirty="0"/>
            </a:br>
            <a:r>
              <a:rPr lang="en-US" altLang="zh-TW" sz="7000" b="1" dirty="0"/>
              <a:t>Pure in Heart</a:t>
            </a:r>
            <a:br>
              <a:rPr lang="en-US" altLang="zh-TW" sz="7000" b="1" dirty="0"/>
            </a:br>
            <a:br>
              <a:rPr lang="en-US" altLang="zh-TW" sz="7000" b="1" dirty="0"/>
            </a:br>
            <a:r>
              <a:rPr lang="en-US" altLang="zh-TW" sz="7000" b="1" kern="1000" spc="-50" dirty="0"/>
              <a:t>Scripture</a:t>
            </a:r>
            <a:br>
              <a:rPr lang="en-US" altLang="zh-TW" sz="7000" b="1" kern="1000" spc="-50" dirty="0"/>
            </a:br>
            <a:r>
              <a:rPr lang="en-US" altLang="zh-TW" sz="7000" b="1" dirty="0"/>
              <a:t>Matthew   7:15-23</a:t>
            </a:r>
            <a:br>
              <a:rPr lang="en-US" altLang="zh-TW" sz="7000" b="1" dirty="0"/>
            </a:br>
            <a:endParaRPr lang="en-US" sz="7000" dirty="0"/>
          </a:p>
        </p:txBody>
      </p:sp>
    </p:spTree>
    <p:extLst>
      <p:ext uri="{BB962C8B-B14F-4D97-AF65-F5344CB8AC3E}">
        <p14:creationId xmlns:p14="http://schemas.microsoft.com/office/powerpoint/2010/main" val="4054544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154" y="0"/>
            <a:ext cx="9189646" cy="6555641"/>
          </a:xfrm>
          <a:prstGeom prst="rect">
            <a:avLst/>
          </a:prstGeom>
        </p:spPr>
        <p:txBody>
          <a:bodyPr wrap="square">
            <a:spAutoFit/>
          </a:bodyPr>
          <a:lstStyle/>
          <a:p>
            <a:pPr marL="0" lvl="1"/>
            <a:r>
              <a:rPr lang="en-US" sz="6000" b="1" dirty="0">
                <a:latin typeface="+mj-lt"/>
                <a:ea typeface="Microsoft JhengHei" panose="020B0604030504040204" pitchFamily="34" charset="-120"/>
              </a:rPr>
              <a:t>What is a “pure heart”?</a:t>
            </a:r>
          </a:p>
          <a:p>
            <a:pPr marL="0" lvl="1"/>
            <a:r>
              <a:rPr lang="en-US" altLang="zh-TW" sz="6000" b="1" kern="1000" spc="-50" dirty="0">
                <a:latin typeface="+mj-lt"/>
                <a:ea typeface="Microsoft JhengHei" panose="020B0604030504040204" pitchFamily="34" charset="-120"/>
              </a:rPr>
              <a:t>A heart that’s clean, sincere, without corruption:</a:t>
            </a:r>
          </a:p>
          <a:p>
            <a:pPr marL="857250" indent="-857250">
              <a:buFont typeface="Arial" panose="020B0604020202020204" pitchFamily="34" charset="0"/>
              <a:buChar char="•"/>
            </a:pPr>
            <a:r>
              <a:rPr lang="en-US" altLang="zh-TW" sz="6000" b="1" kern="1000" spc="-50" dirty="0">
                <a:latin typeface="+mj-lt"/>
                <a:ea typeface="Microsoft JhengHei" panose="020B0604030504040204" pitchFamily="34" charset="-120"/>
              </a:rPr>
              <a:t>With proper motives</a:t>
            </a:r>
          </a:p>
          <a:p>
            <a:pPr marL="857250" indent="-857250">
              <a:buFont typeface="Arial" panose="020B0604020202020204" pitchFamily="34" charset="0"/>
              <a:buChar char="•"/>
            </a:pPr>
            <a:r>
              <a:rPr lang="en-US" altLang="zh-TW" sz="6000" b="1" kern="1000" spc="-50" dirty="0">
                <a:latin typeface="+mj-lt"/>
                <a:ea typeface="Microsoft JhengHei" panose="020B0604030504040204" pitchFamily="34" charset="-120"/>
              </a:rPr>
              <a:t>Wants to do what’s right in the eyes of God</a:t>
            </a:r>
            <a:endParaRPr lang="zh-TW" altLang="en-US" sz="6000" b="1" kern="1000" spc="-50" dirty="0">
              <a:latin typeface="+mj-lt"/>
              <a:ea typeface="Microsoft JhengHei" panose="020B0604030504040204" pitchFamily="34" charset="-120"/>
            </a:endParaRPr>
          </a:p>
          <a:p>
            <a:pPr marL="0" lvl="1"/>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95099904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4070" y="190936"/>
            <a:ext cx="8348869" cy="286232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Our changed character is one of the most powerful proofs of Jesus Christ.</a:t>
            </a:r>
          </a:p>
        </p:txBody>
      </p:sp>
    </p:spTree>
    <p:extLst>
      <p:ext uri="{BB962C8B-B14F-4D97-AF65-F5344CB8AC3E}">
        <p14:creationId xmlns:p14="http://schemas.microsoft.com/office/powerpoint/2010/main" val="140269686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4070" y="190936"/>
            <a:ext cx="8348869" cy="563231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Matthew 5:16 --</a:t>
            </a:r>
          </a:p>
          <a:p>
            <a:r>
              <a:rPr lang="en-US" altLang="zh-TW" sz="6000" b="1" kern="1000" spc="-50" dirty="0">
                <a:latin typeface="+mj-lt"/>
                <a:ea typeface="Microsoft JhengHei" panose="020B0604030504040204" pitchFamily="34" charset="-120"/>
              </a:rPr>
              <a:t>In the same way, let your light shine before others, that they may see your good deeds and glorify your Father in heaven.</a:t>
            </a:r>
          </a:p>
        </p:txBody>
      </p:sp>
    </p:spTree>
    <p:extLst>
      <p:ext uri="{BB962C8B-B14F-4D97-AF65-F5344CB8AC3E}">
        <p14:creationId xmlns:p14="http://schemas.microsoft.com/office/powerpoint/2010/main" val="325110390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24933" y="425058"/>
            <a:ext cx="8271934" cy="378565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“Preach the Gospel at all times.  When necessary, use words.”</a:t>
            </a:r>
          </a:p>
          <a:p>
            <a:pPr algn="r"/>
            <a:r>
              <a:rPr lang="en-US" altLang="zh-TW" sz="6000" b="1" kern="1000" spc="-50" dirty="0">
                <a:latin typeface="+mj-lt"/>
                <a:ea typeface="Microsoft JhengHei" panose="020B0604030504040204" pitchFamily="34" charset="-120"/>
              </a:rPr>
              <a:t>-- St Francis of Assisi</a:t>
            </a:r>
          </a:p>
        </p:txBody>
      </p:sp>
    </p:spTree>
    <p:extLst>
      <p:ext uri="{BB962C8B-B14F-4D97-AF65-F5344CB8AC3E}">
        <p14:creationId xmlns:p14="http://schemas.microsoft.com/office/powerpoint/2010/main" val="375471096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3826" y="145774"/>
            <a:ext cx="8680174" cy="378565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Next: ACTION – </a:t>
            </a:r>
          </a:p>
          <a:p>
            <a:r>
              <a:rPr lang="en-US" altLang="zh-TW" sz="6000" b="1" kern="1000" spc="-50" dirty="0">
                <a:latin typeface="+mj-lt"/>
                <a:ea typeface="Microsoft JhengHei" panose="020B0604030504040204" pitchFamily="34" charset="-120"/>
              </a:rPr>
              <a:t>Do what God wants us to do: </a:t>
            </a:r>
          </a:p>
          <a:p>
            <a:r>
              <a:rPr lang="en-US" altLang="zh-TW" sz="6000" b="1" kern="1000" spc="-50" dirty="0">
                <a:latin typeface="+mj-lt"/>
                <a:ea typeface="Microsoft JhengHei" panose="020B0604030504040204" pitchFamily="34" charset="-120"/>
              </a:rPr>
              <a:t>love God and love others</a:t>
            </a:r>
          </a:p>
        </p:txBody>
      </p:sp>
    </p:spTree>
    <p:extLst>
      <p:ext uri="{BB962C8B-B14F-4D97-AF65-F5344CB8AC3E}">
        <p14:creationId xmlns:p14="http://schemas.microsoft.com/office/powerpoint/2010/main" val="15796073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45606544"/>
              </p:ext>
            </p:extLst>
          </p:nvPr>
        </p:nvGraphicFramePr>
        <p:xfrm>
          <a:off x="76200" y="322538"/>
          <a:ext cx="8991600" cy="6212923"/>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Who is Doing This?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know)</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feel)</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(God will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(decide to pursue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act)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helps change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do with God’s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But you will encounter these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33947074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13018949"/>
          </a:xfrm>
          <a:prstGeom prst="rect">
            <a:avLst/>
          </a:prstGeom>
        </p:spPr>
        <p:txBody>
          <a:bodyPr wrap="square">
            <a:spAutoFit/>
          </a:bodyPr>
          <a:lstStyle/>
          <a:p>
            <a:r>
              <a:rPr lang="en-US" altLang="zh-TW" sz="6000" b="1" kern="1000" spc="-50" dirty="0">
                <a:latin typeface="+mj-lt"/>
                <a:ea typeface="Microsoft JhengHei" panose="020B0604030504040204" pitchFamily="34" charset="-120"/>
              </a:rPr>
              <a:t>Matthew 22:37-40</a:t>
            </a:r>
          </a:p>
          <a:p>
            <a:r>
              <a:rPr lang="en-US" altLang="zh-TW" sz="6000" b="1" kern="1000" spc="-50" dirty="0">
                <a:latin typeface="+mj-lt"/>
                <a:ea typeface="Microsoft JhengHei" panose="020B0604030504040204" pitchFamily="34" charset="-120"/>
              </a:rPr>
              <a:t>Jesus replied: “‘Love the Lord your God with all your heart and with all your soul and with all your mind.’  This is the first and greatest commandment. </a:t>
            </a:r>
          </a:p>
          <a:p>
            <a:endParaRPr lang="en-US" altLang="zh-TW" sz="60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 And the second is like it: ‘Love your neighbor as yourself.’  All the Law and the Prophets hang on these two commandments.”</a:t>
            </a:r>
          </a:p>
        </p:txBody>
      </p:sp>
    </p:spTree>
    <p:extLst>
      <p:ext uri="{BB962C8B-B14F-4D97-AF65-F5344CB8AC3E}">
        <p14:creationId xmlns:p14="http://schemas.microsoft.com/office/powerpoint/2010/main" val="322758623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4" y="182218"/>
            <a:ext cx="8855765" cy="470898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And the second is like it: ‘Love your neighbor as yourself.’  All the Law and the Prophets hang on these two commandments.”</a:t>
            </a:r>
          </a:p>
        </p:txBody>
      </p:sp>
    </p:spTree>
    <p:extLst>
      <p:ext uri="{BB962C8B-B14F-4D97-AF65-F5344CB8AC3E}">
        <p14:creationId xmlns:p14="http://schemas.microsoft.com/office/powerpoint/2010/main" val="213433062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2217" y="0"/>
            <a:ext cx="8567530" cy="655564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When you start to have a “purer heart”, you can be a real “peacemaker” who helps restore the relationships between people and between them and God.</a:t>
            </a:r>
          </a:p>
        </p:txBody>
      </p:sp>
    </p:spTree>
    <p:extLst>
      <p:ext uri="{BB962C8B-B14F-4D97-AF65-F5344CB8AC3E}">
        <p14:creationId xmlns:p14="http://schemas.microsoft.com/office/powerpoint/2010/main" val="418554538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248479"/>
            <a:ext cx="8567530" cy="378565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“Restoration of relationships through genuine love</a:t>
            </a:r>
            <a:r>
              <a:rPr lang="en-US" altLang="zh-TW" sz="6000" b="1" kern="1000" spc="-50" dirty="0">
                <a:ea typeface="Microsoft JhengHei" panose="020B0604030504040204" pitchFamily="34" charset="-120"/>
              </a:rPr>
              <a:t>”</a:t>
            </a:r>
            <a:r>
              <a:rPr lang="en-US" altLang="zh-TW" sz="6000" b="1" kern="1000" spc="-50" dirty="0">
                <a:latin typeface="+mj-lt"/>
                <a:ea typeface="Microsoft JhengHei" panose="020B0604030504040204" pitchFamily="34" charset="-120"/>
              </a:rPr>
              <a:t> is the real essence of the whole Bible</a:t>
            </a:r>
          </a:p>
        </p:txBody>
      </p:sp>
    </p:spTree>
    <p:extLst>
      <p:ext uri="{BB962C8B-B14F-4D97-AF65-F5344CB8AC3E}">
        <p14:creationId xmlns:p14="http://schemas.microsoft.com/office/powerpoint/2010/main" val="153362857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45774" y="248479"/>
            <a:ext cx="8709991" cy="378565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Your heart will be transformed as you walk with God and engage the world.</a:t>
            </a:r>
          </a:p>
        </p:txBody>
      </p:sp>
    </p:spTree>
    <p:extLst>
      <p:ext uri="{BB962C8B-B14F-4D97-AF65-F5344CB8AC3E}">
        <p14:creationId xmlns:p14="http://schemas.microsoft.com/office/powerpoint/2010/main" val="413567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7382" y="447001"/>
            <a:ext cx="8554278" cy="2862322"/>
          </a:xfrm>
          <a:prstGeom prst="rect">
            <a:avLst/>
          </a:prstGeom>
        </p:spPr>
        <p:txBody>
          <a:bodyPr wrap="square">
            <a:spAutoFit/>
          </a:bodyPr>
          <a:lstStyle/>
          <a:p>
            <a:pPr lvl="0"/>
            <a:r>
              <a:rPr lang="en-US" sz="6000" b="1" dirty="0">
                <a:ea typeface="Microsoft JhengHei" panose="020B0604030504040204" pitchFamily="34" charset="-120"/>
              </a:rPr>
              <a:t>The first five beatitudes show the foundation of a “pure heart”.</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84701509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54765" y="612844"/>
            <a:ext cx="7891670" cy="286232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Warning: you will be persecuted for doing the right thing</a:t>
            </a:r>
          </a:p>
        </p:txBody>
      </p:sp>
    </p:spTree>
    <p:extLst>
      <p:ext uri="{BB962C8B-B14F-4D97-AF65-F5344CB8AC3E}">
        <p14:creationId xmlns:p14="http://schemas.microsoft.com/office/powerpoint/2010/main" val="24817144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748713214"/>
              </p:ext>
            </p:extLst>
          </p:nvPr>
        </p:nvGraphicFramePr>
        <p:xfrm>
          <a:off x="76200" y="322538"/>
          <a:ext cx="8991600" cy="6212923"/>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Who is Doing This?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know)</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feel)</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(God will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(decide to pursue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act)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helps change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do with God’s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But you will encounter these</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7100489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883462423"/>
              </p:ext>
            </p:extLst>
          </p:nvPr>
        </p:nvGraphicFramePr>
        <p:xfrm>
          <a:off x="76200" y="645077"/>
          <a:ext cx="8991600" cy="6212923"/>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Who is Doing This?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know)</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feel)</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rPr>
                        <a:t>You (God will help)</a:t>
                      </a:r>
                      <a:endParaRPr lang="en-US"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rPr>
                        <a:t>You (decide to pursue God &amp; His concerns)</a:t>
                      </a:r>
                      <a:endParaRPr lang="en-US"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altLang="zh-TW"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act)</a:t>
                      </a:r>
                      <a:endParaRPr lang="en-US" sz="3200" b="1" dirty="0">
                        <a:solidFill>
                          <a:srgbClr val="C0000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altLang="zh-CN"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rPr>
                        <a:t>God helps change</a:t>
                      </a:r>
                      <a:endParaRPr lang="en-US" sz="3200" b="1" dirty="0">
                        <a:solidFill>
                          <a:srgbClr val="7030A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solidFill>
                      <a:srgbClr val="FFFF00"/>
                    </a:solidFill>
                  </a:tcPr>
                </a:tc>
                <a:tc>
                  <a:txBody>
                    <a:bodyPr/>
                    <a:lstStyle/>
                    <a:p>
                      <a:pPr marL="0" marR="0">
                        <a:lnSpc>
                          <a:spcPct val="107000"/>
                        </a:lnSpc>
                        <a:spcBef>
                          <a:spcPts val="0"/>
                        </a:spcBef>
                        <a:spcAft>
                          <a:spcPts val="0"/>
                        </a:spcAft>
                      </a:pPr>
                      <a:r>
                        <a:rPr lang="en-US" altLang="zh-TW"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do with God’s help</a:t>
                      </a:r>
                      <a:endParaRPr lang="en-US"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altLang="zh-CN"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But you will encounter these</a:t>
                      </a:r>
                      <a:endParaRPr lang="en-US" sz="32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noFill/>
                  </a:tcPr>
                </a:tc>
                <a:extLst>
                  <a:ext uri="{0D108BD9-81ED-4DB2-BD59-A6C34878D82A}">
                    <a16:rowId xmlns:a16="http://schemas.microsoft.com/office/drawing/2014/main" val="2357552592"/>
                  </a:ext>
                </a:extLst>
              </a:tr>
            </a:tbl>
          </a:graphicData>
        </a:graphic>
      </p:graphicFrame>
      <p:sp>
        <p:nvSpPr>
          <p:cNvPr id="3" name="TextBox 2">
            <a:extLst>
              <a:ext uri="{FF2B5EF4-FFF2-40B4-BE49-F238E27FC236}">
                <a16:creationId xmlns:a16="http://schemas.microsoft.com/office/drawing/2014/main" id="{561C1105-F74B-4F82-B01B-6E866B56A340}"/>
              </a:ext>
            </a:extLst>
          </p:cNvPr>
          <p:cNvSpPr txBox="1"/>
          <p:nvPr/>
        </p:nvSpPr>
        <p:spPr>
          <a:xfrm>
            <a:off x="76200" y="77827"/>
            <a:ext cx="9183909" cy="615553"/>
          </a:xfrm>
          <a:prstGeom prst="rect">
            <a:avLst/>
          </a:prstGeom>
          <a:noFill/>
        </p:spPr>
        <p:txBody>
          <a:bodyPr wrap="square" rtlCol="0">
            <a:spAutoFit/>
          </a:bodyPr>
          <a:lstStyle/>
          <a:p>
            <a:r>
              <a:rPr lang="en-US" altLang="zh-TW" sz="3400" b="1" dirty="0">
                <a:solidFill>
                  <a:srgbClr val="C00000"/>
                </a:solidFill>
                <a:highlight>
                  <a:srgbClr val="FFFF00"/>
                </a:highlight>
                <a:latin typeface="Arial Narrow" panose="020B0606020202030204" pitchFamily="34" charset="0"/>
                <a:ea typeface="Microsoft JhengHei" panose="020B0604030504040204" pitchFamily="34" charset="-120"/>
              </a:rPr>
              <a:t>Your actions</a:t>
            </a:r>
            <a:r>
              <a:rPr lang="zh-TW" altLang="en-US" sz="3400" b="1" dirty="0">
                <a:solidFill>
                  <a:srgbClr val="C00000"/>
                </a:solidFill>
                <a:highlight>
                  <a:srgbClr val="FFFF00"/>
                </a:highlight>
                <a:latin typeface="Arial Narrow" panose="020B0606020202030204" pitchFamily="34" charset="0"/>
                <a:ea typeface="Microsoft JhengHei" panose="020B0604030504040204" pitchFamily="34" charset="-120"/>
              </a:rPr>
              <a:t> </a:t>
            </a:r>
            <a:r>
              <a:rPr lang="en-US" altLang="zh-TW" sz="3400" b="1" dirty="0">
                <a:solidFill>
                  <a:srgbClr val="C00000"/>
                </a:solidFill>
                <a:highlight>
                  <a:srgbClr val="FFFF00"/>
                </a:highlight>
                <a:latin typeface="Arial Narrow" panose="020B0606020202030204" pitchFamily="34" charset="0"/>
                <a:ea typeface="Microsoft JhengHei" panose="020B0604030504040204" pitchFamily="34" charset="-120"/>
              </a:rPr>
              <a:t>related to salvation    </a:t>
            </a:r>
            <a:r>
              <a:rPr lang="en-US" altLang="zh-TW" sz="3400" b="1" dirty="0">
                <a:solidFill>
                  <a:schemeClr val="accent5">
                    <a:lumMod val="75000"/>
                  </a:schemeClr>
                </a:solidFill>
                <a:highlight>
                  <a:srgbClr val="FFFF00"/>
                </a:highlight>
                <a:latin typeface="Arial Narrow" panose="020B0606020202030204" pitchFamily="34" charset="0"/>
                <a:ea typeface="Microsoft JhengHei" panose="020B0604030504040204" pitchFamily="34" charset="-120"/>
              </a:rPr>
              <a:t>Your later actions</a:t>
            </a:r>
            <a:endParaRPr lang="en-US" sz="3400" b="1" dirty="0">
              <a:solidFill>
                <a:schemeClr val="accent5">
                  <a:lumMod val="75000"/>
                </a:schemeClr>
              </a:solidFill>
              <a:highlight>
                <a:srgbClr val="FFFF00"/>
              </a:highlight>
              <a:latin typeface="Arial Narrow" panose="020B0606020202030204" pitchFamily="34" charset="0"/>
              <a:ea typeface="Microsoft JhengHei" panose="020B0604030504040204" pitchFamily="34" charset="-120"/>
            </a:endParaRPr>
          </a:p>
        </p:txBody>
      </p:sp>
    </p:spTree>
    <p:extLst>
      <p:ext uri="{BB962C8B-B14F-4D97-AF65-F5344CB8AC3E}">
        <p14:creationId xmlns:p14="http://schemas.microsoft.com/office/powerpoint/2010/main" val="95666418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5274" y="-127396"/>
            <a:ext cx="8458200" cy="1877437"/>
          </a:xfrm>
          <a:prstGeom prst="rect">
            <a:avLst/>
          </a:prstGeom>
        </p:spPr>
        <p:txBody>
          <a:bodyPr wrap="square">
            <a:spAutoFit/>
          </a:bodyPr>
          <a:lstStyle/>
          <a:p>
            <a:pPr lvl="0"/>
            <a:r>
              <a:rPr lang="en-US" altLang="zh-TW" sz="5800" b="1" dirty="0">
                <a:latin typeface="+mj-lt"/>
                <a:ea typeface="Microsoft JhengHei" panose="020B0604030504040204" pitchFamily="34" charset="-120"/>
              </a:rPr>
              <a:t>The goal of Christians: to be “</a:t>
            </a:r>
            <a:r>
              <a:rPr lang="en-US" altLang="zh-TW" sz="5800" b="1" dirty="0">
                <a:solidFill>
                  <a:schemeClr val="accent6">
                    <a:lumMod val="75000"/>
                  </a:schemeClr>
                </a:solidFill>
                <a:latin typeface="+mj-lt"/>
                <a:ea typeface="Microsoft JhengHei" panose="020B0604030504040204" pitchFamily="34" charset="-120"/>
              </a:rPr>
              <a:t>victorious</a:t>
            </a:r>
            <a:r>
              <a:rPr lang="en-US" altLang="zh-TW" sz="5800" b="1" dirty="0">
                <a:latin typeface="+mj-lt"/>
                <a:ea typeface="Microsoft JhengHei" panose="020B0604030504040204" pitchFamily="34" charset="-120"/>
              </a:rPr>
              <a:t>” in Christ</a:t>
            </a:r>
          </a:p>
        </p:txBody>
      </p:sp>
      <p:cxnSp>
        <p:nvCxnSpPr>
          <p:cNvPr id="4" name="Straight Connector 3">
            <a:extLst>
              <a:ext uri="{FF2B5EF4-FFF2-40B4-BE49-F238E27FC236}">
                <a16:creationId xmlns:a16="http://schemas.microsoft.com/office/drawing/2014/main" id="{9E8E7980-7FF1-4F64-988A-F080624D8077}"/>
              </a:ext>
            </a:extLst>
          </p:cNvPr>
          <p:cNvCxnSpPr/>
          <p:nvPr/>
        </p:nvCxnSpPr>
        <p:spPr>
          <a:xfrm>
            <a:off x="927969" y="4656835"/>
            <a:ext cx="0" cy="1371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7A2DA8A-7C18-4D11-93FE-B12D4A60CA6E}"/>
              </a:ext>
            </a:extLst>
          </p:cNvPr>
          <p:cNvCxnSpPr>
            <a:cxnSpLocks/>
          </p:cNvCxnSpPr>
          <p:nvPr/>
        </p:nvCxnSpPr>
        <p:spPr>
          <a:xfrm>
            <a:off x="927969" y="4656835"/>
            <a:ext cx="2362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BA80513-824D-4A4E-8CE8-16E23C09DB03}"/>
              </a:ext>
            </a:extLst>
          </p:cNvPr>
          <p:cNvCxnSpPr>
            <a:cxnSpLocks/>
          </p:cNvCxnSpPr>
          <p:nvPr/>
        </p:nvCxnSpPr>
        <p:spPr>
          <a:xfrm flipV="1">
            <a:off x="3290169" y="2828035"/>
            <a:ext cx="4724400"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5B4571A-46EB-464A-A209-9C7F195D29AD}"/>
              </a:ext>
            </a:extLst>
          </p:cNvPr>
          <p:cNvSpPr/>
          <p:nvPr/>
        </p:nvSpPr>
        <p:spPr>
          <a:xfrm>
            <a:off x="5443743" y="2647723"/>
            <a:ext cx="3385767" cy="2939266"/>
          </a:xfrm>
          <a:prstGeom prst="rect">
            <a:avLst/>
          </a:prstGeom>
        </p:spPr>
        <p:txBody>
          <a:bodyPr wrap="square">
            <a:spAutoFit/>
          </a:bodyPr>
          <a:lstStyle/>
          <a:p>
            <a:pPr algn="r"/>
            <a:r>
              <a:rPr lang="en-US" altLang="zh-TW" sz="5000" b="1" dirty="0">
                <a:solidFill>
                  <a:srgbClr val="0070C0"/>
                </a:solidFill>
                <a:latin typeface="+mj-lt"/>
                <a:ea typeface="Microsoft JhengHei" panose="020B0604030504040204" pitchFamily="34" charset="-120"/>
              </a:rPr>
              <a:t> </a:t>
            </a:r>
            <a:r>
              <a:rPr lang="en-US" altLang="zh-TW" sz="4500" b="1" dirty="0">
                <a:solidFill>
                  <a:schemeClr val="accent6">
                    <a:lumMod val="75000"/>
                  </a:schemeClr>
                </a:solidFill>
                <a:latin typeface="+mj-lt"/>
                <a:ea typeface="Microsoft JhengHei" panose="020B0604030504040204" pitchFamily="34" charset="-120"/>
              </a:rPr>
              <a:t>Be</a:t>
            </a:r>
            <a:r>
              <a:rPr lang="zh-TW" altLang="en-US" sz="4500" b="1" dirty="0">
                <a:solidFill>
                  <a:schemeClr val="accent6">
                    <a:lumMod val="75000"/>
                  </a:schemeClr>
                </a:solidFill>
                <a:latin typeface="+mj-lt"/>
                <a:ea typeface="Microsoft JhengHei" panose="020B0604030504040204" pitchFamily="34" charset="-120"/>
              </a:rPr>
              <a:t> </a:t>
            </a:r>
            <a:r>
              <a:rPr lang="en-US" altLang="zh-TW" sz="4500" b="1" dirty="0">
                <a:solidFill>
                  <a:schemeClr val="accent6">
                    <a:lumMod val="75000"/>
                  </a:schemeClr>
                </a:solidFill>
                <a:latin typeface="+mj-lt"/>
                <a:ea typeface="Microsoft JhengHei" panose="020B0604030504040204" pitchFamily="34" charset="-120"/>
              </a:rPr>
              <a:t>victorious,</a:t>
            </a:r>
          </a:p>
          <a:p>
            <a:pPr algn="r"/>
            <a:r>
              <a:rPr lang="en-US" sz="4500" b="1" dirty="0">
                <a:solidFill>
                  <a:schemeClr val="accent6">
                    <a:lumMod val="75000"/>
                  </a:schemeClr>
                </a:solidFill>
                <a:latin typeface="+mj-lt"/>
                <a:ea typeface="Microsoft JhengHei" panose="020B0604030504040204" pitchFamily="34" charset="-120"/>
              </a:rPr>
              <a:t>rule with</a:t>
            </a:r>
          </a:p>
          <a:p>
            <a:pPr algn="r"/>
            <a:r>
              <a:rPr lang="en-US" sz="4500" b="1" dirty="0">
                <a:solidFill>
                  <a:schemeClr val="accent6">
                    <a:lumMod val="75000"/>
                  </a:schemeClr>
                </a:solidFill>
                <a:latin typeface="+mj-lt"/>
                <a:ea typeface="Microsoft JhengHei" panose="020B0604030504040204" pitchFamily="34" charset="-120"/>
              </a:rPr>
              <a:t>the Lord</a:t>
            </a:r>
          </a:p>
        </p:txBody>
      </p:sp>
      <p:sp>
        <p:nvSpPr>
          <p:cNvPr id="15" name="Rectangle 14">
            <a:extLst>
              <a:ext uri="{FF2B5EF4-FFF2-40B4-BE49-F238E27FC236}">
                <a16:creationId xmlns:a16="http://schemas.microsoft.com/office/drawing/2014/main" id="{F397C105-CBA1-4646-AF61-14DCBDC111B1}"/>
              </a:ext>
            </a:extLst>
          </p:cNvPr>
          <p:cNvSpPr/>
          <p:nvPr/>
        </p:nvSpPr>
        <p:spPr>
          <a:xfrm>
            <a:off x="915933" y="4656214"/>
            <a:ext cx="1883785" cy="1477328"/>
          </a:xfrm>
          <a:prstGeom prst="rect">
            <a:avLst/>
          </a:prstGeom>
        </p:spPr>
        <p:txBody>
          <a:bodyPr wrap="none">
            <a:spAutoFit/>
          </a:bodyPr>
          <a:lstStyle/>
          <a:p>
            <a:r>
              <a:rPr lang="en-US" altLang="zh-TW" sz="4500" b="1" dirty="0">
                <a:solidFill>
                  <a:srgbClr val="C00000"/>
                </a:solidFill>
                <a:highlight>
                  <a:srgbClr val="FFFF00"/>
                </a:highlight>
                <a:latin typeface="+mj-lt"/>
                <a:ea typeface="Microsoft JhengHei" panose="020B0604030504040204" pitchFamily="34" charset="-120"/>
              </a:rPr>
              <a:t>Merely</a:t>
            </a:r>
          </a:p>
          <a:p>
            <a:r>
              <a:rPr lang="en-US" sz="4500" b="1" dirty="0">
                <a:solidFill>
                  <a:srgbClr val="C00000"/>
                </a:solidFill>
                <a:highlight>
                  <a:srgbClr val="FFFF00"/>
                </a:highlight>
                <a:latin typeface="+mj-lt"/>
                <a:ea typeface="Microsoft JhengHei" panose="020B0604030504040204" pitchFamily="34" charset="-120"/>
              </a:rPr>
              <a:t>saved</a:t>
            </a:r>
            <a:endParaRPr lang="en-US" sz="4500" dirty="0">
              <a:solidFill>
                <a:srgbClr val="C00000"/>
              </a:solidFill>
              <a:highlight>
                <a:srgbClr val="FFFF00"/>
              </a:highlight>
              <a:latin typeface="+mj-lt"/>
              <a:ea typeface="Microsoft JhengHei" panose="020B0604030504040204" pitchFamily="34" charset="-120"/>
            </a:endParaRPr>
          </a:p>
        </p:txBody>
      </p:sp>
      <p:grpSp>
        <p:nvGrpSpPr>
          <p:cNvPr id="7" name="Group 6">
            <a:extLst>
              <a:ext uri="{FF2B5EF4-FFF2-40B4-BE49-F238E27FC236}">
                <a16:creationId xmlns:a16="http://schemas.microsoft.com/office/drawing/2014/main" id="{92263FD7-C5D1-4DA7-90CE-6FB9280BF9AC}"/>
              </a:ext>
            </a:extLst>
          </p:cNvPr>
          <p:cNvGrpSpPr/>
          <p:nvPr/>
        </p:nvGrpSpPr>
        <p:grpSpPr>
          <a:xfrm>
            <a:off x="1537571" y="3060889"/>
            <a:ext cx="571499" cy="1511584"/>
            <a:chOff x="2209802" y="2823654"/>
            <a:chExt cx="571499" cy="1511584"/>
          </a:xfrm>
        </p:grpSpPr>
        <p:sp>
          <p:nvSpPr>
            <p:cNvPr id="16" name="Smiley Face 15">
              <a:extLst>
                <a:ext uri="{FF2B5EF4-FFF2-40B4-BE49-F238E27FC236}">
                  <a16:creationId xmlns:a16="http://schemas.microsoft.com/office/drawing/2014/main" id="{1C48453D-6C2D-4712-BEB0-025F0B56AC69}"/>
                </a:ext>
              </a:extLst>
            </p:cNvPr>
            <p:cNvSpPr/>
            <p:nvPr/>
          </p:nvSpPr>
          <p:spPr>
            <a:xfrm>
              <a:off x="2209802" y="2823654"/>
              <a:ext cx="571499" cy="537365"/>
            </a:xfrm>
            <a:prstGeom prst="smileyFac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a typeface="Microsoft JhengHei" panose="020B0604030504040204" pitchFamily="34" charset="-120"/>
              </a:endParaRPr>
            </a:p>
          </p:txBody>
        </p:sp>
        <p:cxnSp>
          <p:nvCxnSpPr>
            <p:cNvPr id="18" name="Straight Connector 17">
              <a:extLst>
                <a:ext uri="{FF2B5EF4-FFF2-40B4-BE49-F238E27FC236}">
                  <a16:creationId xmlns:a16="http://schemas.microsoft.com/office/drawing/2014/main" id="{78958CB7-8347-4BE6-9C36-0BF04B9B0370}"/>
                </a:ext>
              </a:extLst>
            </p:cNvPr>
            <p:cNvCxnSpPr>
              <a:stCxn id="16" idx="4"/>
            </p:cNvCxnSpPr>
            <p:nvPr/>
          </p:nvCxnSpPr>
          <p:spPr>
            <a:xfrm flipH="1">
              <a:off x="2495551" y="3361019"/>
              <a:ext cx="1" cy="6858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ECFA5C9-C71E-4856-A733-1C36EB7B737F}"/>
                </a:ext>
              </a:extLst>
            </p:cNvPr>
            <p:cNvCxnSpPr>
              <a:cxnSpLocks/>
            </p:cNvCxnSpPr>
            <p:nvPr/>
          </p:nvCxnSpPr>
          <p:spPr>
            <a:xfrm>
              <a:off x="2495551" y="3540547"/>
              <a:ext cx="285750" cy="2667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1A8D768-10CB-49ED-B8FE-5C7B552AE923}"/>
                </a:ext>
              </a:extLst>
            </p:cNvPr>
            <p:cNvCxnSpPr>
              <a:cxnSpLocks/>
            </p:cNvCxnSpPr>
            <p:nvPr/>
          </p:nvCxnSpPr>
          <p:spPr>
            <a:xfrm flipV="1">
              <a:off x="2235622" y="3517304"/>
              <a:ext cx="285751" cy="31166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6E986B5-2DC1-4631-9C67-8484E2FF605B}"/>
                </a:ext>
              </a:extLst>
            </p:cNvPr>
            <p:cNvCxnSpPr>
              <a:cxnSpLocks/>
            </p:cNvCxnSpPr>
            <p:nvPr/>
          </p:nvCxnSpPr>
          <p:spPr>
            <a:xfrm>
              <a:off x="2495551" y="4046819"/>
              <a:ext cx="285750" cy="2667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5E50760-813D-4166-80A2-57268AD143B1}"/>
                </a:ext>
              </a:extLst>
            </p:cNvPr>
            <p:cNvCxnSpPr>
              <a:cxnSpLocks/>
            </p:cNvCxnSpPr>
            <p:nvPr/>
          </p:nvCxnSpPr>
          <p:spPr>
            <a:xfrm flipV="1">
              <a:off x="2235622" y="4023576"/>
              <a:ext cx="285751" cy="31166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919A8AA7-021F-481B-A383-630A8A4A0354}"/>
              </a:ext>
            </a:extLst>
          </p:cNvPr>
          <p:cNvSpPr/>
          <p:nvPr/>
        </p:nvSpPr>
        <p:spPr>
          <a:xfrm>
            <a:off x="135274" y="4776762"/>
            <a:ext cx="954107" cy="1132682"/>
          </a:xfrm>
          <a:prstGeom prst="rect">
            <a:avLst/>
          </a:prstGeom>
        </p:spPr>
        <p:txBody>
          <a:bodyPr vert="vert270" wrap="none">
            <a:spAutoFit/>
          </a:bodyPr>
          <a:lstStyle/>
          <a:p>
            <a:r>
              <a:rPr lang="en-US" altLang="zh-TW" sz="5000" b="1" dirty="0">
                <a:latin typeface="+mj-lt"/>
                <a:ea typeface="Microsoft JhengHei" panose="020B0604030504040204" pitchFamily="34" charset="-120"/>
              </a:rPr>
              <a:t>Hell</a:t>
            </a:r>
            <a:endParaRPr lang="en-US" sz="5000" dirty="0">
              <a:latin typeface="+mj-lt"/>
              <a:ea typeface="Microsoft JhengHei" panose="020B0604030504040204" pitchFamily="34" charset="-120"/>
            </a:endParaRPr>
          </a:p>
        </p:txBody>
      </p:sp>
      <p:sp>
        <p:nvSpPr>
          <p:cNvPr id="28" name="Arrow: Up 27">
            <a:extLst>
              <a:ext uri="{FF2B5EF4-FFF2-40B4-BE49-F238E27FC236}">
                <a16:creationId xmlns:a16="http://schemas.microsoft.com/office/drawing/2014/main" id="{6DAF0A55-1CD2-4FB9-B458-0F3D691EA689}"/>
              </a:ext>
            </a:extLst>
          </p:cNvPr>
          <p:cNvSpPr/>
          <p:nvPr/>
        </p:nvSpPr>
        <p:spPr>
          <a:xfrm>
            <a:off x="7286097" y="1985882"/>
            <a:ext cx="990600" cy="914400"/>
          </a:xfrm>
          <a:prstGeom prst="upArrow">
            <a:avLst/>
          </a:prstGeom>
          <a:solidFill>
            <a:srgbClr val="FF0000"/>
          </a:solid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a typeface="Microsoft JhengHei" panose="020B0604030504040204" pitchFamily="34" charset="-120"/>
            </a:endParaRPr>
          </a:p>
        </p:txBody>
      </p:sp>
      <p:sp>
        <p:nvSpPr>
          <p:cNvPr id="29" name="Arrow: Notched Right 28">
            <a:extLst>
              <a:ext uri="{FF2B5EF4-FFF2-40B4-BE49-F238E27FC236}">
                <a16:creationId xmlns:a16="http://schemas.microsoft.com/office/drawing/2014/main" id="{1A72D192-A466-4CCC-87E8-015AF627886D}"/>
              </a:ext>
            </a:extLst>
          </p:cNvPr>
          <p:cNvSpPr/>
          <p:nvPr/>
        </p:nvSpPr>
        <p:spPr>
          <a:xfrm rot="20238019">
            <a:off x="3648376" y="3733475"/>
            <a:ext cx="1752600" cy="263534"/>
          </a:xfrm>
          <a:prstGeom prst="notchedRightArrow">
            <a:avLst/>
          </a:prstGeom>
          <a:solidFill>
            <a:srgbClr val="0070C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a typeface="Microsoft JhengHei" panose="020B0604030504040204" pitchFamily="34" charset="-120"/>
            </a:endParaRPr>
          </a:p>
        </p:txBody>
      </p:sp>
      <p:sp>
        <p:nvSpPr>
          <p:cNvPr id="2" name="Rectangle 1">
            <a:extLst>
              <a:ext uri="{FF2B5EF4-FFF2-40B4-BE49-F238E27FC236}">
                <a16:creationId xmlns:a16="http://schemas.microsoft.com/office/drawing/2014/main" id="{60907F04-C3E4-49A9-ACD4-8ACAE64040F0}"/>
              </a:ext>
            </a:extLst>
          </p:cNvPr>
          <p:cNvSpPr/>
          <p:nvPr/>
        </p:nvSpPr>
        <p:spPr>
          <a:xfrm rot="20260014">
            <a:off x="2220583" y="1848510"/>
            <a:ext cx="3639330" cy="2169825"/>
          </a:xfrm>
          <a:prstGeom prst="rect">
            <a:avLst/>
          </a:prstGeom>
        </p:spPr>
        <p:txBody>
          <a:bodyPr wrap="none">
            <a:spAutoFit/>
          </a:bodyPr>
          <a:lstStyle/>
          <a:p>
            <a:pPr algn="ctr"/>
            <a:r>
              <a:rPr lang="en-US" altLang="zh-TW" sz="4500" b="1" dirty="0">
                <a:solidFill>
                  <a:srgbClr val="0070C0"/>
                </a:solidFill>
                <a:ea typeface="Microsoft JhengHei" panose="020B0604030504040204" pitchFamily="34" charset="-120"/>
              </a:rPr>
              <a:t>Pure heart,</a:t>
            </a:r>
          </a:p>
          <a:p>
            <a:pPr algn="ctr"/>
            <a:r>
              <a:rPr lang="en-US" altLang="zh-TW" sz="4500" b="1" dirty="0">
                <a:solidFill>
                  <a:srgbClr val="0070C0"/>
                </a:solidFill>
                <a:latin typeface="+mj-lt"/>
                <a:ea typeface="Microsoft JhengHei" panose="020B0604030504040204" pitchFamily="34" charset="-120"/>
              </a:rPr>
              <a:t>strive to</a:t>
            </a:r>
          </a:p>
          <a:p>
            <a:pPr algn="ctr"/>
            <a:r>
              <a:rPr lang="en-US" sz="4500" b="1" dirty="0">
                <a:solidFill>
                  <a:srgbClr val="0070C0"/>
                </a:solidFill>
                <a:latin typeface="+mj-lt"/>
                <a:ea typeface="Microsoft JhengHei" panose="020B0604030504040204" pitchFamily="34" charset="-120"/>
              </a:rPr>
              <a:t>walk with God</a:t>
            </a:r>
          </a:p>
        </p:txBody>
      </p:sp>
      <p:sp>
        <p:nvSpPr>
          <p:cNvPr id="20" name="Rectangle 19">
            <a:extLst>
              <a:ext uri="{FF2B5EF4-FFF2-40B4-BE49-F238E27FC236}">
                <a16:creationId xmlns:a16="http://schemas.microsoft.com/office/drawing/2014/main" id="{9036C3DE-53AB-4BC2-97DF-527AD7BD6CED}"/>
              </a:ext>
            </a:extLst>
          </p:cNvPr>
          <p:cNvSpPr/>
          <p:nvPr/>
        </p:nvSpPr>
        <p:spPr>
          <a:xfrm rot="20260014">
            <a:off x="2866174" y="4495652"/>
            <a:ext cx="3504934" cy="1477328"/>
          </a:xfrm>
          <a:prstGeom prst="rect">
            <a:avLst/>
          </a:prstGeom>
        </p:spPr>
        <p:txBody>
          <a:bodyPr wrap="none">
            <a:spAutoFit/>
          </a:bodyPr>
          <a:lstStyle/>
          <a:p>
            <a:pPr algn="ctr"/>
            <a:r>
              <a:rPr lang="en-US" altLang="zh-TW" sz="4500" b="1" dirty="0">
                <a:solidFill>
                  <a:srgbClr val="7030A0"/>
                </a:solidFill>
                <a:latin typeface="+mj-lt"/>
                <a:ea typeface="Microsoft JhengHei" panose="020B0604030504040204" pitchFamily="34" charset="-120"/>
              </a:rPr>
              <a:t>Meek, seek </a:t>
            </a:r>
            <a:br>
              <a:rPr lang="en-US" altLang="zh-TW" sz="4500" b="1" dirty="0">
                <a:solidFill>
                  <a:srgbClr val="7030A0"/>
                </a:solidFill>
                <a:latin typeface="+mj-lt"/>
                <a:ea typeface="Microsoft JhengHei" panose="020B0604030504040204" pitchFamily="34" charset="-120"/>
              </a:rPr>
            </a:br>
            <a:r>
              <a:rPr lang="en-US" altLang="zh-TW" sz="4500" b="1" dirty="0">
                <a:solidFill>
                  <a:srgbClr val="7030A0"/>
                </a:solidFill>
                <a:latin typeface="+mj-lt"/>
                <a:ea typeface="Microsoft JhengHei" panose="020B0604030504040204" pitchFamily="34" charset="-120"/>
              </a:rPr>
              <a:t>righteousness</a:t>
            </a:r>
          </a:p>
        </p:txBody>
      </p:sp>
      <p:cxnSp>
        <p:nvCxnSpPr>
          <p:cNvPr id="21" name="Straight Arrow Connector 20">
            <a:extLst>
              <a:ext uri="{FF2B5EF4-FFF2-40B4-BE49-F238E27FC236}">
                <a16:creationId xmlns:a16="http://schemas.microsoft.com/office/drawing/2014/main" id="{B005FEA1-ACF8-4672-863D-658E91D08F54}"/>
              </a:ext>
            </a:extLst>
          </p:cNvPr>
          <p:cNvCxnSpPr>
            <a:cxnSpLocks/>
          </p:cNvCxnSpPr>
          <p:nvPr/>
        </p:nvCxnSpPr>
        <p:spPr>
          <a:xfrm flipH="1" flipV="1">
            <a:off x="3617423" y="4657897"/>
            <a:ext cx="130661" cy="378911"/>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711089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346031"/>
            <a:ext cx="8458200" cy="2677656"/>
          </a:xfrm>
          <a:prstGeom prst="rect">
            <a:avLst/>
          </a:prstGeom>
        </p:spPr>
        <p:txBody>
          <a:bodyPr wrap="square">
            <a:spAutoFit/>
          </a:bodyPr>
          <a:lstStyle/>
          <a:p>
            <a:r>
              <a:rPr lang="en-US" altLang="zh-TW" sz="5600" b="1" dirty="0">
                <a:latin typeface="+mj-lt"/>
                <a:ea typeface="Microsoft JhengHei" panose="020B0604030504040204" pitchFamily="34" charset="-120"/>
              </a:rPr>
              <a:t>The first five beatitudes are somewhat sequential.  The last three seem concurrent.</a:t>
            </a:r>
          </a:p>
        </p:txBody>
      </p:sp>
    </p:spTree>
    <p:extLst>
      <p:ext uri="{BB962C8B-B14F-4D97-AF65-F5344CB8AC3E}">
        <p14:creationId xmlns:p14="http://schemas.microsoft.com/office/powerpoint/2010/main" val="328654445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304800"/>
            <a:ext cx="8458200" cy="4708981"/>
          </a:xfrm>
          <a:prstGeom prst="rect">
            <a:avLst/>
          </a:prstGeom>
        </p:spPr>
        <p:txBody>
          <a:bodyPr wrap="square">
            <a:spAutoFit/>
          </a:bodyPr>
          <a:lstStyle/>
          <a:p>
            <a:r>
              <a:rPr lang="en-US" altLang="zh-TW" sz="6000" b="1" dirty="0">
                <a:latin typeface="+mj-lt"/>
                <a:ea typeface="Microsoft JhengHei" panose="020B0604030504040204" pitchFamily="34" charset="-120"/>
              </a:rPr>
              <a:t>When persecution comes as you try to follow God and do His will, it’s a sign that you are on the right path.</a:t>
            </a:r>
          </a:p>
        </p:txBody>
      </p:sp>
    </p:spTree>
    <p:extLst>
      <p:ext uri="{BB962C8B-B14F-4D97-AF65-F5344CB8AC3E}">
        <p14:creationId xmlns:p14="http://schemas.microsoft.com/office/powerpoint/2010/main" val="28997465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4313" y="225290"/>
            <a:ext cx="8759687" cy="7478970"/>
          </a:xfrm>
          <a:prstGeom prst="rect">
            <a:avLst/>
          </a:prstGeom>
        </p:spPr>
        <p:txBody>
          <a:bodyPr wrap="square">
            <a:spAutoFit/>
          </a:bodyPr>
          <a:lstStyle/>
          <a:p>
            <a:r>
              <a:rPr lang="en-US" sz="5000" b="1" dirty="0">
                <a:ea typeface="Microsoft JhengHei" panose="020B0604030504040204" pitchFamily="34" charset="-120"/>
              </a:rPr>
              <a:t> </a:t>
            </a:r>
            <a:r>
              <a:rPr lang="en-US" sz="6000" b="1" dirty="0">
                <a:ea typeface="Microsoft JhengHei" panose="020B0604030504040204" pitchFamily="34" charset="-120"/>
              </a:rPr>
              <a:t>6</a:t>
            </a:r>
            <a:r>
              <a:rPr lang="en-US" sz="6000" b="1" baseline="30000" dirty="0">
                <a:ea typeface="Microsoft JhengHei" panose="020B0604030504040204" pitchFamily="34" charset="-120"/>
              </a:rPr>
              <a:t>th</a:t>
            </a:r>
            <a:r>
              <a:rPr lang="en-US" sz="6000" b="1" dirty="0">
                <a:ea typeface="Microsoft JhengHei" panose="020B0604030504040204" pitchFamily="34" charset="-120"/>
              </a:rPr>
              <a:t> beatitude: a pure heart</a:t>
            </a:r>
          </a:p>
          <a:p>
            <a:r>
              <a:rPr lang="en-US" altLang="zh-TW" sz="6000" b="1" kern="1000" dirty="0">
                <a:solidFill>
                  <a:srgbClr val="000000"/>
                </a:solidFill>
                <a:latin typeface="Calibri" panose="020F0502020204030204" pitchFamily="34" charset="0"/>
                <a:ea typeface="Microsoft JhengHei" panose="020B0604030504040204" pitchFamily="34" charset="-120"/>
              </a:rPr>
              <a:t>Have a heart like Christ - a heart that’s clean, sincere, and without corruption.</a:t>
            </a:r>
          </a:p>
          <a:p>
            <a:endParaRPr lang="en-US" altLang="zh-TW" sz="6000" b="1" kern="1000" dirty="0">
              <a:solidFill>
                <a:srgbClr val="000000"/>
              </a:solidFill>
              <a:latin typeface="Calibri" panose="020F0502020204030204" pitchFamily="34" charset="0"/>
              <a:ea typeface="Microsoft JhengHei" panose="020B0604030504040204" pitchFamily="34" charset="-120"/>
            </a:endParaRPr>
          </a:p>
          <a:p>
            <a:r>
              <a:rPr lang="en-US" sz="6000" b="1" dirty="0"/>
              <a:t>May God bless you all.</a:t>
            </a:r>
          </a:p>
          <a:p>
            <a:endParaRPr lang="en-US" altLang="zh-TW" sz="6000" b="1" kern="1000" dirty="0">
              <a:solidFill>
                <a:srgbClr val="000000"/>
              </a:solidFill>
              <a:latin typeface="Calibri" panose="020F0502020204030204" pitchFamily="34" charset="0"/>
              <a:ea typeface="Microsoft JhengHei" panose="020B0604030504040204" pitchFamily="34" charset="-120"/>
            </a:endParaRPr>
          </a:p>
          <a:p>
            <a:endParaRPr lang="en-US" sz="6000" b="1" dirty="0">
              <a:ea typeface="Microsoft JhengHei" panose="020B0604030504040204" pitchFamily="34" charset="-120"/>
            </a:endParaRPr>
          </a:p>
        </p:txBody>
      </p:sp>
    </p:spTree>
    <p:extLst>
      <p:ext uri="{BB962C8B-B14F-4D97-AF65-F5344CB8AC3E}">
        <p14:creationId xmlns:p14="http://schemas.microsoft.com/office/powerpoint/2010/main" val="333151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nvGraphicFramePr>
        <p:xfrm>
          <a:off x="298173" y="401572"/>
          <a:ext cx="8547653" cy="6054856"/>
        </p:xfrm>
        <a:graphic>
          <a:graphicData uri="http://schemas.openxmlformats.org/drawingml/2006/table">
            <a:tbl>
              <a:tblPr firstRow="1" bandRow="1">
                <a:tableStyleId>{5C22544A-7EE6-4342-B048-85BDC9FD1C3A}</a:tableStyleId>
              </a:tblPr>
              <a:tblGrid>
                <a:gridCol w="8547653">
                  <a:extLst>
                    <a:ext uri="{9D8B030D-6E8A-4147-A177-3AD203B41FA5}">
                      <a16:colId xmlns:a16="http://schemas.microsoft.com/office/drawing/2014/main" val="1819383007"/>
                    </a:ext>
                  </a:extLst>
                </a:gridCol>
              </a:tblGrid>
              <a:tr h="524933">
                <a:tc>
                  <a:txBody>
                    <a:bodyPr/>
                    <a:lstStyle/>
                    <a:p>
                      <a:pPr algn="ctr"/>
                      <a:r>
                        <a:rPr lang="en-US" sz="4400" b="1" dirty="0">
                          <a:latin typeface="Arial Narrow" panose="020B0606020202030204" pitchFamily="34" charset="0"/>
                          <a:ea typeface="Microsoft JhengHei" panose="020B0604030504040204" pitchFamily="34" charset="-120"/>
                        </a:rPr>
                        <a:t>The</a:t>
                      </a:r>
                      <a:r>
                        <a:rPr lang="zh-TW" altLang="en-US" sz="4400" b="1" dirty="0">
                          <a:latin typeface="Arial Narrow" panose="020B0606020202030204" pitchFamily="34" charset="0"/>
                          <a:ea typeface="Microsoft JhengHei" panose="020B0604030504040204" pitchFamily="34" charset="-120"/>
                        </a:rPr>
                        <a:t> </a:t>
                      </a:r>
                      <a:r>
                        <a:rPr lang="en-US" altLang="zh-TW" sz="4400" b="1" dirty="0">
                          <a:latin typeface="Arial Narrow" panose="020B0606020202030204" pitchFamily="34" charset="0"/>
                          <a:ea typeface="Microsoft JhengHei" panose="020B0604030504040204" pitchFamily="34" charset="-120"/>
                        </a:rPr>
                        <a:t>Beatitudes</a:t>
                      </a:r>
                      <a:endParaRPr lang="en-US" sz="44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4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44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 / be spiritually needy</a:t>
                      </a:r>
                      <a:endParaRPr lang="en-US" sz="44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44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44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44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a:t>
                      </a:r>
                      <a:endParaRPr lang="en-US"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3105404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40748" y="0"/>
            <a:ext cx="8662504" cy="6863417"/>
          </a:xfrm>
          <a:prstGeom prst="rect">
            <a:avLst/>
          </a:prstGeom>
        </p:spPr>
        <p:txBody>
          <a:bodyPr wrap="square">
            <a:spAutoFit/>
          </a:bodyPr>
          <a:lstStyle/>
          <a:p>
            <a:r>
              <a:rPr lang="en-US" altLang="zh-TW" sz="6000" b="1" dirty="0">
                <a:latin typeface="+mj-lt"/>
                <a:ea typeface="Microsoft JhengHei" panose="020B0604030504040204" pitchFamily="34" charset="-120"/>
              </a:rPr>
              <a:t>Why is a “pure heart” so important?</a:t>
            </a:r>
          </a:p>
          <a:p>
            <a:endParaRPr lang="en-US" altLang="zh-TW" sz="2000" b="1" dirty="0">
              <a:latin typeface="+mj-lt"/>
              <a:ea typeface="Microsoft JhengHei" panose="020B0604030504040204" pitchFamily="34" charset="-120"/>
            </a:endParaRPr>
          </a:p>
          <a:p>
            <a:r>
              <a:rPr lang="en-US" altLang="zh-TW" sz="6000" b="1" dirty="0">
                <a:latin typeface="+mj-lt"/>
                <a:ea typeface="Microsoft JhengHei" panose="020B0604030504040204" pitchFamily="34" charset="-120"/>
              </a:rPr>
              <a:t>Our life is a test.  Our heart (intentions) is what God cares and judges the most.</a:t>
            </a:r>
          </a:p>
          <a:p>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3297204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0068" y="270933"/>
            <a:ext cx="9033932" cy="5632311"/>
          </a:xfrm>
          <a:prstGeom prst="rect">
            <a:avLst/>
          </a:prstGeom>
        </p:spPr>
        <p:txBody>
          <a:bodyPr wrap="square">
            <a:spAutoFit/>
          </a:bodyPr>
          <a:lstStyle/>
          <a:p>
            <a:r>
              <a:rPr lang="en-US" altLang="zh-TW" sz="6000" b="1" dirty="0">
                <a:latin typeface="+mj-lt"/>
                <a:ea typeface="Microsoft JhengHei" panose="020B0604030504040204" pitchFamily="34" charset="-120"/>
              </a:rPr>
              <a:t>In </a:t>
            </a:r>
            <a:r>
              <a:rPr lang="en-US" altLang="zh-TW" sz="6000" b="1" dirty="0">
                <a:ea typeface="Microsoft JhengHei" panose="020B0604030504040204" pitchFamily="34" charset="-120"/>
              </a:rPr>
              <a:t>Matthew 25:23 </a:t>
            </a:r>
            <a:r>
              <a:rPr lang="en-US" altLang="zh-TW" sz="6000" b="1" dirty="0">
                <a:latin typeface="+mj-lt"/>
                <a:ea typeface="Microsoft JhengHei" panose="020B0604030504040204" pitchFamily="34" charset="-120"/>
              </a:rPr>
              <a:t>when God judges the servant, He said, “You </a:t>
            </a:r>
            <a:r>
              <a:rPr lang="en-US" altLang="zh-TW" sz="6000" b="1" u="sng" dirty="0">
                <a:latin typeface="+mj-lt"/>
                <a:ea typeface="Microsoft JhengHei" panose="020B0604030504040204" pitchFamily="34" charset="-120"/>
              </a:rPr>
              <a:t>good and</a:t>
            </a:r>
            <a:r>
              <a:rPr lang="zh-TW" altLang="en-US" sz="6000" b="1" u="sng" dirty="0">
                <a:latin typeface="+mj-lt"/>
                <a:ea typeface="Microsoft JhengHei" panose="020B0604030504040204" pitchFamily="34" charset="-120"/>
              </a:rPr>
              <a:t> </a:t>
            </a:r>
            <a:r>
              <a:rPr lang="en-US" altLang="zh-TW" sz="6000" b="1" u="sng" dirty="0">
                <a:latin typeface="+mj-lt"/>
                <a:ea typeface="Microsoft JhengHei" panose="020B0604030504040204" pitchFamily="34" charset="-120"/>
              </a:rPr>
              <a:t>faithful</a:t>
            </a:r>
            <a:r>
              <a:rPr lang="en-US" altLang="zh-TW" sz="6000" b="1" dirty="0">
                <a:latin typeface="+mj-lt"/>
                <a:ea typeface="Microsoft JhengHei" panose="020B0604030504040204" pitchFamily="34" charset="-120"/>
              </a:rPr>
              <a:t> servant” instead of “You </a:t>
            </a:r>
            <a:r>
              <a:rPr lang="en-US" altLang="zh-TW" sz="6000" b="1" u="sng" dirty="0">
                <a:latin typeface="+mj-lt"/>
                <a:ea typeface="Microsoft JhengHei" panose="020B0604030504040204" pitchFamily="34" charset="-120"/>
              </a:rPr>
              <a:t>smart and hardworking</a:t>
            </a:r>
            <a:r>
              <a:rPr lang="en-US" altLang="zh-TW" sz="6000" b="1" dirty="0">
                <a:latin typeface="+mj-lt"/>
                <a:ea typeface="Microsoft JhengHei" panose="020B0604030504040204" pitchFamily="34" charset="-120"/>
              </a:rPr>
              <a:t> servant.”</a:t>
            </a:r>
          </a:p>
        </p:txBody>
      </p:sp>
    </p:spTree>
    <p:extLst>
      <p:ext uri="{BB962C8B-B14F-4D97-AF65-F5344CB8AC3E}">
        <p14:creationId xmlns:p14="http://schemas.microsoft.com/office/powerpoint/2010/main" val="1755582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151011"/>
            <a:ext cx="8458200" cy="3785652"/>
          </a:xfrm>
          <a:prstGeom prst="rect">
            <a:avLst/>
          </a:prstGeom>
        </p:spPr>
        <p:txBody>
          <a:bodyPr wrap="square">
            <a:spAutoFit/>
          </a:bodyPr>
          <a:lstStyle/>
          <a:p>
            <a:r>
              <a:rPr lang="en-US" altLang="zh-TW" sz="6000" b="1" dirty="0">
                <a:latin typeface="+mj-lt"/>
                <a:ea typeface="Microsoft JhengHei" panose="020B0604030504040204" pitchFamily="34" charset="-120"/>
              </a:rPr>
              <a:t>God was praising the servant for his heart, not for his abilities or achievements. </a:t>
            </a:r>
          </a:p>
        </p:txBody>
      </p:sp>
    </p:spTree>
    <p:extLst>
      <p:ext uri="{BB962C8B-B14F-4D97-AF65-F5344CB8AC3E}">
        <p14:creationId xmlns:p14="http://schemas.microsoft.com/office/powerpoint/2010/main" val="1853607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318052"/>
            <a:ext cx="8801100" cy="2862322"/>
          </a:xfrm>
          <a:prstGeom prst="rect">
            <a:avLst/>
          </a:prstGeom>
        </p:spPr>
        <p:txBody>
          <a:bodyPr wrap="square">
            <a:spAutoFit/>
          </a:bodyPr>
          <a:lstStyle/>
          <a:p>
            <a:r>
              <a:rPr lang="en-US" altLang="zh-TW" sz="6000" b="1" dirty="0">
                <a:latin typeface="+mj-lt"/>
                <a:ea typeface="Microsoft JhengHei" panose="020B0604030504040204" pitchFamily="34" charset="-120"/>
              </a:rPr>
              <a:t>God can do what He asks us to do all by Himself.  He uses us mainly to test us.  </a:t>
            </a:r>
          </a:p>
        </p:txBody>
      </p:sp>
    </p:spTree>
    <p:extLst>
      <p:ext uri="{BB962C8B-B14F-4D97-AF65-F5344CB8AC3E}">
        <p14:creationId xmlns:p14="http://schemas.microsoft.com/office/powerpoint/2010/main" val="1137461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30086" y="410818"/>
            <a:ext cx="8442463" cy="2862322"/>
          </a:xfrm>
          <a:prstGeom prst="rect">
            <a:avLst/>
          </a:prstGeom>
        </p:spPr>
        <p:txBody>
          <a:bodyPr wrap="square">
            <a:spAutoFit/>
          </a:bodyPr>
          <a:lstStyle/>
          <a:p>
            <a:r>
              <a:rPr lang="en-US" altLang="zh-TW" sz="6000" b="1" dirty="0">
                <a:latin typeface="+mj-lt"/>
                <a:ea typeface="Microsoft JhengHei" panose="020B0604030504040204" pitchFamily="34" charset="-120"/>
              </a:rPr>
              <a:t>People</a:t>
            </a:r>
            <a:r>
              <a:rPr lang="zh-TW" altLang="en-US" sz="6000" b="1" dirty="0">
                <a:latin typeface="+mj-lt"/>
                <a:ea typeface="Microsoft JhengHei" panose="020B0604030504040204" pitchFamily="34" charset="-120"/>
              </a:rPr>
              <a:t> </a:t>
            </a:r>
            <a:r>
              <a:rPr lang="en-US" altLang="zh-TW" sz="6000" b="1" dirty="0">
                <a:latin typeface="+mj-lt"/>
                <a:ea typeface="Microsoft JhengHei" panose="020B0604030504040204" pitchFamily="34" charset="-120"/>
              </a:rPr>
              <a:t>say: God, please do something to fix the problems in the world!</a:t>
            </a:r>
          </a:p>
        </p:txBody>
      </p:sp>
    </p:spTree>
    <p:extLst>
      <p:ext uri="{BB962C8B-B14F-4D97-AF65-F5344CB8AC3E}">
        <p14:creationId xmlns:p14="http://schemas.microsoft.com/office/powerpoint/2010/main" val="4290992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4873" y="225288"/>
            <a:ext cx="8694253" cy="3785652"/>
          </a:xfrm>
          <a:prstGeom prst="rect">
            <a:avLst/>
          </a:prstGeom>
        </p:spPr>
        <p:txBody>
          <a:bodyPr wrap="square">
            <a:spAutoFit/>
          </a:bodyPr>
          <a:lstStyle/>
          <a:p>
            <a:r>
              <a:rPr lang="en-US" altLang="zh-TW" sz="6000" b="1" dirty="0">
                <a:latin typeface="+mj-lt"/>
                <a:ea typeface="Microsoft JhengHei" panose="020B0604030504040204" pitchFamily="34" charset="-120"/>
              </a:rPr>
              <a:t>God: I already did -- I made you!  If you really want to do something, I will help you.</a:t>
            </a:r>
          </a:p>
        </p:txBody>
      </p:sp>
    </p:spTree>
    <p:extLst>
      <p:ext uri="{BB962C8B-B14F-4D97-AF65-F5344CB8AC3E}">
        <p14:creationId xmlns:p14="http://schemas.microsoft.com/office/powerpoint/2010/main" val="31210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5445" y="265044"/>
            <a:ext cx="8813109" cy="3785652"/>
          </a:xfrm>
          <a:prstGeom prst="rect">
            <a:avLst/>
          </a:prstGeom>
        </p:spPr>
        <p:txBody>
          <a:bodyPr wrap="square">
            <a:spAutoFit/>
          </a:bodyPr>
          <a:lstStyle/>
          <a:p>
            <a:r>
              <a:rPr lang="en-US" altLang="zh-TW" sz="6000" b="1" dirty="0">
                <a:latin typeface="+mj-lt"/>
                <a:ea typeface="Microsoft JhengHei" panose="020B0604030504040204" pitchFamily="34" charset="-120"/>
              </a:rPr>
              <a:t>I want to see (and let you see) if you are faithful, and I want you to learn to have faith and rely on me.</a:t>
            </a:r>
          </a:p>
        </p:txBody>
      </p:sp>
    </p:spTree>
    <p:extLst>
      <p:ext uri="{BB962C8B-B14F-4D97-AF65-F5344CB8AC3E}">
        <p14:creationId xmlns:p14="http://schemas.microsoft.com/office/powerpoint/2010/main" val="229312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199" y="0"/>
            <a:ext cx="8466667" cy="6555641"/>
          </a:xfrm>
          <a:prstGeom prst="rect">
            <a:avLst/>
          </a:prstGeom>
        </p:spPr>
        <p:txBody>
          <a:bodyPr wrap="square">
            <a:spAutoFit/>
          </a:bodyPr>
          <a:lstStyle/>
          <a:p>
            <a:r>
              <a:rPr lang="en-US" sz="6000" b="1" dirty="0">
                <a:ea typeface="Microsoft JhengHei" panose="020B0604030504040204" pitchFamily="34" charset="-120"/>
              </a:rPr>
              <a:t>Watch out for false prophets. They come to you in sheep’s clothing, but inwardly they are ferocious wolves.  By their fruit you will recognize them. </a:t>
            </a:r>
            <a:endParaRPr lang="en-US" sz="6000" dirty="0">
              <a:ea typeface="Microsoft JhengHei" panose="020B0604030504040204" pitchFamily="34" charset="-120"/>
            </a:endParaRPr>
          </a:p>
        </p:txBody>
      </p:sp>
    </p:spTree>
    <p:extLst>
      <p:ext uri="{BB962C8B-B14F-4D97-AF65-F5344CB8AC3E}">
        <p14:creationId xmlns:p14="http://schemas.microsoft.com/office/powerpoint/2010/main" val="1115972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4557" y="225287"/>
            <a:ext cx="8680173" cy="6124754"/>
          </a:xfrm>
          <a:prstGeom prst="rect">
            <a:avLst/>
          </a:prstGeom>
        </p:spPr>
        <p:txBody>
          <a:bodyPr wrap="square">
            <a:spAutoFit/>
          </a:bodyPr>
          <a:lstStyle/>
          <a:p>
            <a:r>
              <a:rPr lang="en-US" altLang="zh-TW" sz="5600" b="1" dirty="0">
                <a:latin typeface="+mj-lt"/>
                <a:ea typeface="Microsoft JhengHei" panose="020B0604030504040204" pitchFamily="34" charset="-120"/>
              </a:rPr>
              <a:t>Luke 16:10</a:t>
            </a:r>
          </a:p>
          <a:p>
            <a:r>
              <a:rPr lang="en-US" altLang="zh-TW" sz="5600" b="1" dirty="0">
                <a:latin typeface="+mj-lt"/>
                <a:ea typeface="Microsoft JhengHei" panose="020B0604030504040204" pitchFamily="34" charset="-120"/>
              </a:rPr>
              <a:t>“Whoever can be trusted with very little can also be trusted with much, and whoever is dishonest with very little will also be dishonest with much.”</a:t>
            </a:r>
          </a:p>
        </p:txBody>
      </p:sp>
    </p:spTree>
    <p:extLst>
      <p:ext uri="{BB962C8B-B14F-4D97-AF65-F5344CB8AC3E}">
        <p14:creationId xmlns:p14="http://schemas.microsoft.com/office/powerpoint/2010/main" val="282835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70245" y="450575"/>
            <a:ext cx="8203510" cy="2862322"/>
          </a:xfrm>
          <a:prstGeom prst="rect">
            <a:avLst/>
          </a:prstGeom>
        </p:spPr>
        <p:txBody>
          <a:bodyPr wrap="square">
            <a:spAutoFit/>
          </a:bodyPr>
          <a:lstStyle/>
          <a:p>
            <a:r>
              <a:rPr lang="en-US" altLang="zh-TW" sz="6000" b="1" dirty="0">
                <a:latin typeface="+mj-lt"/>
                <a:ea typeface="Microsoft JhengHei" panose="020B0604030504040204" pitchFamily="34" charset="-120"/>
              </a:rPr>
              <a:t>Why does our heart and intentions matter so much to God?</a:t>
            </a:r>
          </a:p>
        </p:txBody>
      </p:sp>
    </p:spTree>
    <p:extLst>
      <p:ext uri="{BB962C8B-B14F-4D97-AF65-F5344CB8AC3E}">
        <p14:creationId xmlns:p14="http://schemas.microsoft.com/office/powerpoint/2010/main" val="2357255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31913" y="304800"/>
            <a:ext cx="8680174" cy="2862322"/>
          </a:xfrm>
          <a:prstGeom prst="rect">
            <a:avLst/>
          </a:prstGeom>
        </p:spPr>
        <p:txBody>
          <a:bodyPr wrap="square">
            <a:spAutoFit/>
          </a:bodyPr>
          <a:lstStyle/>
          <a:p>
            <a:r>
              <a:rPr lang="en-US" altLang="zh-TW" sz="6000" b="1" dirty="0">
                <a:latin typeface="+mj-lt"/>
                <a:ea typeface="Microsoft JhengHei" panose="020B0604030504040204" pitchFamily="34" charset="-120"/>
              </a:rPr>
              <a:t>In the Afterlife, we can be entrusted with great responsibilities and honor.</a:t>
            </a:r>
          </a:p>
        </p:txBody>
      </p:sp>
    </p:spTree>
    <p:extLst>
      <p:ext uri="{BB962C8B-B14F-4D97-AF65-F5344CB8AC3E}">
        <p14:creationId xmlns:p14="http://schemas.microsoft.com/office/powerpoint/2010/main" val="4257251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5043" y="212037"/>
            <a:ext cx="8878957" cy="5940088"/>
          </a:xfrm>
          <a:prstGeom prst="rect">
            <a:avLst/>
          </a:prstGeom>
        </p:spPr>
        <p:txBody>
          <a:bodyPr wrap="square">
            <a:spAutoFit/>
          </a:bodyPr>
          <a:lstStyle/>
          <a:p>
            <a:r>
              <a:rPr lang="en-US" altLang="zh-TW" sz="6000" b="1" dirty="0">
                <a:latin typeface="+mj-lt"/>
                <a:ea typeface="Microsoft JhengHei" panose="020B0604030504040204" pitchFamily="34" charset="-120"/>
              </a:rPr>
              <a:t>The</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glory</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in the</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Afterlife is far beyond what’s on Earth:</a:t>
            </a:r>
          </a:p>
          <a:p>
            <a:endParaRPr lang="en-US" altLang="zh-TW" sz="2000" b="1" dirty="0">
              <a:ea typeface="Microsoft JhengHei" panose="020B0604030504040204" pitchFamily="34" charset="-120"/>
            </a:endParaRPr>
          </a:p>
          <a:p>
            <a:r>
              <a:rPr lang="en-US" altLang="zh-TW" sz="6000" b="1" dirty="0">
                <a:ea typeface="Microsoft JhengHei" panose="020B0604030504040204" pitchFamily="34" charset="-120"/>
              </a:rPr>
              <a:t>Luke 19:17 –</a:t>
            </a:r>
          </a:p>
          <a:p>
            <a:r>
              <a:rPr lang="en-US" altLang="zh-TW" sz="6000" b="1" dirty="0">
                <a:ea typeface="Microsoft JhengHei" panose="020B0604030504040204" pitchFamily="34" charset="-120"/>
              </a:rPr>
              <a:t>Earthly: one piece of silver</a:t>
            </a:r>
          </a:p>
          <a:p>
            <a:r>
              <a:rPr lang="en-US" altLang="zh-TW" sz="6000" b="1" dirty="0">
                <a:ea typeface="Microsoft JhengHei" panose="020B0604030504040204" pitchFamily="34" charset="-120"/>
              </a:rPr>
              <a:t>Afterlife: Rule over cities</a:t>
            </a:r>
          </a:p>
          <a:p>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064701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0"/>
            <a:ext cx="8801100" cy="3539430"/>
          </a:xfrm>
          <a:prstGeom prst="rect">
            <a:avLst/>
          </a:prstGeom>
        </p:spPr>
        <p:txBody>
          <a:bodyPr wrap="square">
            <a:spAutoFit/>
          </a:bodyPr>
          <a:lstStyle/>
          <a:p>
            <a:r>
              <a:rPr lang="en-US" altLang="zh-TW" sz="5600" b="1" dirty="0">
                <a:latin typeface="+mj-lt"/>
                <a:ea typeface="Microsoft JhengHei" panose="020B0604030504040204" pitchFamily="34" charset="-120"/>
              </a:rPr>
              <a:t>Honestly, we don’t need to know the exact details of the afterlife.  We just need to know how to get there.</a:t>
            </a:r>
          </a:p>
        </p:txBody>
      </p:sp>
    </p:spTree>
    <p:extLst>
      <p:ext uri="{BB962C8B-B14F-4D97-AF65-F5344CB8AC3E}">
        <p14:creationId xmlns:p14="http://schemas.microsoft.com/office/powerpoint/2010/main" val="2123340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80985"/>
            <a:ext cx="8801100" cy="3539430"/>
          </a:xfrm>
          <a:prstGeom prst="rect">
            <a:avLst/>
          </a:prstGeom>
        </p:spPr>
        <p:txBody>
          <a:bodyPr wrap="square">
            <a:spAutoFit/>
          </a:bodyPr>
          <a:lstStyle/>
          <a:p>
            <a:r>
              <a:rPr lang="en-US" altLang="zh-TW" sz="5600" b="1" dirty="0">
                <a:latin typeface="+mj-lt"/>
                <a:ea typeface="Microsoft JhengHei" panose="020B0604030504040204" pitchFamily="34" charset="-120"/>
              </a:rPr>
              <a:t>Perhaps God just wants good and faithful servants to use the great power He can give us.</a:t>
            </a:r>
          </a:p>
        </p:txBody>
      </p:sp>
    </p:spTree>
    <p:extLst>
      <p:ext uri="{BB962C8B-B14F-4D97-AF65-F5344CB8AC3E}">
        <p14:creationId xmlns:p14="http://schemas.microsoft.com/office/powerpoint/2010/main" val="1678996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318052"/>
            <a:ext cx="8801100" cy="2677656"/>
          </a:xfrm>
          <a:prstGeom prst="rect">
            <a:avLst/>
          </a:prstGeom>
        </p:spPr>
        <p:txBody>
          <a:bodyPr wrap="square">
            <a:spAutoFit/>
          </a:bodyPr>
          <a:lstStyle/>
          <a:p>
            <a:r>
              <a:rPr lang="en-US" altLang="zh-TW" sz="5600" b="1" dirty="0">
                <a:latin typeface="+mj-lt"/>
                <a:ea typeface="Microsoft JhengHei" panose="020B0604030504040204" pitchFamily="34" charset="-120"/>
              </a:rPr>
              <a:t>“Ruling over cities” is a sign that it is some great rewards and has great responsibilities.</a:t>
            </a:r>
          </a:p>
        </p:txBody>
      </p:sp>
    </p:spTree>
    <p:extLst>
      <p:ext uri="{BB962C8B-B14F-4D97-AF65-F5344CB8AC3E}">
        <p14:creationId xmlns:p14="http://schemas.microsoft.com/office/powerpoint/2010/main" val="722779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92765" y="0"/>
            <a:ext cx="8958469" cy="3785652"/>
          </a:xfrm>
          <a:prstGeom prst="rect">
            <a:avLst/>
          </a:prstGeom>
        </p:spPr>
        <p:txBody>
          <a:bodyPr wrap="square">
            <a:spAutoFit/>
          </a:bodyPr>
          <a:lstStyle/>
          <a:p>
            <a:r>
              <a:rPr lang="en-US" altLang="zh-TW" sz="6000" b="1" dirty="0">
                <a:latin typeface="+mj-lt"/>
                <a:ea typeface="Microsoft JhengHei" panose="020B0604030504040204" pitchFamily="34" charset="-120"/>
              </a:rPr>
              <a:t>If our hearts are not pure, we can do great harm when we have great </a:t>
            </a:r>
            <a:r>
              <a:rPr lang="en-US" altLang="zh-TW" sz="6000" b="1" dirty="0">
                <a:ea typeface="Microsoft JhengHei" panose="020B0604030504040204" pitchFamily="34" charset="-120"/>
              </a:rPr>
              <a:t>power and </a:t>
            </a:r>
            <a:r>
              <a:rPr lang="en-US" altLang="zh-TW" sz="6000" b="1" dirty="0">
                <a:latin typeface="+mj-lt"/>
                <a:ea typeface="Microsoft JhengHei" panose="020B0604030504040204" pitchFamily="34" charset="-120"/>
              </a:rPr>
              <a:t>responsibilities.</a:t>
            </a:r>
          </a:p>
        </p:txBody>
      </p:sp>
    </p:spTree>
    <p:extLst>
      <p:ext uri="{BB962C8B-B14F-4D97-AF65-F5344CB8AC3E}">
        <p14:creationId xmlns:p14="http://schemas.microsoft.com/office/powerpoint/2010/main" val="3157888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2279" y="225287"/>
            <a:ext cx="8852452" cy="1938992"/>
          </a:xfrm>
          <a:prstGeom prst="rect">
            <a:avLst/>
          </a:prstGeom>
        </p:spPr>
        <p:txBody>
          <a:bodyPr wrap="square">
            <a:spAutoFit/>
          </a:bodyPr>
          <a:lstStyle/>
          <a:p>
            <a:r>
              <a:rPr lang="en-US" altLang="zh-TW" sz="6000" b="1" dirty="0">
                <a:latin typeface="+mj-lt"/>
                <a:ea typeface="Microsoft JhengHei" panose="020B0604030504040204" pitchFamily="34" charset="-120"/>
              </a:rPr>
              <a:t>“Power corrupts; absolute power corrupts absolutely.”</a:t>
            </a:r>
          </a:p>
        </p:txBody>
      </p:sp>
    </p:spTree>
    <p:extLst>
      <p:ext uri="{BB962C8B-B14F-4D97-AF65-F5344CB8AC3E}">
        <p14:creationId xmlns:p14="http://schemas.microsoft.com/office/powerpoint/2010/main" val="3118350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32664" y="347133"/>
            <a:ext cx="8458200" cy="3785652"/>
          </a:xfrm>
          <a:prstGeom prst="rect">
            <a:avLst/>
          </a:prstGeom>
        </p:spPr>
        <p:txBody>
          <a:bodyPr wrap="square">
            <a:spAutoFit/>
          </a:bodyPr>
          <a:lstStyle/>
          <a:p>
            <a:r>
              <a:rPr lang="en-US" altLang="zh-TW" sz="6000" b="1" dirty="0">
                <a:latin typeface="+mj-lt"/>
                <a:ea typeface="Microsoft JhengHei" panose="020B0604030504040204" pitchFamily="34" charset="-120"/>
              </a:rPr>
              <a:t>When you heart has the wrong motive, what you achieve is on the wrong foundation. </a:t>
            </a:r>
          </a:p>
        </p:txBody>
      </p:sp>
    </p:spTree>
    <p:extLst>
      <p:ext uri="{BB962C8B-B14F-4D97-AF65-F5344CB8AC3E}">
        <p14:creationId xmlns:p14="http://schemas.microsoft.com/office/powerpoint/2010/main" val="342521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90333"/>
            <a:ext cx="8229600" cy="5632311"/>
          </a:xfrm>
          <a:prstGeom prst="rect">
            <a:avLst/>
          </a:prstGeom>
        </p:spPr>
        <p:txBody>
          <a:bodyPr wrap="square">
            <a:spAutoFit/>
          </a:bodyPr>
          <a:lstStyle/>
          <a:p>
            <a:r>
              <a:rPr lang="en-US" sz="6000" b="1" dirty="0">
                <a:ea typeface="Microsoft JhengHei" panose="020B0604030504040204" pitchFamily="34" charset="-120"/>
              </a:rPr>
              <a:t>Do people pick grapes from </a:t>
            </a:r>
            <a:r>
              <a:rPr lang="en-US" sz="6000" b="1" dirty="0" err="1">
                <a:ea typeface="Microsoft JhengHei" panose="020B0604030504040204" pitchFamily="34" charset="-120"/>
              </a:rPr>
              <a:t>thornbushes</a:t>
            </a:r>
            <a:r>
              <a:rPr lang="en-US" sz="6000" b="1" dirty="0">
                <a:ea typeface="Microsoft JhengHei" panose="020B0604030504040204" pitchFamily="34" charset="-120"/>
              </a:rPr>
              <a:t>, or figs from thistles?  Likewise, every good tree bears good fruit, but a bad tree bears bad fruit.  </a:t>
            </a:r>
            <a:endParaRPr lang="en-US" sz="6000" dirty="0">
              <a:ea typeface="Microsoft JhengHei" panose="020B0604030504040204" pitchFamily="34" charset="-120"/>
            </a:endParaRPr>
          </a:p>
        </p:txBody>
      </p:sp>
    </p:spTree>
    <p:extLst>
      <p:ext uri="{BB962C8B-B14F-4D97-AF65-F5344CB8AC3E}">
        <p14:creationId xmlns:p14="http://schemas.microsoft.com/office/powerpoint/2010/main" val="2391600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0865" y="448734"/>
            <a:ext cx="8882269" cy="2862322"/>
          </a:xfrm>
          <a:prstGeom prst="rect">
            <a:avLst/>
          </a:prstGeom>
        </p:spPr>
        <p:txBody>
          <a:bodyPr wrap="square">
            <a:spAutoFit/>
          </a:bodyPr>
          <a:lstStyle/>
          <a:p>
            <a:r>
              <a:rPr lang="en-US" altLang="zh-TW" sz="6000" b="1" dirty="0">
                <a:latin typeface="+mj-lt"/>
                <a:ea typeface="Microsoft JhengHei" panose="020B0604030504040204" pitchFamily="34" charset="-120"/>
              </a:rPr>
              <a:t>With the wrong foundation (motive), whatever you do is not pleasing to God.</a:t>
            </a:r>
          </a:p>
        </p:txBody>
      </p:sp>
    </p:spTree>
    <p:extLst>
      <p:ext uri="{BB962C8B-B14F-4D97-AF65-F5344CB8AC3E}">
        <p14:creationId xmlns:p14="http://schemas.microsoft.com/office/powerpoint/2010/main" val="2729882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0743" y="0"/>
            <a:ext cx="8842513" cy="16712267"/>
          </a:xfrm>
          <a:prstGeom prst="rect">
            <a:avLst/>
          </a:prstGeom>
        </p:spPr>
        <p:txBody>
          <a:bodyPr wrap="square">
            <a:spAutoFit/>
          </a:bodyPr>
          <a:lstStyle/>
          <a:p>
            <a:r>
              <a:rPr lang="en-US" altLang="zh-TW" sz="6000" b="1" dirty="0">
                <a:latin typeface="+mj-lt"/>
                <a:ea typeface="Microsoft JhengHei" panose="020B0604030504040204" pitchFamily="34" charset="-120"/>
              </a:rPr>
              <a:t>Matthew 7:21-23 - “Not everyone who says to me, ‘Lord, Lord,’ will enter the kingdom of heaven, but only the one who does the will of my Father who is in heaven.  </a:t>
            </a:r>
          </a:p>
          <a:p>
            <a:endParaRPr lang="en-US" altLang="zh-TW" sz="6000" b="1" dirty="0">
              <a:latin typeface="+mj-lt"/>
              <a:ea typeface="Microsoft JhengHei" panose="020B0604030504040204" pitchFamily="34" charset="-120"/>
            </a:endParaRPr>
          </a:p>
          <a:p>
            <a:r>
              <a:rPr lang="en-US" altLang="zh-TW" sz="6000" b="1" dirty="0">
                <a:latin typeface="+mj-lt"/>
                <a:ea typeface="Microsoft JhengHei" panose="020B0604030504040204" pitchFamily="34" charset="-120"/>
              </a:rPr>
              <a:t>Many will say to me on that day, ‘Lord, Lord, did we not prophesy in your name and in your name drive out demons and in your name perform many miracles?’ Then I will tell them plainly, ‘I never knew you. Away from me, you evildoers!’</a:t>
            </a:r>
          </a:p>
        </p:txBody>
      </p:sp>
    </p:spTree>
    <p:extLst>
      <p:ext uri="{BB962C8B-B14F-4D97-AF65-F5344CB8AC3E}">
        <p14:creationId xmlns:p14="http://schemas.microsoft.com/office/powerpoint/2010/main" val="783297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0743" y="0"/>
            <a:ext cx="8842513" cy="6555641"/>
          </a:xfrm>
          <a:prstGeom prst="rect">
            <a:avLst/>
          </a:prstGeom>
        </p:spPr>
        <p:txBody>
          <a:bodyPr wrap="square">
            <a:spAutoFit/>
          </a:bodyPr>
          <a:lstStyle/>
          <a:p>
            <a:r>
              <a:rPr lang="en-US" altLang="zh-TW" sz="6000" b="1" dirty="0">
                <a:latin typeface="+mj-lt"/>
                <a:ea typeface="Microsoft JhengHei" panose="020B0604030504040204" pitchFamily="34" charset="-120"/>
              </a:rPr>
              <a:t>Many will say to me on that day, ‘Lord, Lord, did we not prophesy in your name and in your name drive out demons and in your name perform many miracles?’</a:t>
            </a:r>
          </a:p>
        </p:txBody>
      </p:sp>
    </p:spTree>
    <p:extLst>
      <p:ext uri="{BB962C8B-B14F-4D97-AF65-F5344CB8AC3E}">
        <p14:creationId xmlns:p14="http://schemas.microsoft.com/office/powerpoint/2010/main" val="3407167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0743" y="251791"/>
            <a:ext cx="8842513" cy="2862322"/>
          </a:xfrm>
          <a:prstGeom prst="rect">
            <a:avLst/>
          </a:prstGeom>
        </p:spPr>
        <p:txBody>
          <a:bodyPr wrap="square">
            <a:spAutoFit/>
          </a:bodyPr>
          <a:lstStyle/>
          <a:p>
            <a:r>
              <a:rPr lang="en-US" altLang="zh-TW" sz="6000" b="1" dirty="0">
                <a:latin typeface="+mj-lt"/>
                <a:ea typeface="Microsoft JhengHei" panose="020B0604030504040204" pitchFamily="34" charset="-120"/>
              </a:rPr>
              <a:t>Then I will tell them plainly, ‘I never knew you. Away from me, you </a:t>
            </a:r>
            <a:r>
              <a:rPr lang="en-US" altLang="zh-TW" sz="6000" b="1" dirty="0">
                <a:solidFill>
                  <a:srgbClr val="C00000"/>
                </a:solidFill>
                <a:latin typeface="+mj-lt"/>
                <a:ea typeface="Microsoft JhengHei" panose="020B0604030504040204" pitchFamily="34" charset="-120"/>
              </a:rPr>
              <a:t>evildoers</a:t>
            </a:r>
            <a:r>
              <a:rPr lang="en-US" altLang="zh-TW" sz="6000" b="1" dirty="0">
                <a:latin typeface="+mj-lt"/>
                <a:ea typeface="Microsoft JhengHei" panose="020B0604030504040204" pitchFamily="34" charset="-120"/>
              </a:rPr>
              <a:t>!’</a:t>
            </a:r>
          </a:p>
        </p:txBody>
      </p:sp>
    </p:spTree>
    <p:extLst>
      <p:ext uri="{BB962C8B-B14F-4D97-AF65-F5344CB8AC3E}">
        <p14:creationId xmlns:p14="http://schemas.microsoft.com/office/powerpoint/2010/main" val="2020134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0"/>
            <a:ext cx="8458200" cy="3970318"/>
          </a:xfrm>
          <a:prstGeom prst="rect">
            <a:avLst/>
          </a:prstGeom>
        </p:spPr>
        <p:txBody>
          <a:bodyPr wrap="square">
            <a:spAutoFit/>
          </a:bodyPr>
          <a:lstStyle/>
          <a:p>
            <a:endParaRPr lang="en-US" altLang="zh-TW" sz="1200" b="1" dirty="0">
              <a:latin typeface="Microsoft JhengHei" panose="020B0604030504040204" pitchFamily="34" charset="-120"/>
              <a:ea typeface="Microsoft JhengHei" panose="020B0604030504040204" pitchFamily="34" charset="-120"/>
            </a:endParaRPr>
          </a:p>
          <a:p>
            <a:r>
              <a:rPr lang="en-US" altLang="zh-TW" sz="6000" b="1" dirty="0">
                <a:latin typeface="+mj-lt"/>
                <a:ea typeface="Microsoft JhengHei" panose="020B0604030504040204" pitchFamily="34" charset="-120"/>
              </a:rPr>
              <a:t>“</a:t>
            </a:r>
            <a:r>
              <a:rPr lang="en-US" altLang="zh-TW" sz="6000" b="1" dirty="0">
                <a:ea typeface="Microsoft JhengHei" panose="020B0604030504040204" pitchFamily="34" charset="-120"/>
              </a:rPr>
              <a:t>Evildoers” – When you do things out of wrong motives, are you doing the work of the devil?</a:t>
            </a:r>
            <a:endParaRPr lang="en-US" altLang="zh-TW" sz="6000" b="1" dirty="0">
              <a:latin typeface="+mj-lt"/>
              <a:ea typeface="Microsoft JhengHei" panose="020B0604030504040204" pitchFamily="34" charset="-120"/>
            </a:endParaRPr>
          </a:p>
        </p:txBody>
      </p:sp>
    </p:spTree>
    <p:extLst>
      <p:ext uri="{BB962C8B-B14F-4D97-AF65-F5344CB8AC3E}">
        <p14:creationId xmlns:p14="http://schemas.microsoft.com/office/powerpoint/2010/main" val="2639624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30824" y="287866"/>
            <a:ext cx="8458200" cy="3785652"/>
          </a:xfrm>
          <a:prstGeom prst="rect">
            <a:avLst/>
          </a:prstGeom>
        </p:spPr>
        <p:txBody>
          <a:bodyPr wrap="square">
            <a:spAutoFit/>
          </a:bodyPr>
          <a:lstStyle/>
          <a:p>
            <a:r>
              <a:rPr lang="en-US" altLang="zh-TW" sz="6000" b="1" dirty="0">
                <a:latin typeface="+mj-lt"/>
                <a:ea typeface="Microsoft JhengHei" panose="020B0604030504040204" pitchFamily="34" charset="-120"/>
              </a:rPr>
              <a:t>You cannot get to the right destination using the wrong map and going down the wrong road.</a:t>
            </a:r>
          </a:p>
        </p:txBody>
      </p:sp>
    </p:spTree>
    <p:extLst>
      <p:ext uri="{BB962C8B-B14F-4D97-AF65-F5344CB8AC3E}">
        <p14:creationId xmlns:p14="http://schemas.microsoft.com/office/powerpoint/2010/main" val="4274678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9278" y="338667"/>
            <a:ext cx="8545443" cy="2862322"/>
          </a:xfrm>
          <a:prstGeom prst="rect">
            <a:avLst/>
          </a:prstGeom>
        </p:spPr>
        <p:txBody>
          <a:bodyPr wrap="square">
            <a:spAutoFit/>
          </a:bodyPr>
          <a:lstStyle/>
          <a:p>
            <a:r>
              <a:rPr lang="en-US" altLang="zh-TW" sz="6000" b="1" dirty="0">
                <a:latin typeface="+mj-lt"/>
                <a:ea typeface="Microsoft JhengHei" panose="020B0604030504040204" pitchFamily="34" charset="-120"/>
              </a:rPr>
              <a:t>There’s a saying: “Are you building a fast train to the wrong station?”</a:t>
            </a:r>
          </a:p>
        </p:txBody>
      </p:sp>
    </p:spTree>
    <p:extLst>
      <p:ext uri="{BB962C8B-B14F-4D97-AF65-F5344CB8AC3E}">
        <p14:creationId xmlns:p14="http://schemas.microsoft.com/office/powerpoint/2010/main" val="3100407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9270" y="0"/>
            <a:ext cx="9024730" cy="5909310"/>
          </a:xfrm>
          <a:prstGeom prst="rect">
            <a:avLst/>
          </a:prstGeom>
        </p:spPr>
        <p:txBody>
          <a:bodyPr wrap="square">
            <a:spAutoFit/>
          </a:bodyPr>
          <a:lstStyle/>
          <a:p>
            <a:r>
              <a:rPr lang="en-US" altLang="zh-TW" sz="5400" b="1" dirty="0">
                <a:ea typeface="Microsoft JhengHei" panose="020B0604030504040204" pitchFamily="34" charset="-120"/>
              </a:rPr>
              <a:t>Luke 6:48 - </a:t>
            </a:r>
            <a:r>
              <a:rPr lang="en-US" altLang="zh-TW" sz="5400" b="1" dirty="0">
                <a:latin typeface="+mj-lt"/>
                <a:ea typeface="Microsoft JhengHei" panose="020B0604030504040204" pitchFamily="34" charset="-120"/>
              </a:rPr>
              <a:t>They are like a man building a house, who dug down deep and laid the foundation on rock. When a flood came, the torrent struck that house but could not shake it, because it was well built.</a:t>
            </a:r>
          </a:p>
        </p:txBody>
      </p:sp>
    </p:spTree>
    <p:extLst>
      <p:ext uri="{BB962C8B-B14F-4D97-AF65-F5344CB8AC3E}">
        <p14:creationId xmlns:p14="http://schemas.microsoft.com/office/powerpoint/2010/main" val="37192570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4678" y="0"/>
            <a:ext cx="8686799" cy="3970318"/>
          </a:xfrm>
          <a:prstGeom prst="rect">
            <a:avLst/>
          </a:prstGeom>
        </p:spPr>
        <p:txBody>
          <a:bodyPr wrap="square">
            <a:spAutoFit/>
          </a:bodyPr>
          <a:lstStyle/>
          <a:p>
            <a:endParaRPr lang="en-US" altLang="zh-TW" sz="1200" b="1" dirty="0">
              <a:latin typeface="Microsoft JhengHei" panose="020B0604030504040204" pitchFamily="34" charset="-120"/>
              <a:ea typeface="Microsoft JhengHei" panose="020B0604030504040204" pitchFamily="34" charset="-120"/>
            </a:endParaRPr>
          </a:p>
          <a:p>
            <a:r>
              <a:rPr lang="en-US" altLang="zh-TW" sz="6000" b="1" dirty="0">
                <a:latin typeface="+mj-lt"/>
                <a:ea typeface="Microsoft JhengHei" panose="020B0604030504040204" pitchFamily="34" charset="-120"/>
              </a:rPr>
              <a:t>A building not build on solid foundation cannot withstand storms and earthquakes.</a:t>
            </a:r>
          </a:p>
        </p:txBody>
      </p:sp>
    </p:spTree>
    <p:extLst>
      <p:ext uri="{BB962C8B-B14F-4D97-AF65-F5344CB8AC3E}">
        <p14:creationId xmlns:p14="http://schemas.microsoft.com/office/powerpoint/2010/main" val="3156914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151179"/>
            <a:ext cx="8458200" cy="6555641"/>
          </a:xfrm>
          <a:prstGeom prst="rect">
            <a:avLst/>
          </a:prstGeom>
        </p:spPr>
        <p:txBody>
          <a:bodyPr wrap="square">
            <a:spAutoFit/>
          </a:bodyPr>
          <a:lstStyle/>
          <a:p>
            <a:r>
              <a:rPr lang="en-US" altLang="zh-TW" sz="6000" b="1" dirty="0">
                <a:latin typeface="+mj-lt"/>
                <a:ea typeface="Microsoft JhengHei" panose="020B0604030504040204" pitchFamily="34" charset="-120"/>
              </a:rPr>
              <a:t>Can God use people with wrong motives to do good things?  Yes</a:t>
            </a:r>
            <a:r>
              <a:rPr lang="zh-TW" altLang="en-US" sz="6000" b="1" dirty="0">
                <a:latin typeface="+mj-lt"/>
                <a:ea typeface="Microsoft JhengHei" panose="020B0604030504040204" pitchFamily="34" charset="-120"/>
              </a:rPr>
              <a:t> </a:t>
            </a:r>
            <a:r>
              <a:rPr lang="en-US" altLang="zh-TW" sz="6000" b="1" dirty="0">
                <a:latin typeface="+mj-lt"/>
                <a:ea typeface="Microsoft JhengHei" panose="020B0604030504040204" pitchFamily="34" charset="-120"/>
              </a:rPr>
              <a:t>He can!  He is all powerful.  He can turn evil into good.  But those will still be judged for their motives.</a:t>
            </a:r>
          </a:p>
        </p:txBody>
      </p:sp>
    </p:spTree>
    <p:extLst>
      <p:ext uri="{BB962C8B-B14F-4D97-AF65-F5344CB8AC3E}">
        <p14:creationId xmlns:p14="http://schemas.microsoft.com/office/powerpoint/2010/main" val="353128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0067" y="0"/>
            <a:ext cx="9033934" cy="7232749"/>
          </a:xfrm>
          <a:prstGeom prst="rect">
            <a:avLst/>
          </a:prstGeom>
        </p:spPr>
        <p:txBody>
          <a:bodyPr wrap="square">
            <a:spAutoFit/>
          </a:bodyPr>
          <a:lstStyle/>
          <a:p>
            <a:r>
              <a:rPr lang="en-US" sz="5800" b="1" dirty="0">
                <a:ea typeface="Microsoft JhengHei" panose="020B0604030504040204" pitchFamily="34" charset="-120"/>
              </a:rPr>
              <a:t>A good tree cannot bear bad fruit, and a bad tree cannot bear good fruit.  Every tree that does not bear good fruit is cut down and thrown into the fire. Thus, by their fruit you will recognize them.</a:t>
            </a:r>
          </a:p>
          <a:p>
            <a:r>
              <a:rPr lang="en-US" sz="5800" b="1" dirty="0">
                <a:ea typeface="Microsoft JhengHei" panose="020B0604030504040204" pitchFamily="34" charset="-120"/>
              </a:rPr>
              <a:t> </a:t>
            </a:r>
            <a:endParaRPr lang="en-US" sz="5800" dirty="0">
              <a:ea typeface="Microsoft JhengHei" panose="020B0604030504040204" pitchFamily="34" charset="-120"/>
            </a:endParaRPr>
          </a:p>
        </p:txBody>
      </p:sp>
    </p:spTree>
    <p:extLst>
      <p:ext uri="{BB962C8B-B14F-4D97-AF65-F5344CB8AC3E}">
        <p14:creationId xmlns:p14="http://schemas.microsoft.com/office/powerpoint/2010/main" val="19184905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37711" y="0"/>
            <a:ext cx="8668578" cy="6555641"/>
          </a:xfrm>
          <a:prstGeom prst="rect">
            <a:avLst/>
          </a:prstGeom>
        </p:spPr>
        <p:txBody>
          <a:bodyPr wrap="square">
            <a:spAutoFit/>
          </a:bodyPr>
          <a:lstStyle/>
          <a:p>
            <a:r>
              <a:rPr lang="en-US" altLang="zh-TW" sz="6000" b="1" dirty="0">
                <a:latin typeface="+mj-lt"/>
                <a:ea typeface="Microsoft JhengHei" panose="020B0604030504040204" pitchFamily="34" charset="-120"/>
              </a:rPr>
              <a:t>Joseph went down to Egypt because of his ignorance about people and his brothers’ jealousy and bad intentions, but he ended up saving his family</a:t>
            </a:r>
            <a:r>
              <a:rPr lang="zh-TW" altLang="en-US" sz="6000" b="1" dirty="0">
                <a:latin typeface="+mj-lt"/>
                <a:ea typeface="Microsoft JhengHei" panose="020B0604030504040204" pitchFamily="34" charset="-120"/>
              </a:rPr>
              <a:t> </a:t>
            </a:r>
            <a:r>
              <a:rPr lang="en-US" altLang="zh-TW" sz="6000" b="1" dirty="0">
                <a:latin typeface="+mj-lt"/>
                <a:ea typeface="Microsoft JhengHei" panose="020B0604030504040204" pitchFamily="34" charset="-120"/>
              </a:rPr>
              <a:t>and the Israeli nation.</a:t>
            </a:r>
          </a:p>
        </p:txBody>
      </p:sp>
    </p:spTree>
    <p:extLst>
      <p:ext uri="{BB962C8B-B14F-4D97-AF65-F5344CB8AC3E}">
        <p14:creationId xmlns:p14="http://schemas.microsoft.com/office/powerpoint/2010/main" val="23380162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17050822"/>
          </a:xfrm>
          <a:prstGeom prst="rect">
            <a:avLst/>
          </a:prstGeom>
        </p:spPr>
        <p:txBody>
          <a:bodyPr wrap="square">
            <a:spAutoFit/>
          </a:bodyPr>
          <a:lstStyle/>
          <a:p>
            <a:pPr lvl="0"/>
            <a:r>
              <a:rPr lang="en-US" altLang="zh-TW" sz="5800" b="1" dirty="0">
                <a:latin typeface="+mj-lt"/>
                <a:ea typeface="Microsoft JhengHei" panose="020B0604030504040204" pitchFamily="34" charset="-120"/>
              </a:rPr>
              <a:t>Phil. 1:15-18 - It is true that some preach Christ out of envy and rivalry, but others out of goodwill. The latter do so out of love, knowing that I am put here for the defense of the gospel.</a:t>
            </a:r>
          </a:p>
          <a:p>
            <a:pPr lvl="0"/>
            <a:endParaRPr lang="en-US" altLang="zh-TW" sz="5800" b="1" dirty="0">
              <a:latin typeface="+mj-lt"/>
              <a:ea typeface="Microsoft JhengHei" panose="020B0604030504040204" pitchFamily="34" charset="-120"/>
            </a:endParaRPr>
          </a:p>
          <a:p>
            <a:pPr lvl="0"/>
            <a:r>
              <a:rPr lang="en-US" altLang="zh-TW" sz="5800" b="1" dirty="0">
                <a:latin typeface="+mj-lt"/>
                <a:ea typeface="Microsoft JhengHei" panose="020B0604030504040204" pitchFamily="34" charset="-120"/>
              </a:rPr>
              <a:t>The former preach Christ out of selfish ambition, not sincerely, supposing that they can stir up trouble for me while I am in chains.  But what does it matter? The important thing is that in every way, whether from false motives or true, Christ is preached. And because of this I rejoice.</a:t>
            </a:r>
            <a:endParaRPr lang="zh-TW" altLang="en-US" sz="58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75934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04800"/>
            <a:ext cx="8686800" cy="5632311"/>
          </a:xfrm>
          <a:prstGeom prst="rect">
            <a:avLst/>
          </a:prstGeom>
        </p:spPr>
        <p:txBody>
          <a:bodyPr wrap="square">
            <a:spAutoFit/>
          </a:bodyPr>
          <a:lstStyle/>
          <a:p>
            <a:pPr lvl="0"/>
            <a:r>
              <a:rPr lang="en-US" altLang="zh-TW" sz="6000" b="1" dirty="0">
                <a:latin typeface="+mj-lt"/>
                <a:ea typeface="Microsoft JhengHei" panose="020B0604030504040204" pitchFamily="34" charset="-120"/>
              </a:rPr>
              <a:t>The former preach Christ out of selfish ambition, not sincerely, supposing that they can stir up trouble for me while I am in chains.  </a:t>
            </a:r>
          </a:p>
        </p:txBody>
      </p:sp>
    </p:spTree>
    <p:extLst>
      <p:ext uri="{BB962C8B-B14F-4D97-AF65-F5344CB8AC3E}">
        <p14:creationId xmlns:p14="http://schemas.microsoft.com/office/powerpoint/2010/main" val="813041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04800"/>
            <a:ext cx="8686800" cy="5632311"/>
          </a:xfrm>
          <a:prstGeom prst="rect">
            <a:avLst/>
          </a:prstGeom>
        </p:spPr>
        <p:txBody>
          <a:bodyPr wrap="square">
            <a:spAutoFit/>
          </a:bodyPr>
          <a:lstStyle/>
          <a:p>
            <a:pPr lvl="0"/>
            <a:r>
              <a:rPr lang="en-US" altLang="zh-TW" sz="6000" b="1" dirty="0">
                <a:latin typeface="+mj-lt"/>
                <a:ea typeface="Microsoft JhengHei" panose="020B0604030504040204" pitchFamily="34" charset="-120"/>
              </a:rPr>
              <a:t>But what does it matter? The important thing is that in every way, whether from false motives or true, Christ is preached. And because of this I rejoice.</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431762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30200" y="313266"/>
            <a:ext cx="8686800" cy="3785652"/>
          </a:xfrm>
          <a:prstGeom prst="rect">
            <a:avLst/>
          </a:prstGeom>
        </p:spPr>
        <p:txBody>
          <a:bodyPr wrap="square">
            <a:spAutoFit/>
          </a:bodyPr>
          <a:lstStyle/>
          <a:p>
            <a:pPr lvl="0"/>
            <a:r>
              <a:rPr lang="en-US" altLang="zh-TW" sz="6000" b="1" kern="1000" spc="-50" dirty="0">
                <a:latin typeface="+mj-lt"/>
                <a:ea typeface="Microsoft JhengHei" panose="020B0604030504040204" pitchFamily="34" charset="-120"/>
              </a:rPr>
              <a:t>Here Paul said he is happy about this, but he did not say that God is happy about this.</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987422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06017"/>
            <a:ext cx="8686800" cy="6555641"/>
          </a:xfrm>
          <a:prstGeom prst="rect">
            <a:avLst/>
          </a:prstGeom>
        </p:spPr>
        <p:txBody>
          <a:bodyPr wrap="square">
            <a:spAutoFit/>
          </a:bodyPr>
          <a:lstStyle/>
          <a:p>
            <a:pPr lvl="0"/>
            <a:r>
              <a:rPr lang="en-US" altLang="zh-TW" sz="6000" b="1" dirty="0">
                <a:latin typeface="+mj-lt"/>
                <a:ea typeface="Microsoft JhengHei" panose="020B0604030504040204" pitchFamily="34" charset="-120"/>
              </a:rPr>
              <a:t>Although the results are desirable, God will still judge people by our intentions.  This is because the test for us is not about our achievement but about our hearts.</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114718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535492"/>
            <a:ext cx="8686800" cy="1938992"/>
          </a:xfrm>
          <a:prstGeom prst="rect">
            <a:avLst/>
          </a:prstGeom>
        </p:spPr>
        <p:txBody>
          <a:bodyPr wrap="square">
            <a:spAutoFit/>
          </a:bodyPr>
          <a:lstStyle/>
          <a:p>
            <a:pPr lvl="0"/>
            <a:r>
              <a:rPr lang="en-US" altLang="zh-TW" sz="6000" b="1" dirty="0">
                <a:ea typeface="Microsoft JhengHei" panose="020B0604030504040204" pitchFamily="34" charset="-120"/>
              </a:rPr>
              <a:t>The world says:</a:t>
            </a:r>
          </a:p>
          <a:p>
            <a:pPr lvl="0"/>
            <a:r>
              <a:rPr lang="en-US" altLang="zh-TW" sz="6000" b="1" kern="1000" spc="-50" dirty="0">
                <a:ea typeface="Microsoft JhengHei" panose="020B0604030504040204" pitchFamily="34" charset="-120"/>
              </a:rPr>
              <a:t>     Ends justify the means.</a:t>
            </a:r>
          </a:p>
        </p:txBody>
      </p:sp>
    </p:spTree>
    <p:extLst>
      <p:ext uri="{BB962C8B-B14F-4D97-AF65-F5344CB8AC3E}">
        <p14:creationId xmlns:p14="http://schemas.microsoft.com/office/powerpoint/2010/main" val="13622955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4300" y="0"/>
            <a:ext cx="8915400" cy="3262432"/>
          </a:xfrm>
          <a:prstGeom prst="rect">
            <a:avLst/>
          </a:prstGeom>
        </p:spPr>
        <p:txBody>
          <a:bodyPr wrap="square">
            <a:spAutoFit/>
          </a:bodyPr>
          <a:lstStyle/>
          <a:p>
            <a:pPr lvl="0"/>
            <a:endParaRPr lang="en-US" altLang="zh-TW" sz="2600" b="1" dirty="0">
              <a:ea typeface="Microsoft JhengHei" panose="020B0604030504040204" pitchFamily="34" charset="-120"/>
            </a:endParaRPr>
          </a:p>
          <a:p>
            <a:pPr lvl="0"/>
            <a:r>
              <a:rPr lang="en-US" altLang="zh-TW" sz="6000" b="1" dirty="0">
                <a:ea typeface="Microsoft JhengHei" panose="020B0604030504040204" pitchFamily="34" charset="-120"/>
              </a:rPr>
              <a:t>God says:</a:t>
            </a:r>
          </a:p>
          <a:p>
            <a:pPr lvl="0"/>
            <a:r>
              <a:rPr lang="en-US" altLang="zh-TW" sz="6000" b="1" kern="1000" spc="-50" dirty="0">
                <a:ea typeface="Microsoft JhengHei" panose="020B0604030504040204" pitchFamily="34" charset="-120"/>
              </a:rPr>
              <a:t>Your heart matters more than your works</a:t>
            </a:r>
            <a:r>
              <a:rPr lang="zh-TW" altLang="en-US" sz="6000" b="1" kern="1000" spc="-50" dirty="0">
                <a:ea typeface="Microsoft JhengHei" panose="020B0604030504040204" pitchFamily="34" charset="-120"/>
              </a:rPr>
              <a:t> </a:t>
            </a:r>
            <a:r>
              <a:rPr lang="en-US" altLang="zh-TW" sz="6000" b="1" kern="1000" spc="-50" dirty="0">
                <a:ea typeface="Microsoft JhengHei" panose="020B0604030504040204" pitchFamily="34" charset="-120"/>
              </a:rPr>
              <a:t>and results.</a:t>
            </a:r>
          </a:p>
        </p:txBody>
      </p:sp>
    </p:spTree>
    <p:extLst>
      <p:ext uri="{BB962C8B-B14F-4D97-AF65-F5344CB8AC3E}">
        <p14:creationId xmlns:p14="http://schemas.microsoft.com/office/powerpoint/2010/main" val="10621939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51179"/>
            <a:ext cx="8544339" cy="4693593"/>
          </a:xfrm>
          <a:prstGeom prst="rect">
            <a:avLst/>
          </a:prstGeom>
        </p:spPr>
        <p:txBody>
          <a:bodyPr wrap="square">
            <a:spAutoFit/>
          </a:bodyPr>
          <a:lstStyle/>
          <a:p>
            <a:pPr lvl="0"/>
            <a:r>
              <a:rPr lang="en-US" altLang="zh-TW" sz="6000" b="1" kern="1000" spc="-50" dirty="0">
                <a:ea typeface="Microsoft JhengHei" panose="020B0604030504040204" pitchFamily="34" charset="-120"/>
              </a:rPr>
              <a:t>Proverbs 4:23 - </a:t>
            </a:r>
          </a:p>
          <a:p>
            <a:pPr lvl="0"/>
            <a:r>
              <a:rPr lang="en-US" altLang="zh-TW" sz="6000" b="1" kern="1000" spc="-50" dirty="0">
                <a:latin typeface="+mj-lt"/>
                <a:ea typeface="Microsoft JhengHei" panose="020B0604030504040204" pitchFamily="34" charset="-120"/>
              </a:rPr>
              <a:t>Above all else, guard your heart, for everything you do flows from it.</a:t>
            </a:r>
          </a:p>
          <a:p>
            <a:pPr lvl="0"/>
            <a:endParaRPr lang="zh-TW" altLang="en-US" sz="59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6025314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3887" y="522240"/>
            <a:ext cx="8544339" cy="2846933"/>
          </a:xfrm>
          <a:prstGeom prst="rect">
            <a:avLst/>
          </a:prstGeom>
        </p:spPr>
        <p:txBody>
          <a:bodyPr wrap="square">
            <a:spAutoFit/>
          </a:bodyPr>
          <a:lstStyle/>
          <a:p>
            <a:pPr lvl="0"/>
            <a:r>
              <a:rPr lang="en-US" altLang="zh-TW" sz="6000" b="1" kern="1000" spc="-50" dirty="0">
                <a:ea typeface="Microsoft JhengHei" panose="020B0604030504040204" pitchFamily="34" charset="-120"/>
              </a:rPr>
              <a:t>When a person genuinely repents, God will forgive.</a:t>
            </a:r>
            <a:endParaRPr lang="en-US" altLang="zh-TW" sz="6000" b="1" kern="1000" spc="-50" dirty="0">
              <a:latin typeface="+mj-lt"/>
              <a:ea typeface="Microsoft JhengHei" panose="020B0604030504040204" pitchFamily="34" charset="-120"/>
            </a:endParaRPr>
          </a:p>
          <a:p>
            <a:pPr lvl="0"/>
            <a:endParaRPr lang="zh-TW" altLang="en-US" sz="59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96473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90331"/>
            <a:ext cx="8229600" cy="5632311"/>
          </a:xfrm>
          <a:prstGeom prst="rect">
            <a:avLst/>
          </a:prstGeom>
        </p:spPr>
        <p:txBody>
          <a:bodyPr wrap="square">
            <a:spAutoFit/>
          </a:bodyPr>
          <a:lstStyle/>
          <a:p>
            <a:r>
              <a:rPr lang="en-US" sz="6000" b="1" dirty="0">
                <a:ea typeface="Microsoft JhengHei" panose="020B0604030504040204" pitchFamily="34" charset="-120"/>
              </a:rPr>
              <a:t>“Not everyone who says to me, ‘Lord, Lord,’ will enter the kingdom of heaven, but only the one who does the will of my Father who is in heaven. </a:t>
            </a:r>
            <a:endParaRPr lang="en-US" sz="6000" dirty="0">
              <a:ea typeface="Microsoft JhengHei" panose="020B0604030504040204" pitchFamily="34" charset="-120"/>
            </a:endParaRPr>
          </a:p>
        </p:txBody>
      </p:sp>
    </p:spTree>
    <p:extLst>
      <p:ext uri="{BB962C8B-B14F-4D97-AF65-F5344CB8AC3E}">
        <p14:creationId xmlns:p14="http://schemas.microsoft.com/office/powerpoint/2010/main" val="8469490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56593"/>
            <a:ext cx="8229600" cy="6555641"/>
          </a:xfrm>
          <a:prstGeom prst="rect">
            <a:avLst/>
          </a:prstGeom>
        </p:spPr>
        <p:txBody>
          <a:bodyPr wrap="square">
            <a:spAutoFit/>
          </a:bodyPr>
          <a:lstStyle/>
          <a:p>
            <a:pPr lvl="0"/>
            <a:r>
              <a:rPr lang="en-US" altLang="zh-TW" sz="6000" b="1" dirty="0">
                <a:latin typeface="+mj-lt"/>
                <a:ea typeface="Microsoft JhengHei" panose="020B0604030504040204" pitchFamily="34" charset="-120"/>
              </a:rPr>
              <a:t>Wrong motivations tend to come from the</a:t>
            </a:r>
            <a:r>
              <a:rPr lang="zh-TW" altLang="en-US" sz="6000" b="1" dirty="0">
                <a:latin typeface="+mj-lt"/>
                <a:ea typeface="Microsoft JhengHei" panose="020B0604030504040204" pitchFamily="34" charset="-120"/>
              </a:rPr>
              <a:t> </a:t>
            </a:r>
            <a:r>
              <a:rPr lang="en-US" altLang="zh-TW" sz="6000" b="1" dirty="0">
                <a:latin typeface="+mj-lt"/>
                <a:ea typeface="Microsoft JhengHei" panose="020B0604030504040204" pitchFamily="34" charset="-120"/>
              </a:rPr>
              <a:t>3 G’s:</a:t>
            </a:r>
          </a:p>
          <a:p>
            <a:pPr marL="1143000" indent="-1143000">
              <a:buFont typeface="+mj-lt"/>
              <a:buAutoNum type="arabicPeriod"/>
            </a:pPr>
            <a:r>
              <a:rPr lang="en-US" altLang="zh-TW" sz="6000" b="1" dirty="0">
                <a:latin typeface="+mj-lt"/>
                <a:ea typeface="Microsoft JhengHei" panose="020B0604030504040204" pitchFamily="34" charset="-120"/>
              </a:rPr>
              <a:t> </a:t>
            </a:r>
            <a:r>
              <a:rPr lang="en-US" altLang="zh-TW" sz="6000" b="1" dirty="0">
                <a:solidFill>
                  <a:srgbClr val="C00000"/>
                </a:solidFill>
                <a:latin typeface="+mj-lt"/>
                <a:ea typeface="Microsoft JhengHei" panose="020B0604030504040204" pitchFamily="34" charset="-120"/>
              </a:rPr>
              <a:t>Gold</a:t>
            </a:r>
            <a:r>
              <a:rPr lang="en-US" altLang="zh-TW" sz="6000" b="1" dirty="0">
                <a:latin typeface="+mj-lt"/>
                <a:ea typeface="Microsoft JhengHei" panose="020B0604030504040204" pitchFamily="34" charset="-120"/>
              </a:rPr>
              <a:t> = wealth</a:t>
            </a:r>
          </a:p>
          <a:p>
            <a:pPr marL="1143000" indent="-1143000">
              <a:buFont typeface="+mj-lt"/>
              <a:buAutoNum type="arabicPeriod"/>
            </a:pPr>
            <a:r>
              <a:rPr lang="en-US" altLang="zh-TW" sz="6000" b="1" dirty="0">
                <a:latin typeface="+mj-lt"/>
                <a:ea typeface="Microsoft JhengHei" panose="020B0604030504040204" pitchFamily="34" charset="-120"/>
              </a:rPr>
              <a:t> </a:t>
            </a:r>
            <a:r>
              <a:rPr lang="en-US" altLang="zh-TW" sz="6000" b="1" dirty="0">
                <a:solidFill>
                  <a:srgbClr val="C00000"/>
                </a:solidFill>
                <a:latin typeface="+mj-lt"/>
                <a:ea typeface="Microsoft JhengHei" panose="020B0604030504040204" pitchFamily="34" charset="-120"/>
              </a:rPr>
              <a:t>Glory</a:t>
            </a:r>
            <a:r>
              <a:rPr lang="en-US" altLang="zh-TW" sz="6000" b="1" dirty="0">
                <a:latin typeface="+mj-lt"/>
                <a:ea typeface="Microsoft JhengHei" panose="020B0604030504040204" pitchFamily="34" charset="-120"/>
              </a:rPr>
              <a:t> = power, pride</a:t>
            </a:r>
          </a:p>
          <a:p>
            <a:pPr marL="1143000" indent="-1143000">
              <a:buFont typeface="+mj-lt"/>
              <a:buAutoNum type="arabicPeriod"/>
            </a:pPr>
            <a:r>
              <a:rPr lang="en-US" altLang="zh-TW" sz="6000" b="1" dirty="0">
                <a:latin typeface="+mj-lt"/>
                <a:ea typeface="Microsoft JhengHei" panose="020B0604030504040204" pitchFamily="34" charset="-120"/>
              </a:rPr>
              <a:t> </a:t>
            </a:r>
            <a:r>
              <a:rPr lang="en-US" altLang="zh-TW" sz="6000" b="1" dirty="0">
                <a:solidFill>
                  <a:srgbClr val="C00000"/>
                </a:solidFill>
                <a:latin typeface="+mj-lt"/>
                <a:ea typeface="Microsoft JhengHei" panose="020B0604030504040204" pitchFamily="34" charset="-120"/>
              </a:rPr>
              <a:t>Girls/Guys</a:t>
            </a:r>
            <a:r>
              <a:rPr lang="en-US" altLang="zh-TW" sz="6000" b="1" dirty="0">
                <a:latin typeface="+mj-lt"/>
                <a:ea typeface="Microsoft JhengHei" panose="020B0604030504040204" pitchFamily="34" charset="-120"/>
              </a:rPr>
              <a:t> = desires of the flesh</a:t>
            </a:r>
          </a:p>
          <a:p>
            <a:pPr marL="685800" indent="-685800">
              <a:buFont typeface="Arial" panose="020B0604020202020204" pitchFamily="34" charset="0"/>
              <a:buChar char="•"/>
            </a:pPr>
            <a:endParaRPr lang="zh-TW" altLang="en-US" sz="6000" b="1" kern="1000" spc="-50" dirty="0">
              <a:latin typeface="+mj-lt"/>
              <a:ea typeface="PMingLiU" panose="02020500000000000000" pitchFamily="18" charset="-120"/>
            </a:endParaRPr>
          </a:p>
        </p:txBody>
      </p:sp>
    </p:spTree>
    <p:extLst>
      <p:ext uri="{BB962C8B-B14F-4D97-AF65-F5344CB8AC3E}">
        <p14:creationId xmlns:p14="http://schemas.microsoft.com/office/powerpoint/2010/main" val="3494918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38538" y="58846"/>
            <a:ext cx="8905461" cy="3970318"/>
          </a:xfrm>
          <a:prstGeom prst="rect">
            <a:avLst/>
          </a:prstGeom>
        </p:spPr>
        <p:txBody>
          <a:bodyPr wrap="square">
            <a:spAutoFit/>
          </a:bodyPr>
          <a:lstStyle/>
          <a:p>
            <a:r>
              <a:rPr lang="en-US" altLang="zh-TW" sz="6000" b="1" dirty="0">
                <a:latin typeface="+mj-lt"/>
                <a:ea typeface="Microsoft JhengHei" panose="020B0604030504040204" pitchFamily="34" charset="-120"/>
              </a:rPr>
              <a:t>1. Gold, money</a:t>
            </a:r>
          </a:p>
          <a:p>
            <a:endParaRPr lang="en-US" altLang="zh-TW" sz="1200" b="1" dirty="0">
              <a:latin typeface="+mj-lt"/>
              <a:ea typeface="Microsoft JhengHei" panose="020B0604030504040204" pitchFamily="34" charset="-120"/>
            </a:endParaRPr>
          </a:p>
          <a:p>
            <a:r>
              <a:rPr lang="en-US" altLang="zh-TW" sz="6000" b="1" dirty="0">
                <a:latin typeface="+mj-lt"/>
                <a:ea typeface="Microsoft JhengHei" panose="020B0604030504040204" pitchFamily="34" charset="-120"/>
              </a:rPr>
              <a:t>Most people think money can solve all problems and brings happiness</a:t>
            </a:r>
          </a:p>
        </p:txBody>
      </p:sp>
    </p:spTree>
    <p:extLst>
      <p:ext uri="{BB962C8B-B14F-4D97-AF65-F5344CB8AC3E}">
        <p14:creationId xmlns:p14="http://schemas.microsoft.com/office/powerpoint/2010/main" val="31761846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185532"/>
            <a:ext cx="7957930" cy="3970318"/>
          </a:xfrm>
          <a:prstGeom prst="rect">
            <a:avLst/>
          </a:prstGeom>
        </p:spPr>
        <p:txBody>
          <a:bodyPr wrap="square">
            <a:spAutoFit/>
          </a:bodyPr>
          <a:lstStyle/>
          <a:p>
            <a:endParaRPr lang="en-US" altLang="zh-TW" sz="1200" b="1" dirty="0">
              <a:latin typeface="Microsoft JhengHei" panose="020B0604030504040204" pitchFamily="34" charset="-120"/>
              <a:ea typeface="Microsoft JhengHei" panose="020B0604030504040204" pitchFamily="34" charset="-120"/>
            </a:endParaRPr>
          </a:p>
          <a:p>
            <a:r>
              <a:rPr lang="en-US" altLang="zh-TW" sz="6000" b="1" dirty="0">
                <a:latin typeface="+mj-lt"/>
                <a:ea typeface="Microsoft JhengHei" panose="020B0604030504040204" pitchFamily="34" charset="-120"/>
              </a:rPr>
              <a:t>“Money can’t do everything, but without money you cannot do anything.”</a:t>
            </a:r>
          </a:p>
        </p:txBody>
      </p:sp>
    </p:spTree>
    <p:extLst>
      <p:ext uri="{BB962C8B-B14F-4D97-AF65-F5344CB8AC3E}">
        <p14:creationId xmlns:p14="http://schemas.microsoft.com/office/powerpoint/2010/main" val="39886732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4313" y="245533"/>
            <a:ext cx="8759687" cy="3785652"/>
          </a:xfrm>
          <a:prstGeom prst="rect">
            <a:avLst/>
          </a:prstGeom>
        </p:spPr>
        <p:txBody>
          <a:bodyPr wrap="square">
            <a:spAutoFit/>
          </a:bodyPr>
          <a:lstStyle/>
          <a:p>
            <a:r>
              <a:rPr lang="en-US" altLang="zh-TW" sz="6000" b="1" dirty="0">
                <a:latin typeface="+mj-lt"/>
                <a:ea typeface="Microsoft JhengHei" panose="020B0604030504040204" pitchFamily="34" charset="-120"/>
              </a:rPr>
              <a:t>Money is a tool God uses to exchange resources.  Don't let money become your god.</a:t>
            </a:r>
          </a:p>
        </p:txBody>
      </p:sp>
    </p:spTree>
    <p:extLst>
      <p:ext uri="{BB962C8B-B14F-4D97-AF65-F5344CB8AC3E}">
        <p14:creationId xmlns:p14="http://schemas.microsoft.com/office/powerpoint/2010/main" val="24501634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861" y="279400"/>
            <a:ext cx="8554278" cy="4708981"/>
          </a:xfrm>
          <a:prstGeom prst="rect">
            <a:avLst/>
          </a:prstGeom>
        </p:spPr>
        <p:txBody>
          <a:bodyPr wrap="square">
            <a:spAutoFit/>
          </a:bodyPr>
          <a:lstStyle/>
          <a:p>
            <a:pPr lvl="0"/>
            <a:r>
              <a:rPr lang="en-US" altLang="zh-TW" sz="6000" b="1" kern="1000" spc="-50" dirty="0">
                <a:latin typeface="+mj-lt"/>
                <a:ea typeface="Microsoft JhengHei" panose="020B0604030504040204" pitchFamily="34" charset="-120"/>
              </a:rPr>
              <a:t>Matthew 6:33 –</a:t>
            </a:r>
          </a:p>
          <a:p>
            <a:pPr lvl="0"/>
            <a:r>
              <a:rPr lang="en-US" sz="6000" b="1" dirty="0">
                <a:ea typeface="Microsoft JhengHei" panose="020B0604030504040204" pitchFamily="34" charset="-120"/>
              </a:rPr>
              <a:t>But seek first His kingdom and His righteousness, and all these things will be given to you as well.</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2333584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1548" y="303960"/>
            <a:ext cx="8852452" cy="3600986"/>
          </a:xfrm>
          <a:prstGeom prst="rect">
            <a:avLst/>
          </a:prstGeom>
        </p:spPr>
        <p:txBody>
          <a:bodyPr wrap="square">
            <a:spAutoFit/>
          </a:bodyPr>
          <a:lstStyle/>
          <a:p>
            <a:r>
              <a:rPr lang="en-US" altLang="zh-TW" sz="5600" b="1" dirty="0">
                <a:ea typeface="Microsoft JhengHei" panose="020B0604030504040204" pitchFamily="34" charset="-120"/>
              </a:rPr>
              <a:t>In reality, wealth is…</a:t>
            </a:r>
          </a:p>
          <a:p>
            <a:pPr marL="857250" indent="-857250">
              <a:buFont typeface="Arial" panose="020B0604020202020204" pitchFamily="34" charset="0"/>
              <a:buChar char="•"/>
            </a:pPr>
            <a:r>
              <a:rPr lang="en-US" altLang="zh-TW" sz="5600" b="1" dirty="0">
                <a:ea typeface="Microsoft JhengHei" panose="020B0604030504040204" pitchFamily="34" charset="-120"/>
              </a:rPr>
              <a:t>What God uses as a test</a:t>
            </a:r>
          </a:p>
          <a:p>
            <a:pPr marL="857250" indent="-857250">
              <a:buFont typeface="Arial" panose="020B0604020202020204" pitchFamily="34" charset="0"/>
              <a:buChar char="•"/>
            </a:pPr>
            <a:r>
              <a:rPr lang="en-US" altLang="zh-TW" sz="5600" b="1" dirty="0">
                <a:latin typeface="+mj-lt"/>
                <a:ea typeface="Microsoft JhengHei" panose="020B0604030504040204" pitchFamily="34" charset="-120"/>
              </a:rPr>
              <a:t>Meant to be used for God</a:t>
            </a:r>
          </a:p>
          <a:p>
            <a:r>
              <a:rPr lang="zh-TW" altLang="en-US" sz="6000" b="1" kern="1000" spc="-50" dirty="0">
                <a:latin typeface="Microsoft JhengHei" panose="020B0604030504040204" pitchFamily="34" charset="-120"/>
                <a:ea typeface="Microsoft JhengHei" panose="020B0604030504040204" pitchFamily="34" charset="-120"/>
              </a:rPr>
              <a:t>  </a:t>
            </a:r>
          </a:p>
        </p:txBody>
      </p:sp>
    </p:spTree>
    <p:extLst>
      <p:ext uri="{BB962C8B-B14F-4D97-AF65-F5344CB8AC3E}">
        <p14:creationId xmlns:p14="http://schemas.microsoft.com/office/powerpoint/2010/main" val="2985180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1548" y="481379"/>
            <a:ext cx="8852452" cy="3785652"/>
          </a:xfrm>
          <a:prstGeom prst="rect">
            <a:avLst/>
          </a:prstGeom>
        </p:spPr>
        <p:txBody>
          <a:bodyPr wrap="square">
            <a:spAutoFit/>
          </a:bodyPr>
          <a:lstStyle/>
          <a:p>
            <a:r>
              <a:rPr lang="en-US" altLang="zh-TW" sz="6000" b="1" dirty="0">
                <a:latin typeface="+mj-lt"/>
                <a:ea typeface="Microsoft JhengHei" panose="020B0604030504040204" pitchFamily="34" charset="-120"/>
              </a:rPr>
              <a:t>When you are doing God’s work according to His will, He has to be responsible for you.</a:t>
            </a:r>
            <a:endParaRPr lang="en-US" altLang="zh-TW" sz="5600" b="1" dirty="0">
              <a:latin typeface="+mj-lt"/>
              <a:ea typeface="Microsoft JhengHei" panose="020B0604030504040204" pitchFamily="34" charset="-120"/>
            </a:endParaRPr>
          </a:p>
        </p:txBody>
      </p:sp>
    </p:spTree>
    <p:extLst>
      <p:ext uri="{BB962C8B-B14F-4D97-AF65-F5344CB8AC3E}">
        <p14:creationId xmlns:p14="http://schemas.microsoft.com/office/powerpoint/2010/main" val="633044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49229" y="396713"/>
            <a:ext cx="8229600" cy="2862322"/>
          </a:xfrm>
          <a:prstGeom prst="rect">
            <a:avLst/>
          </a:prstGeom>
        </p:spPr>
        <p:txBody>
          <a:bodyPr wrap="square">
            <a:spAutoFit/>
          </a:bodyPr>
          <a:lstStyle/>
          <a:p>
            <a:r>
              <a:rPr lang="en-US" altLang="zh-TW" sz="6000" b="1" dirty="0">
                <a:latin typeface="+mj-lt"/>
                <a:ea typeface="Microsoft JhengHei" panose="020B0604030504040204" pitchFamily="34" charset="-120"/>
              </a:rPr>
              <a:t>If He doesn’t provide, perhaps He has another plan…</a:t>
            </a:r>
            <a:endParaRPr lang="en-US" altLang="zh-TW" sz="5600" b="1" dirty="0">
              <a:latin typeface="+mj-lt"/>
              <a:ea typeface="Microsoft JhengHei" panose="020B0604030504040204" pitchFamily="34" charset="-120"/>
            </a:endParaRPr>
          </a:p>
        </p:txBody>
      </p:sp>
    </p:spTree>
    <p:extLst>
      <p:ext uri="{BB962C8B-B14F-4D97-AF65-F5344CB8AC3E}">
        <p14:creationId xmlns:p14="http://schemas.microsoft.com/office/powerpoint/2010/main" val="37585637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35226" y="0"/>
            <a:ext cx="8673548" cy="5632311"/>
          </a:xfrm>
          <a:prstGeom prst="rect">
            <a:avLst/>
          </a:prstGeom>
        </p:spPr>
        <p:txBody>
          <a:bodyPr wrap="square">
            <a:spAutoFit/>
          </a:bodyPr>
          <a:lstStyle/>
          <a:p>
            <a:r>
              <a:rPr lang="en-US" altLang="zh-TW" sz="6000" b="1" dirty="0">
                <a:latin typeface="+mj-lt"/>
                <a:ea typeface="Microsoft JhengHei" panose="020B0604030504040204" pitchFamily="34" charset="-120"/>
              </a:rPr>
              <a:t>2. Glory</a:t>
            </a:r>
          </a:p>
          <a:p>
            <a:pPr marL="857250" indent="-857250">
              <a:buFont typeface="Arial" panose="020B0604020202020204" pitchFamily="34" charset="0"/>
              <a:buChar char="•"/>
            </a:pPr>
            <a:r>
              <a:rPr lang="en-US" altLang="zh-TW" sz="6000" b="1" dirty="0">
                <a:latin typeface="+mj-lt"/>
                <a:ea typeface="Microsoft JhengHei" panose="020B0604030504040204" pitchFamily="34" charset="-120"/>
              </a:rPr>
              <a:t>Want respect, to be remembered by others</a:t>
            </a:r>
          </a:p>
          <a:p>
            <a:pPr marL="857250" indent="-857250">
              <a:buFont typeface="Arial" panose="020B0604020202020204" pitchFamily="34" charset="0"/>
              <a:buChar char="•"/>
            </a:pPr>
            <a:r>
              <a:rPr lang="en-US" altLang="zh-TW" sz="6000" b="1" dirty="0">
                <a:latin typeface="+mj-lt"/>
                <a:ea typeface="Microsoft JhengHei" panose="020B0604030504040204" pitchFamily="34" charset="-120"/>
              </a:rPr>
              <a:t>Want to feel superior to others</a:t>
            </a:r>
          </a:p>
          <a:p>
            <a:pPr marL="685800" indent="-685800">
              <a:buFont typeface="Arial" panose="020B0604020202020204" pitchFamily="34" charset="0"/>
              <a:buChar char="•"/>
            </a:pP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4466403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38665" y="177800"/>
            <a:ext cx="8594035" cy="4708981"/>
          </a:xfrm>
          <a:prstGeom prst="rect">
            <a:avLst/>
          </a:prstGeom>
        </p:spPr>
        <p:txBody>
          <a:bodyPr wrap="square">
            <a:spAutoFit/>
          </a:bodyPr>
          <a:lstStyle/>
          <a:p>
            <a:r>
              <a:rPr lang="en-US" altLang="zh-TW" sz="6000" b="1" dirty="0">
                <a:ea typeface="Microsoft JhengHei" panose="020B0604030504040204" pitchFamily="34" charset="-120"/>
              </a:rPr>
              <a:t>In reality, o</a:t>
            </a:r>
            <a:r>
              <a:rPr lang="en-US" altLang="zh-TW" sz="6000" b="1" dirty="0">
                <a:latin typeface="+mj-lt"/>
                <a:ea typeface="Microsoft JhengHei" panose="020B0604030504040204" pitchFamily="34" charset="-120"/>
              </a:rPr>
              <a:t>ur glory on this Earth is</a:t>
            </a:r>
          </a:p>
          <a:p>
            <a:pPr marL="857250" indent="-857250">
              <a:buFont typeface="Arial" panose="020B0604020202020204" pitchFamily="34" charset="0"/>
              <a:buChar char="•"/>
            </a:pPr>
            <a:r>
              <a:rPr lang="en-US" altLang="zh-TW" sz="6000" b="1" dirty="0">
                <a:latin typeface="+mj-lt"/>
                <a:ea typeface="Microsoft JhengHei" panose="020B0604030504040204" pitchFamily="34" charset="-120"/>
              </a:rPr>
              <a:t>very temporary</a:t>
            </a:r>
          </a:p>
          <a:p>
            <a:pPr marL="857250" indent="-857250">
              <a:buFont typeface="Arial" panose="020B0604020202020204" pitchFamily="34" charset="0"/>
              <a:buChar char="•"/>
            </a:pPr>
            <a:r>
              <a:rPr lang="en-US" altLang="zh-TW" sz="6000" b="1" dirty="0">
                <a:latin typeface="+mj-lt"/>
                <a:ea typeface="Microsoft JhengHei" panose="020B0604030504040204" pitchFamily="34" charset="-120"/>
              </a:rPr>
              <a:t>nothing in God’s eyes</a:t>
            </a:r>
          </a:p>
          <a:p>
            <a:pPr marL="685800" indent="-685800">
              <a:buFont typeface="Arial" panose="020B0604020202020204" pitchFamily="34" charset="0"/>
              <a:buChar char="•"/>
            </a:pP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513821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119272"/>
            <a:ext cx="8229600" cy="6555641"/>
          </a:xfrm>
          <a:prstGeom prst="rect">
            <a:avLst/>
          </a:prstGeom>
        </p:spPr>
        <p:txBody>
          <a:bodyPr wrap="square">
            <a:spAutoFit/>
          </a:bodyPr>
          <a:lstStyle/>
          <a:p>
            <a:r>
              <a:rPr lang="en-US" sz="6000" b="1" dirty="0">
                <a:ea typeface="Microsoft JhengHei" panose="020B0604030504040204" pitchFamily="34" charset="-120"/>
              </a:rPr>
              <a:t>Many will say to me on that day, ‘Lord, Lord, did we not prophesy in your name and in your name drive out demons and in your name perform many miracles?’</a:t>
            </a:r>
            <a:endParaRPr lang="en-US" sz="6000" dirty="0">
              <a:ea typeface="Microsoft JhengHei" panose="020B0604030504040204" pitchFamily="34" charset="-120"/>
            </a:endParaRPr>
          </a:p>
        </p:txBody>
      </p:sp>
    </p:spTree>
    <p:extLst>
      <p:ext uri="{BB962C8B-B14F-4D97-AF65-F5344CB8AC3E}">
        <p14:creationId xmlns:p14="http://schemas.microsoft.com/office/powerpoint/2010/main" val="4164625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5043" y="212037"/>
            <a:ext cx="8878957" cy="5940088"/>
          </a:xfrm>
          <a:prstGeom prst="rect">
            <a:avLst/>
          </a:prstGeom>
        </p:spPr>
        <p:txBody>
          <a:bodyPr wrap="square">
            <a:spAutoFit/>
          </a:bodyPr>
          <a:lstStyle/>
          <a:p>
            <a:r>
              <a:rPr lang="en-US" altLang="zh-TW" sz="6000" b="1" dirty="0">
                <a:latin typeface="+mj-lt"/>
                <a:ea typeface="Microsoft JhengHei" panose="020B0604030504040204" pitchFamily="34" charset="-120"/>
              </a:rPr>
              <a:t>The</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glory</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in the</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Afterlife is far beyond what’s on Earth:</a:t>
            </a:r>
          </a:p>
          <a:p>
            <a:endParaRPr lang="en-US" altLang="zh-TW" sz="2000" b="1" dirty="0">
              <a:ea typeface="Microsoft JhengHei" panose="020B0604030504040204" pitchFamily="34" charset="-120"/>
            </a:endParaRPr>
          </a:p>
          <a:p>
            <a:r>
              <a:rPr lang="en-US" altLang="zh-TW" sz="6000" b="1" dirty="0">
                <a:ea typeface="Microsoft JhengHei" panose="020B0604030504040204" pitchFamily="34" charset="-120"/>
              </a:rPr>
              <a:t>Luke 19:17 –</a:t>
            </a:r>
          </a:p>
          <a:p>
            <a:r>
              <a:rPr lang="en-US" altLang="zh-TW" sz="6000" b="1" dirty="0">
                <a:ea typeface="Microsoft JhengHei" panose="020B0604030504040204" pitchFamily="34" charset="-120"/>
              </a:rPr>
              <a:t>Earthly: one piece of silver</a:t>
            </a:r>
          </a:p>
          <a:p>
            <a:r>
              <a:rPr lang="en-US" altLang="zh-TW" sz="6000" b="1" dirty="0">
                <a:ea typeface="Microsoft JhengHei" panose="020B0604030504040204" pitchFamily="34" charset="-120"/>
              </a:rPr>
              <a:t>Afterlife: Rule over cities</a:t>
            </a:r>
          </a:p>
          <a:p>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2014338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56593"/>
            <a:ext cx="8501270" cy="5632311"/>
          </a:xfrm>
          <a:prstGeom prst="rect">
            <a:avLst/>
          </a:prstGeom>
        </p:spPr>
        <p:txBody>
          <a:bodyPr wrap="square">
            <a:spAutoFit/>
          </a:bodyPr>
          <a:lstStyle/>
          <a:p>
            <a:r>
              <a:rPr lang="en-US" altLang="zh-TW" sz="6000" b="1" dirty="0">
                <a:latin typeface="+mj-lt"/>
                <a:ea typeface="Microsoft JhengHei" panose="020B0604030504040204" pitchFamily="34" charset="-120"/>
              </a:rPr>
              <a:t>3. </a:t>
            </a:r>
            <a:r>
              <a:rPr lang="en-US" altLang="zh-TW" sz="6000" b="1" dirty="0">
                <a:ea typeface="Microsoft JhengHei" panose="020B0604030504040204" pitchFamily="34" charset="-120"/>
              </a:rPr>
              <a:t>Girls/Guys</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 </a:t>
            </a:r>
            <a:r>
              <a:rPr lang="en-US" altLang="zh-TW" sz="6000" b="1" dirty="0">
                <a:latin typeface="+mj-lt"/>
                <a:ea typeface="Microsoft JhengHei" panose="020B0604030504040204" pitchFamily="34" charset="-120"/>
              </a:rPr>
              <a:t>Desires of the flesh</a:t>
            </a:r>
          </a:p>
          <a:p>
            <a:pPr marL="685800" indent="-685800">
              <a:buFont typeface="Arial" panose="020B0604020202020204" pitchFamily="34" charset="0"/>
              <a:buChar char="•"/>
            </a:pPr>
            <a:r>
              <a:rPr lang="en-US" altLang="zh-TW" sz="6000" b="1" kern="1000" spc="-50" dirty="0">
                <a:latin typeface="+mj-lt"/>
                <a:ea typeface="PMingLiU" panose="02020500000000000000" pitchFamily="18" charset="-120"/>
              </a:rPr>
              <a:t>Sexual urges</a:t>
            </a:r>
          </a:p>
          <a:p>
            <a:pPr marL="685800" indent="-685800">
              <a:buFont typeface="Arial" panose="020B0604020202020204" pitchFamily="34" charset="0"/>
              <a:buChar char="•"/>
            </a:pPr>
            <a:r>
              <a:rPr lang="en-US" altLang="zh-TW" sz="6000" b="1" kern="1000" spc="-50" dirty="0">
                <a:latin typeface="+mj-lt"/>
                <a:ea typeface="Microsoft JhengHei" panose="020B0604030504040204" pitchFamily="34" charset="-120"/>
              </a:rPr>
              <a:t>Fun</a:t>
            </a:r>
          </a:p>
          <a:p>
            <a:pPr marL="685800" indent="-685800">
              <a:buFont typeface="Arial" panose="020B0604020202020204" pitchFamily="34" charset="0"/>
              <a:buChar char="•"/>
            </a:pPr>
            <a:r>
              <a:rPr lang="en-US" altLang="zh-TW" sz="6000" b="1" kern="1000" spc="-50" dirty="0">
                <a:latin typeface="+mj-lt"/>
                <a:ea typeface="PMingLiU" panose="02020500000000000000" pitchFamily="18" charset="-120"/>
              </a:rPr>
              <a:t>Excitement</a:t>
            </a:r>
            <a:endParaRPr lang="en-US" altLang="zh-TW" sz="6000" b="1" kern="1000" spc="-50" dirty="0">
              <a:latin typeface="Microsoft JhengHei" panose="020B0604030504040204" pitchFamily="34" charset="-120"/>
              <a:ea typeface="Microsoft JhengHei" panose="020B0604030504040204" pitchFamily="34" charset="-120"/>
            </a:endParaRPr>
          </a:p>
          <a:p>
            <a:pPr marL="685800" indent="-685800">
              <a:buFont typeface="Arial" panose="020B0604020202020204" pitchFamily="34" charset="0"/>
              <a:buChar char="•"/>
            </a:pPr>
            <a:r>
              <a:rPr lang="en-US" altLang="zh-TW" sz="6000" b="1" kern="1000" spc="-50" dirty="0">
                <a:latin typeface="+mj-lt"/>
                <a:ea typeface="PMingLiU" panose="02020500000000000000" pitchFamily="18" charset="-120"/>
              </a:rPr>
              <a:t>Food</a:t>
            </a:r>
            <a:endParaRPr lang="zh-TW" altLang="en-US" sz="6000" b="1" kern="1000" spc="-50" dirty="0">
              <a:latin typeface="+mj-lt"/>
              <a:ea typeface="PMingLiU" panose="02020500000000000000" pitchFamily="18" charset="-120"/>
            </a:endParaRPr>
          </a:p>
        </p:txBody>
      </p:sp>
    </p:spTree>
    <p:extLst>
      <p:ext uri="{BB962C8B-B14F-4D97-AF65-F5344CB8AC3E}">
        <p14:creationId xmlns:p14="http://schemas.microsoft.com/office/powerpoint/2010/main" val="35210744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245533"/>
            <a:ext cx="8686800" cy="4708981"/>
          </a:xfrm>
          <a:prstGeom prst="rect">
            <a:avLst/>
          </a:prstGeom>
        </p:spPr>
        <p:txBody>
          <a:bodyPr wrap="square">
            <a:spAutoFit/>
          </a:bodyPr>
          <a:lstStyle/>
          <a:p>
            <a:r>
              <a:rPr lang="en-US" altLang="zh-TW" sz="6000" b="1" dirty="0">
                <a:ea typeface="Microsoft JhengHei" panose="020B0604030504040204" pitchFamily="34" charset="-120"/>
              </a:rPr>
              <a:t>In reality, desires of the flesh are…</a:t>
            </a:r>
          </a:p>
          <a:p>
            <a:pPr marL="857250" indent="-857250">
              <a:buFont typeface="Arial" panose="020B0604020202020204" pitchFamily="34" charset="0"/>
              <a:buChar char="•"/>
            </a:pPr>
            <a:r>
              <a:rPr lang="en-US" altLang="zh-TW" sz="6000" b="1" dirty="0">
                <a:latin typeface="+mj-lt"/>
                <a:ea typeface="Microsoft JhengHei" panose="020B0604030504040204" pitchFamily="34" charset="-120"/>
              </a:rPr>
              <a:t>Chemical reactions</a:t>
            </a:r>
          </a:p>
          <a:p>
            <a:pPr marL="857250" indent="-857250">
              <a:buFont typeface="Arial" panose="020B0604020202020204" pitchFamily="34" charset="0"/>
              <a:buChar char="•"/>
            </a:pPr>
            <a:r>
              <a:rPr lang="en-US" altLang="zh-TW" sz="6000" b="1" dirty="0">
                <a:latin typeface="+mj-lt"/>
                <a:ea typeface="Microsoft JhengHei" panose="020B0604030504040204" pitchFamily="34" charset="-120"/>
              </a:rPr>
              <a:t>Very brief enjoyment</a:t>
            </a:r>
          </a:p>
          <a:p>
            <a:pPr marL="685800" indent="-685800">
              <a:buFont typeface="Arial" panose="020B0604020202020204" pitchFamily="34" charset="0"/>
              <a:buChar char="•"/>
            </a:pP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9339913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980663"/>
            <a:ext cx="8229600" cy="1938992"/>
          </a:xfrm>
          <a:prstGeom prst="rect">
            <a:avLst/>
          </a:prstGeom>
        </p:spPr>
        <p:txBody>
          <a:bodyPr wrap="square">
            <a:spAutoFit/>
          </a:bodyPr>
          <a:lstStyle/>
          <a:p>
            <a:pPr algn="ctr"/>
            <a:r>
              <a:rPr lang="en-US" altLang="zh-TW" sz="6000" b="1" dirty="0">
                <a:ea typeface="Microsoft JhengHei" panose="020B0604030504040204" pitchFamily="34" charset="-120"/>
              </a:rPr>
              <a:t>“A moment on the lips, </a:t>
            </a:r>
          </a:p>
          <a:p>
            <a:pPr algn="ctr"/>
            <a:r>
              <a:rPr lang="en-US" altLang="zh-TW" sz="6000" b="1" dirty="0">
                <a:ea typeface="Microsoft JhengHei" panose="020B0604030504040204" pitchFamily="34" charset="-120"/>
              </a:rPr>
              <a:t>a lifetime on the hips.”</a:t>
            </a: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6553214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77081"/>
            <a:ext cx="8229600" cy="5632311"/>
          </a:xfrm>
          <a:prstGeom prst="rect">
            <a:avLst/>
          </a:prstGeom>
        </p:spPr>
        <p:txBody>
          <a:bodyPr wrap="square">
            <a:spAutoFit/>
          </a:bodyPr>
          <a:lstStyle/>
          <a:p>
            <a:r>
              <a:rPr lang="en-US" altLang="zh-TW" sz="6000" b="1" dirty="0">
                <a:ea typeface="Microsoft JhengHei" panose="020B0604030504040204" pitchFamily="34" charset="-120"/>
              </a:rPr>
              <a:t>There is no greater tragedy than for servants of God to lose out on their great heavenly rewards because of their wrong motives.</a:t>
            </a: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8909552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12036" y="0"/>
            <a:ext cx="8759686" cy="6555641"/>
          </a:xfrm>
          <a:prstGeom prst="rect">
            <a:avLst/>
          </a:prstGeom>
        </p:spPr>
        <p:txBody>
          <a:bodyPr wrap="square">
            <a:spAutoFit/>
          </a:bodyPr>
          <a:lstStyle/>
          <a:p>
            <a:r>
              <a:rPr lang="en-US" altLang="zh-TW" sz="6000" b="1" dirty="0">
                <a:ea typeface="Microsoft JhengHei" panose="020B0604030504040204" pitchFamily="34" charset="-120"/>
              </a:rPr>
              <a:t>Sometimes a failure comes from a brief moment of weakness.  God can and will forgive if the person repents.  But sometimes the damage is huge and/or long-lasting.</a:t>
            </a: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822651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8904" y="326150"/>
            <a:ext cx="8786191" cy="3785652"/>
          </a:xfrm>
          <a:prstGeom prst="rect">
            <a:avLst/>
          </a:prstGeom>
        </p:spPr>
        <p:txBody>
          <a:bodyPr wrap="square">
            <a:spAutoFit/>
          </a:bodyPr>
          <a:lstStyle/>
          <a:p>
            <a:r>
              <a:rPr lang="en-US" altLang="zh-TW" sz="6000" b="1" dirty="0">
                <a:ea typeface="Microsoft JhengHei" panose="020B0604030504040204" pitchFamily="34" charset="-120"/>
              </a:rPr>
              <a:t>God will try to lead people back to the right path.  But He leaves the choice to them.</a:t>
            </a: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6978323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8904" y="106017"/>
            <a:ext cx="8786191" cy="4154984"/>
          </a:xfrm>
          <a:prstGeom prst="rect">
            <a:avLst/>
          </a:prstGeom>
        </p:spPr>
        <p:txBody>
          <a:bodyPr wrap="square">
            <a:spAutoFit/>
          </a:bodyPr>
          <a:lstStyle/>
          <a:p>
            <a:endParaRPr lang="en-US" altLang="zh-TW" sz="2400" b="1" dirty="0">
              <a:ea typeface="Microsoft JhengHei" panose="020B0604030504040204" pitchFamily="34" charset="-120"/>
            </a:endParaRPr>
          </a:p>
          <a:p>
            <a:r>
              <a:rPr lang="en-US" altLang="zh-TW" sz="6000" b="1" dirty="0">
                <a:ea typeface="Microsoft JhengHei" panose="020B0604030504040204" pitchFamily="34" charset="-120"/>
              </a:rPr>
              <a:t>Sadly, some will not give up those earthly things so they lose</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the eternal</a:t>
            </a:r>
            <a:r>
              <a:rPr lang="zh-TW" altLang="en-US" sz="6000" b="1" dirty="0">
                <a:ea typeface="Microsoft JhengHei" panose="020B0604030504040204" pitchFamily="34" charset="-120"/>
              </a:rPr>
              <a:t> </a:t>
            </a:r>
            <a:r>
              <a:rPr lang="en-US" altLang="zh-TW" sz="6000" b="1" dirty="0">
                <a:ea typeface="Microsoft JhengHei" panose="020B0604030504040204" pitchFamily="34" charset="-120"/>
              </a:rPr>
              <a:t>rewards.</a:t>
            </a: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40212863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521" y="463826"/>
            <a:ext cx="8878957" cy="5632311"/>
          </a:xfrm>
          <a:prstGeom prst="rect">
            <a:avLst/>
          </a:prstGeom>
        </p:spPr>
        <p:txBody>
          <a:bodyPr wrap="square">
            <a:spAutoFit/>
          </a:bodyPr>
          <a:lstStyle/>
          <a:p>
            <a:r>
              <a:rPr lang="en-US" altLang="zh-TW" sz="6000" b="1" dirty="0">
                <a:ea typeface="Microsoft JhengHei" panose="020B0604030504040204" pitchFamily="34" charset="-120"/>
              </a:rPr>
              <a:t>Many servants of God fail because of the 3 G's.  They may still look successful in this world, but not in God's eyes because their hearts are not right.</a:t>
            </a: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2612831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521" y="13252"/>
            <a:ext cx="8878957" cy="5078313"/>
          </a:xfrm>
          <a:prstGeom prst="rect">
            <a:avLst/>
          </a:prstGeom>
        </p:spPr>
        <p:txBody>
          <a:bodyPr wrap="square">
            <a:spAutoFit/>
          </a:bodyPr>
          <a:lstStyle/>
          <a:p>
            <a:endParaRPr lang="en-US" altLang="zh-TW" sz="2400" b="1" dirty="0">
              <a:ea typeface="Microsoft JhengHei" panose="020B0604030504040204" pitchFamily="34" charset="-120"/>
            </a:endParaRPr>
          </a:p>
          <a:p>
            <a:r>
              <a:rPr lang="en-US" altLang="zh-TW" sz="6000" b="1" dirty="0">
                <a:ea typeface="Microsoft JhengHei" panose="020B0604030504040204" pitchFamily="34" charset="-120"/>
              </a:rPr>
              <a:t>God will forgive those who repent.  But they don’t know when are their last days so don’t wait to repent.</a:t>
            </a:r>
            <a:endParaRPr lang="zh-TW" altLang="en-US" sz="6000" b="1" kern="1000" spc="-5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947046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90333"/>
            <a:ext cx="8229600" cy="3785652"/>
          </a:xfrm>
          <a:prstGeom prst="rect">
            <a:avLst/>
          </a:prstGeom>
        </p:spPr>
        <p:txBody>
          <a:bodyPr wrap="square">
            <a:spAutoFit/>
          </a:bodyPr>
          <a:lstStyle/>
          <a:p>
            <a:r>
              <a:rPr lang="en-US" sz="6000" b="1" dirty="0">
                <a:ea typeface="Microsoft JhengHei" panose="020B0604030504040204" pitchFamily="34" charset="-120"/>
              </a:rPr>
              <a:t>Then I will tell them plainly, ‘I never knew you. Away from me, you evildoers!’</a:t>
            </a:r>
          </a:p>
        </p:txBody>
      </p:sp>
    </p:spTree>
    <p:extLst>
      <p:ext uri="{BB962C8B-B14F-4D97-AF65-F5344CB8AC3E}">
        <p14:creationId xmlns:p14="http://schemas.microsoft.com/office/powerpoint/2010/main" val="11023306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5592" y="357809"/>
            <a:ext cx="8792816" cy="3785652"/>
          </a:xfrm>
          <a:prstGeom prst="rect">
            <a:avLst/>
          </a:prstGeom>
        </p:spPr>
        <p:txBody>
          <a:bodyPr wrap="square">
            <a:spAutoFit/>
          </a:bodyPr>
          <a:lstStyle/>
          <a:p>
            <a:r>
              <a:rPr lang="en-US" altLang="zh-TW" sz="6000" b="1" dirty="0">
                <a:latin typeface="+mj-lt"/>
                <a:ea typeface="Microsoft JhengHei" panose="020B0604030504040204" pitchFamily="34" charset="-120"/>
              </a:rPr>
              <a:t>If it is so important, why does </a:t>
            </a:r>
            <a:r>
              <a:rPr lang="en-US" altLang="zh-TW" sz="6000" b="1" dirty="0">
                <a:ea typeface="Microsoft JhengHei" panose="020B0604030504040204" pitchFamily="34" charset="-120"/>
              </a:rPr>
              <a:t>a “pure heart”</a:t>
            </a:r>
            <a:r>
              <a:rPr lang="en-US" altLang="zh-TW" sz="6000" b="1" dirty="0">
                <a:latin typeface="+mj-lt"/>
                <a:ea typeface="Microsoft JhengHei" panose="020B0604030504040204" pitchFamily="34" charset="-120"/>
              </a:rPr>
              <a:t> come so late in the list of beatitudes?</a:t>
            </a:r>
          </a:p>
        </p:txBody>
      </p:sp>
    </p:spTree>
    <p:extLst>
      <p:ext uri="{BB962C8B-B14F-4D97-AF65-F5344CB8AC3E}">
        <p14:creationId xmlns:p14="http://schemas.microsoft.com/office/powerpoint/2010/main" val="2449068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83705" y="0"/>
            <a:ext cx="8245428" cy="4893647"/>
          </a:xfrm>
          <a:prstGeom prst="rect">
            <a:avLst/>
          </a:prstGeom>
        </p:spPr>
        <p:txBody>
          <a:bodyPr wrap="square">
            <a:spAutoFit/>
          </a:bodyPr>
          <a:lstStyle/>
          <a:p>
            <a:endParaRPr lang="en-US" altLang="zh-TW" sz="1200" b="1" dirty="0">
              <a:latin typeface="Microsoft JhengHei" panose="020B0604030504040204" pitchFamily="34" charset="-120"/>
              <a:ea typeface="Microsoft JhengHei" panose="020B0604030504040204" pitchFamily="34" charset="-120"/>
            </a:endParaRPr>
          </a:p>
          <a:p>
            <a:r>
              <a:rPr lang="en-US" altLang="zh-TW" sz="6000" b="1" dirty="0">
                <a:latin typeface="+mj-lt"/>
                <a:ea typeface="Microsoft JhengHei" panose="020B0604030504040204" pitchFamily="34" charset="-120"/>
              </a:rPr>
              <a:t>It is very hard to change a heart fundamentally.  You </a:t>
            </a:r>
            <a:r>
              <a:rPr lang="en-US" altLang="zh-TW" sz="6000" b="1" dirty="0">
                <a:ea typeface="Microsoft JhengHei" panose="020B0604030504040204" pitchFamily="34" charset="-120"/>
              </a:rPr>
              <a:t>need to decide to change and you </a:t>
            </a:r>
            <a:r>
              <a:rPr lang="en-US" altLang="zh-TW" sz="6000" b="1" dirty="0">
                <a:latin typeface="+mj-lt"/>
                <a:ea typeface="Microsoft JhengHei" panose="020B0604030504040204" pitchFamily="34" charset="-120"/>
              </a:rPr>
              <a:t>need God to help.</a:t>
            </a:r>
          </a:p>
        </p:txBody>
      </p:sp>
    </p:spTree>
    <p:extLst>
      <p:ext uri="{BB962C8B-B14F-4D97-AF65-F5344CB8AC3E}">
        <p14:creationId xmlns:p14="http://schemas.microsoft.com/office/powerpoint/2010/main" val="3977186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93035" y="705177"/>
            <a:ext cx="7957930" cy="4708981"/>
          </a:xfrm>
          <a:prstGeom prst="rect">
            <a:avLst/>
          </a:prstGeom>
        </p:spPr>
        <p:txBody>
          <a:bodyPr wrap="square">
            <a:spAutoFit/>
          </a:bodyPr>
          <a:lstStyle/>
          <a:p>
            <a:r>
              <a:rPr lang="en-US" altLang="zh-TW" sz="6000" b="1" dirty="0">
                <a:latin typeface="+mj-lt"/>
                <a:ea typeface="Microsoft JhengHei" panose="020B0604030504040204" pitchFamily="34" charset="-120"/>
              </a:rPr>
              <a:t>A Chinese proverb: </a:t>
            </a:r>
          </a:p>
          <a:p>
            <a:r>
              <a:rPr lang="en-US" altLang="zh-TW" sz="6000" b="1" dirty="0">
                <a:latin typeface="+mj-lt"/>
                <a:ea typeface="Microsoft JhengHei" panose="020B0604030504040204" pitchFamily="34" charset="-120"/>
              </a:rPr>
              <a:t>“It’s easy to move mountains and rivers; </a:t>
            </a:r>
          </a:p>
          <a:p>
            <a:r>
              <a:rPr lang="en-US" altLang="zh-TW" sz="6000" b="1" dirty="0">
                <a:latin typeface="+mj-lt"/>
                <a:ea typeface="Microsoft JhengHei" panose="020B0604030504040204" pitchFamily="34" charset="-120"/>
              </a:rPr>
              <a:t>it’s hard to change a person’s nature.”</a:t>
            </a:r>
          </a:p>
        </p:txBody>
      </p:sp>
    </p:spTree>
    <p:extLst>
      <p:ext uri="{BB962C8B-B14F-4D97-AF65-F5344CB8AC3E}">
        <p14:creationId xmlns:p14="http://schemas.microsoft.com/office/powerpoint/2010/main" val="3606186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4251" y="58846"/>
            <a:ext cx="8564217" cy="3970318"/>
          </a:xfrm>
          <a:prstGeom prst="rect">
            <a:avLst/>
          </a:prstGeom>
        </p:spPr>
        <p:txBody>
          <a:bodyPr wrap="square">
            <a:spAutoFit/>
          </a:bodyPr>
          <a:lstStyle/>
          <a:p>
            <a:pPr lvl="0"/>
            <a:endParaRPr lang="en-US" sz="1200" b="1" dirty="0">
              <a:latin typeface="Microsoft JhengHei" panose="020B0604030504040204" pitchFamily="34" charset="-120"/>
              <a:ea typeface="Microsoft JhengHei" panose="020B0604030504040204" pitchFamily="34" charset="-120"/>
            </a:endParaRPr>
          </a:p>
          <a:p>
            <a:pPr lvl="0"/>
            <a:r>
              <a:rPr lang="en-US" sz="6000" b="1" dirty="0">
                <a:latin typeface="+mj-lt"/>
                <a:ea typeface="Microsoft JhengHei" panose="020B0604030504040204" pitchFamily="34" charset="-120"/>
              </a:rPr>
              <a:t>You can’t get a pure heart on your own.  You need God’s help to change your heart.</a:t>
            </a:r>
          </a:p>
        </p:txBody>
      </p:sp>
    </p:spTree>
    <p:extLst>
      <p:ext uri="{BB962C8B-B14F-4D97-AF65-F5344CB8AC3E}">
        <p14:creationId xmlns:p14="http://schemas.microsoft.com/office/powerpoint/2010/main" val="41445186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0"/>
            <a:ext cx="8229600" cy="3970318"/>
          </a:xfrm>
          <a:prstGeom prst="rect">
            <a:avLst/>
          </a:prstGeom>
        </p:spPr>
        <p:txBody>
          <a:bodyPr wrap="square">
            <a:spAutoFit/>
          </a:bodyPr>
          <a:lstStyle/>
          <a:p>
            <a:pPr lvl="0"/>
            <a:endParaRPr lang="en-US" sz="1200" b="1" dirty="0">
              <a:latin typeface="Microsoft JhengHei" panose="020B0604030504040204" pitchFamily="34" charset="-120"/>
              <a:ea typeface="Microsoft JhengHei" panose="020B0604030504040204" pitchFamily="34" charset="-120"/>
            </a:endParaRPr>
          </a:p>
          <a:p>
            <a:pPr lvl="0"/>
            <a:r>
              <a:rPr lang="en-US" sz="6000" b="1" dirty="0">
                <a:latin typeface="+mj-lt"/>
                <a:ea typeface="Microsoft JhengHei" panose="020B0604030504040204" pitchFamily="34" charset="-120"/>
              </a:rPr>
              <a:t>You can reach this stage with God’s help after you have gone through the previous stages.</a:t>
            </a:r>
          </a:p>
        </p:txBody>
      </p:sp>
    </p:spTree>
    <p:extLst>
      <p:ext uri="{BB962C8B-B14F-4D97-AF65-F5344CB8AC3E}">
        <p14:creationId xmlns:p14="http://schemas.microsoft.com/office/powerpoint/2010/main" val="24927969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612844"/>
            <a:ext cx="8458200" cy="2862322"/>
          </a:xfrm>
          <a:prstGeom prst="rect">
            <a:avLst/>
          </a:prstGeom>
        </p:spPr>
        <p:txBody>
          <a:bodyPr wrap="square">
            <a:spAutoFit/>
          </a:bodyPr>
          <a:lstStyle/>
          <a:p>
            <a:pPr lvl="0"/>
            <a:r>
              <a:rPr lang="en-US" altLang="zh-TW" sz="6000" b="1" dirty="0">
                <a:latin typeface="+mj-lt"/>
                <a:ea typeface="Microsoft JhengHei" panose="020B0604030504040204" pitchFamily="34" charset="-120"/>
              </a:rPr>
              <a:t>How do you get the pure heart?  Follow the previous five beatitudes…</a:t>
            </a:r>
          </a:p>
        </p:txBody>
      </p:sp>
    </p:spTree>
    <p:extLst>
      <p:ext uri="{BB962C8B-B14F-4D97-AF65-F5344CB8AC3E}">
        <p14:creationId xmlns:p14="http://schemas.microsoft.com/office/powerpoint/2010/main" val="3600079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4556" y="0"/>
            <a:ext cx="8454887" cy="3970318"/>
          </a:xfrm>
          <a:prstGeom prst="rect">
            <a:avLst/>
          </a:prstGeom>
        </p:spPr>
        <p:txBody>
          <a:bodyPr wrap="square">
            <a:spAutoFit/>
          </a:bodyPr>
          <a:lstStyle/>
          <a:p>
            <a:pPr lvl="0"/>
            <a:endParaRPr lang="en-US" sz="1200" b="1" dirty="0">
              <a:latin typeface="Microsoft JhengHei" panose="020B0604030504040204" pitchFamily="34" charset="-120"/>
              <a:ea typeface="Microsoft JhengHei" panose="020B0604030504040204" pitchFamily="34" charset="-120"/>
            </a:endParaRPr>
          </a:p>
          <a:p>
            <a:pPr lvl="0"/>
            <a:r>
              <a:rPr lang="en-US" sz="6000" b="1" dirty="0">
                <a:latin typeface="+mj-lt"/>
                <a:ea typeface="Microsoft JhengHei" panose="020B0604030504040204" pitchFamily="34" charset="-120"/>
              </a:rPr>
              <a:t>The first five beatitudes are mainly you making decisions, and then taking action with God’s help.</a:t>
            </a:r>
          </a:p>
        </p:txBody>
      </p:sp>
    </p:spTree>
    <p:extLst>
      <p:ext uri="{BB962C8B-B14F-4D97-AF65-F5344CB8AC3E}">
        <p14:creationId xmlns:p14="http://schemas.microsoft.com/office/powerpoint/2010/main" val="38428830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345930060"/>
              </p:ext>
            </p:extLst>
          </p:nvPr>
        </p:nvGraphicFramePr>
        <p:xfrm>
          <a:off x="298173" y="401572"/>
          <a:ext cx="8547653" cy="6054856"/>
        </p:xfrm>
        <a:graphic>
          <a:graphicData uri="http://schemas.openxmlformats.org/drawingml/2006/table">
            <a:tbl>
              <a:tblPr firstRow="1" bandRow="1">
                <a:tableStyleId>{5C22544A-7EE6-4342-B048-85BDC9FD1C3A}</a:tableStyleId>
              </a:tblPr>
              <a:tblGrid>
                <a:gridCol w="8547653">
                  <a:extLst>
                    <a:ext uri="{9D8B030D-6E8A-4147-A177-3AD203B41FA5}">
                      <a16:colId xmlns:a16="http://schemas.microsoft.com/office/drawing/2014/main" val="1819383007"/>
                    </a:ext>
                  </a:extLst>
                </a:gridCol>
              </a:tblGrid>
              <a:tr h="524933">
                <a:tc>
                  <a:txBody>
                    <a:bodyPr/>
                    <a:lstStyle/>
                    <a:p>
                      <a:pPr algn="ctr"/>
                      <a:r>
                        <a:rPr lang="en-US" sz="4400" b="1" dirty="0">
                          <a:latin typeface="Arial Narrow" panose="020B0606020202030204" pitchFamily="34" charset="0"/>
                          <a:ea typeface="Microsoft JhengHei" panose="020B0604030504040204" pitchFamily="34" charset="-120"/>
                        </a:rPr>
                        <a:t>The</a:t>
                      </a:r>
                      <a:r>
                        <a:rPr lang="zh-TW" altLang="en-US" sz="4400" b="1" dirty="0">
                          <a:latin typeface="Arial Narrow" panose="020B0606020202030204" pitchFamily="34" charset="0"/>
                          <a:ea typeface="Microsoft JhengHei" panose="020B0604030504040204" pitchFamily="34" charset="-120"/>
                        </a:rPr>
                        <a:t> </a:t>
                      </a:r>
                      <a:r>
                        <a:rPr lang="en-US" altLang="zh-TW" sz="4400" b="1" dirty="0">
                          <a:latin typeface="Arial Narrow" panose="020B0606020202030204" pitchFamily="34" charset="0"/>
                          <a:ea typeface="Microsoft JhengHei" panose="020B0604030504040204" pitchFamily="34" charset="-120"/>
                        </a:rPr>
                        <a:t>Beatitudes</a:t>
                      </a:r>
                      <a:endParaRPr lang="en-US" sz="44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4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44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 / be spiritually needy</a:t>
                      </a:r>
                      <a:endParaRPr lang="en-US" sz="44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44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44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44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4400" b="1" dirty="0">
                        <a:solidFill>
                          <a:srgbClr val="0070C0"/>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a:t>
                      </a:r>
                      <a:endParaRPr lang="en-US"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4400" b="1" dirty="0">
                        <a:solidFill>
                          <a:schemeClr val="bg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18589026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54882161"/>
              </p:ext>
            </p:extLst>
          </p:nvPr>
        </p:nvGraphicFramePr>
        <p:xfrm>
          <a:off x="76200" y="322538"/>
          <a:ext cx="8991600" cy="6212923"/>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Who is Doing This?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know)</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feel)</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will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(decide to pursue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act)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helps change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do with God’s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But you will encounter these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14578064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1987464519"/>
              </p:ext>
            </p:extLst>
          </p:nvPr>
        </p:nvGraphicFramePr>
        <p:xfrm>
          <a:off x="76200" y="322538"/>
          <a:ext cx="8991600" cy="6212923"/>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Who is Doing This?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know)</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feel)</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will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decide to pursue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act)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helps change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do with God’s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But you will encounter these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42398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18067" y="1932954"/>
            <a:ext cx="7772400" cy="2387600"/>
          </a:xfrm>
        </p:spPr>
        <p:txBody>
          <a:bodyPr>
            <a:noAutofit/>
          </a:bodyPr>
          <a:lstStyle/>
          <a:p>
            <a:r>
              <a:rPr lang="en-US" altLang="zh-TW" sz="7000" b="1" dirty="0"/>
              <a:t>6</a:t>
            </a:r>
            <a:r>
              <a:rPr lang="en-US" altLang="zh-TW" sz="7000" b="1" baseline="30000" dirty="0"/>
              <a:t>th</a:t>
            </a:r>
            <a:r>
              <a:rPr lang="en-US" altLang="zh-TW" sz="7000" b="1" dirty="0"/>
              <a:t> Beatitude:</a:t>
            </a:r>
            <a:br>
              <a:rPr lang="en-US" altLang="zh-TW" sz="7000" b="1" dirty="0"/>
            </a:br>
            <a:r>
              <a:rPr lang="en-US" altLang="zh-TW" sz="7000" b="1" dirty="0"/>
              <a:t>Pure in Heart</a:t>
            </a:r>
            <a:endParaRPr lang="en-US" sz="7000" dirty="0"/>
          </a:p>
        </p:txBody>
      </p:sp>
    </p:spTree>
    <p:extLst>
      <p:ext uri="{BB962C8B-B14F-4D97-AF65-F5344CB8AC3E}">
        <p14:creationId xmlns:p14="http://schemas.microsoft.com/office/powerpoint/2010/main" val="2114898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120007069"/>
              </p:ext>
            </p:extLst>
          </p:nvPr>
        </p:nvGraphicFramePr>
        <p:xfrm>
          <a:off x="76200" y="322538"/>
          <a:ext cx="8991600" cy="6212923"/>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Who is Doing This?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know)</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feel)</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will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(decide to pursue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act)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helps change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do with God’s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But you will encounter these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29350667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83704" y="612844"/>
            <a:ext cx="8458200" cy="470898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Philippians</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2:5-7 –  </a:t>
            </a:r>
          </a:p>
          <a:p>
            <a:r>
              <a:rPr lang="en-US" altLang="zh-TW" sz="6000" b="1" kern="1000" spc="-50" dirty="0">
                <a:latin typeface="+mj-lt"/>
                <a:ea typeface="Microsoft JhengHei" panose="020B0604030504040204" pitchFamily="34" charset="-120"/>
              </a:rPr>
              <a:t>In your relationships with one another, </a:t>
            </a:r>
            <a:r>
              <a:rPr lang="en-US" altLang="zh-TW" sz="6000" b="1" u="sng" kern="1000" spc="-50" dirty="0">
                <a:latin typeface="+mj-lt"/>
                <a:ea typeface="Microsoft JhengHei" panose="020B0604030504040204" pitchFamily="34" charset="-120"/>
              </a:rPr>
              <a:t>have the same mindset as Christ Jesus</a:t>
            </a:r>
            <a:r>
              <a:rPr lang="en-US" altLang="zh-TW" sz="6000" b="1" kern="1000" spc="-50" dirty="0">
                <a:latin typeface="+mj-lt"/>
                <a:ea typeface="Microsoft JhengHei" panose="020B0604030504040204" pitchFamily="34" charset="-120"/>
              </a:rPr>
              <a:t>:</a:t>
            </a:r>
            <a:endParaRPr lang="en-US" sz="6000" dirty="0">
              <a:ea typeface="Microsoft JhengHei" panose="020B0604030504040204" pitchFamily="34" charset="-120"/>
            </a:endParaRPr>
          </a:p>
        </p:txBody>
      </p:sp>
    </p:spTree>
    <p:extLst>
      <p:ext uri="{BB962C8B-B14F-4D97-AF65-F5344CB8AC3E}">
        <p14:creationId xmlns:p14="http://schemas.microsoft.com/office/powerpoint/2010/main" val="18992544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83704" y="612844"/>
            <a:ext cx="8458200" cy="470898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Who, being in very nature God, did not consider equality with God something to be used to his own advantage;</a:t>
            </a:r>
            <a:endParaRPr lang="en-US" sz="6000" dirty="0">
              <a:ea typeface="Microsoft JhengHei" panose="020B0604030504040204" pitchFamily="34" charset="-120"/>
            </a:endParaRPr>
          </a:p>
        </p:txBody>
      </p:sp>
    </p:spTree>
    <p:extLst>
      <p:ext uri="{BB962C8B-B14F-4D97-AF65-F5344CB8AC3E}">
        <p14:creationId xmlns:p14="http://schemas.microsoft.com/office/powerpoint/2010/main" val="40973004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83704" y="255035"/>
            <a:ext cx="8458200" cy="5940088"/>
          </a:xfrm>
          <a:prstGeom prst="rect">
            <a:avLst/>
          </a:prstGeom>
        </p:spPr>
        <p:txBody>
          <a:bodyPr wrap="square">
            <a:spAutoFit/>
          </a:bodyPr>
          <a:lstStyle/>
          <a:p>
            <a:r>
              <a:rPr lang="en-US" altLang="zh-TW" sz="6000" b="1" kern="1000" spc="-50" dirty="0">
                <a:latin typeface="+mj-lt"/>
                <a:ea typeface="Microsoft JhengHei" panose="020B0604030504040204" pitchFamily="34" charset="-120"/>
              </a:rPr>
              <a:t>rather, </a:t>
            </a:r>
            <a:r>
              <a:rPr lang="en-US" altLang="zh-TW" sz="6000" b="1" u="sng" kern="1000" spc="-50" dirty="0">
                <a:latin typeface="+mj-lt"/>
                <a:ea typeface="Microsoft JhengHei" panose="020B0604030504040204" pitchFamily="34" charset="-120"/>
              </a:rPr>
              <a:t>he made himself nothing</a:t>
            </a:r>
            <a:r>
              <a:rPr lang="en-US" altLang="zh-TW" sz="6000" b="1" kern="1000" spc="-50" dirty="0">
                <a:latin typeface="+mj-lt"/>
                <a:ea typeface="Microsoft JhengHei" panose="020B0604030504040204" pitchFamily="34" charset="-120"/>
              </a:rPr>
              <a:t> by taking the very nature of a servant, being made in human likeness.</a:t>
            </a:r>
          </a:p>
          <a:p>
            <a:endParaRPr lang="en-US" sz="2000" b="1" kern="1000" spc="-50" dirty="0">
              <a:latin typeface="+mj-lt"/>
              <a:ea typeface="Microsoft JhengHei" panose="020B0604030504040204" pitchFamily="34" charset="-120"/>
            </a:endParaRPr>
          </a:p>
          <a:p>
            <a:r>
              <a:rPr lang="en-US" sz="6000" b="1" i="1" kern="1000" spc="-50" dirty="0">
                <a:latin typeface="+mj-lt"/>
                <a:ea typeface="Microsoft JhengHei" panose="020B0604030504040204" pitchFamily="34" charset="-120"/>
              </a:rPr>
              <a:t>made himself nothing </a:t>
            </a:r>
            <a:r>
              <a:rPr lang="en-US" sz="6000" b="1" kern="1000" spc="-50" dirty="0">
                <a:latin typeface="+mj-lt"/>
                <a:ea typeface="Microsoft JhengHei" panose="020B0604030504040204" pitchFamily="34" charset="-120"/>
              </a:rPr>
              <a:t>= meek, gentle</a:t>
            </a:r>
            <a:endParaRPr lang="en-US" sz="6000" dirty="0">
              <a:ea typeface="Microsoft JhengHei" panose="020B0604030504040204" pitchFamily="34" charset="-120"/>
            </a:endParaRPr>
          </a:p>
        </p:txBody>
      </p:sp>
    </p:spTree>
    <p:extLst>
      <p:ext uri="{BB962C8B-B14F-4D97-AF65-F5344CB8AC3E}">
        <p14:creationId xmlns:p14="http://schemas.microsoft.com/office/powerpoint/2010/main" val="42448120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681697043"/>
              </p:ext>
            </p:extLst>
          </p:nvPr>
        </p:nvGraphicFramePr>
        <p:xfrm>
          <a:off x="76200" y="322538"/>
          <a:ext cx="8991600" cy="6212923"/>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Who is Doing This?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know)</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feel)</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will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(decide to pursue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act)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helps change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do with God’s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But you will encounter these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20474084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861" y="181957"/>
            <a:ext cx="8554278" cy="4462760"/>
          </a:xfrm>
          <a:prstGeom prst="rect">
            <a:avLst/>
          </a:prstGeom>
        </p:spPr>
        <p:txBody>
          <a:bodyPr wrap="square">
            <a:spAutoFit/>
          </a:bodyPr>
          <a:lstStyle/>
          <a:p>
            <a:pPr lvl="0"/>
            <a:r>
              <a:rPr lang="zh-TW" altLang="en-US" sz="6000" b="1" kern="1000" spc="-50" dirty="0">
                <a:latin typeface="Microsoft JhengHei" panose="020B0604030504040204" pitchFamily="34" charset="-120"/>
                <a:ea typeface="Microsoft JhengHei" panose="020B0604030504040204" pitchFamily="34" charset="-120"/>
              </a:rPr>
              <a:t>馬太</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6:33 -</a:t>
            </a:r>
            <a:endParaRPr lang="en-US" altLang="zh-TW" sz="1200" b="1" kern="1000" spc="-50" dirty="0">
              <a:latin typeface="Microsoft JhengHei" panose="020B0604030504040204" pitchFamily="34" charset="-120"/>
              <a:ea typeface="Microsoft JhengHei" panose="020B0604030504040204" pitchFamily="34" charset="-120"/>
            </a:endParaRPr>
          </a:p>
          <a:p>
            <a:pPr lvl="0"/>
            <a:r>
              <a:rPr lang="en-US" sz="5600" b="1" dirty="0">
                <a:ea typeface="Microsoft JhengHei" panose="020B0604030504040204" pitchFamily="34" charset="-120"/>
              </a:rPr>
              <a:t>But seek first His kingdom and His righteousness, and all these things will be given to you as well.</a:t>
            </a:r>
            <a:endParaRPr lang="en-US" altLang="zh-TW" sz="56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562454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669452052"/>
              </p:ext>
            </p:extLst>
          </p:nvPr>
        </p:nvGraphicFramePr>
        <p:xfrm>
          <a:off x="76200" y="322538"/>
          <a:ext cx="8991600" cy="6212923"/>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Who is Doing This?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know)</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feel)</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will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(decide to pursue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act)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helps change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do with God’s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But you will encounter these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269596260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861" y="228531"/>
            <a:ext cx="8554278" cy="3785652"/>
          </a:xfrm>
          <a:prstGeom prst="rect">
            <a:avLst/>
          </a:prstGeom>
        </p:spPr>
        <p:txBody>
          <a:bodyPr wrap="square">
            <a:spAutoFit/>
          </a:bodyPr>
          <a:lstStyle/>
          <a:p>
            <a:pPr lvl="0"/>
            <a:r>
              <a:rPr lang="en-US" altLang="zh-TW" sz="6000" b="1" kern="1000" spc="-50" dirty="0">
                <a:latin typeface="+mj-lt"/>
                <a:ea typeface="Microsoft JhengHei" panose="020B0604030504040204" pitchFamily="34" charset="-120"/>
              </a:rPr>
              <a:t>Mathew 6:15 -</a:t>
            </a:r>
            <a:endParaRPr lang="en-US" altLang="zh-TW" sz="6000" b="1" kern="1000" spc="-50" dirty="0">
              <a:latin typeface="Microsoft JhengHei" panose="020B0604030504040204" pitchFamily="34" charset="-120"/>
              <a:ea typeface="Microsoft JhengHei" panose="020B0604030504040204" pitchFamily="34" charset="-120"/>
            </a:endParaRPr>
          </a:p>
          <a:p>
            <a:pPr lvl="0"/>
            <a:endParaRPr lang="en-US" altLang="zh-TW" sz="1200" b="1" kern="1000" spc="-50" dirty="0">
              <a:latin typeface="Microsoft JhengHei" panose="020B0604030504040204" pitchFamily="34" charset="-120"/>
              <a:ea typeface="Microsoft JhengHei" panose="020B0604030504040204" pitchFamily="34" charset="-120"/>
            </a:endParaRPr>
          </a:p>
          <a:p>
            <a:pPr lvl="0"/>
            <a:r>
              <a:rPr lang="en-US" sz="5600" b="1" dirty="0">
                <a:ea typeface="Microsoft JhengHei" panose="020B0604030504040204" pitchFamily="34" charset="-120"/>
              </a:rPr>
              <a:t>If you do not forgive others their sins, your Father will not forgive your sins.</a:t>
            </a:r>
            <a:endParaRPr lang="en-US" altLang="zh-TW" sz="56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271424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2315" y="228600"/>
            <a:ext cx="8539370" cy="5632311"/>
          </a:xfrm>
          <a:prstGeom prst="rect">
            <a:avLst/>
          </a:prstGeom>
        </p:spPr>
        <p:txBody>
          <a:bodyPr wrap="square">
            <a:spAutoFit/>
          </a:bodyPr>
          <a:lstStyle/>
          <a:p>
            <a:pPr lvl="0"/>
            <a:r>
              <a:rPr lang="en-US" altLang="zh-TW" sz="6000" b="1" kern="1000" spc="-50" dirty="0">
                <a:ea typeface="Microsoft JhengHei" panose="020B0604030504040204" pitchFamily="34" charset="-120"/>
              </a:rPr>
              <a:t>James 2:13 – </a:t>
            </a:r>
          </a:p>
          <a:p>
            <a:pPr lvl="0"/>
            <a:r>
              <a:rPr lang="en-US" altLang="zh-TW" sz="6000" b="1" kern="1000" spc="-50" dirty="0">
                <a:latin typeface="+mj-lt"/>
                <a:ea typeface="Microsoft JhengHei" panose="020B0604030504040204" pitchFamily="34" charset="-120"/>
              </a:rPr>
              <a:t>Because judgment without mercy will be shown to anyone who has not been merciful.  Mercy triumphs over judgment. </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2526884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1708973187"/>
              </p:ext>
            </p:extLst>
          </p:nvPr>
        </p:nvGraphicFramePr>
        <p:xfrm>
          <a:off x="76200" y="322538"/>
          <a:ext cx="8991600" cy="6212923"/>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altLang="zh-TW" sz="3200" b="1" dirty="0">
                          <a:latin typeface="Arial Narrow" panose="020B0606020202030204" pitchFamily="34" charset="0"/>
                          <a:ea typeface="Microsoft JhengHei" panose="020B0604030504040204" pitchFamily="34" charset="-120"/>
                        </a:rPr>
                        <a:t>Who is Doing This?</a:t>
                      </a:r>
                      <a:endParaRPr lang="en-US" sz="3200" b="1" dirty="0">
                        <a:latin typeface="Arial Narrow" panose="020B0606020202030204" pitchFamily="34" charset="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know)</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You (need to feel)</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(God will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(decide to pursue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You (need to act)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God helps change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do with God’s help</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8.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persecuted for doing God’s work</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But you will encounter these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2357552592"/>
                  </a:ext>
                </a:extLst>
              </a:tr>
            </a:tbl>
          </a:graphicData>
        </a:graphic>
      </p:graphicFrame>
    </p:spTree>
    <p:extLst>
      <p:ext uri="{BB962C8B-B14F-4D97-AF65-F5344CB8AC3E}">
        <p14:creationId xmlns:p14="http://schemas.microsoft.com/office/powerpoint/2010/main" val="2414814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90333"/>
            <a:ext cx="8229600" cy="3785652"/>
          </a:xfrm>
          <a:prstGeom prst="rect">
            <a:avLst/>
          </a:prstGeom>
        </p:spPr>
        <p:txBody>
          <a:bodyPr wrap="square">
            <a:spAutoFit/>
          </a:bodyPr>
          <a:lstStyle/>
          <a:p>
            <a:r>
              <a:rPr lang="en-US" sz="6000" b="1" dirty="0">
                <a:ea typeface="Microsoft JhengHei" panose="020B0604030504040204" pitchFamily="34" charset="-120"/>
              </a:rPr>
              <a:t>6</a:t>
            </a:r>
            <a:r>
              <a:rPr lang="en-US" sz="6000" b="1" baseline="30000" dirty="0">
                <a:ea typeface="Microsoft JhengHei" panose="020B0604030504040204" pitchFamily="34" charset="-120"/>
              </a:rPr>
              <a:t>th</a:t>
            </a:r>
            <a:r>
              <a:rPr lang="en-US" sz="6000" b="1" dirty="0">
                <a:ea typeface="Microsoft JhengHei" panose="020B0604030504040204" pitchFamily="34" charset="-120"/>
              </a:rPr>
              <a:t> beatitude: Blessed are the pure in heart, for they will see God.</a:t>
            </a:r>
          </a:p>
          <a:p>
            <a:endParaRPr lang="en-US" sz="6000" dirty="0">
              <a:ea typeface="Microsoft JhengHei" panose="020B0604030504040204" pitchFamily="34" charset="-120"/>
            </a:endParaRPr>
          </a:p>
        </p:txBody>
      </p:sp>
    </p:spTree>
    <p:extLst>
      <p:ext uri="{BB962C8B-B14F-4D97-AF65-F5344CB8AC3E}">
        <p14:creationId xmlns:p14="http://schemas.microsoft.com/office/powerpoint/2010/main" val="24871728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9648" y="366623"/>
            <a:ext cx="8484704" cy="6124754"/>
          </a:xfrm>
          <a:prstGeom prst="rect">
            <a:avLst/>
          </a:prstGeom>
        </p:spPr>
        <p:txBody>
          <a:bodyPr wrap="square">
            <a:spAutoFit/>
          </a:bodyPr>
          <a:lstStyle/>
          <a:p>
            <a:r>
              <a:rPr lang="en-US" sz="5600" b="1" dirty="0">
                <a:ea typeface="Microsoft JhengHei" panose="020B0604030504040204" pitchFamily="34" charset="-120"/>
              </a:rPr>
              <a:t>Ezekiel 36:26 --</a:t>
            </a:r>
          </a:p>
          <a:p>
            <a:pPr lvl="0"/>
            <a:r>
              <a:rPr lang="en-US" sz="5600" b="1" dirty="0">
                <a:latin typeface="+mj-lt"/>
                <a:ea typeface="Microsoft JhengHei" panose="020B0604030504040204" pitchFamily="34" charset="-120"/>
              </a:rPr>
              <a:t>The Lord said, “ I will give you a new heart and put a new spirit in you; I will remove from you your heart of stone and give you a heart of flesh.”</a:t>
            </a:r>
          </a:p>
        </p:txBody>
      </p:sp>
    </p:spTree>
    <p:extLst>
      <p:ext uri="{BB962C8B-B14F-4D97-AF65-F5344CB8AC3E}">
        <p14:creationId xmlns:p14="http://schemas.microsoft.com/office/powerpoint/2010/main" val="8451960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9648" y="0"/>
            <a:ext cx="8687352" cy="13880723"/>
          </a:xfrm>
          <a:prstGeom prst="rect">
            <a:avLst/>
          </a:prstGeom>
        </p:spPr>
        <p:txBody>
          <a:bodyPr wrap="square">
            <a:spAutoFit/>
          </a:bodyPr>
          <a:lstStyle/>
          <a:p>
            <a:r>
              <a:rPr lang="en-US" sz="5400" b="1" dirty="0">
                <a:ea typeface="Microsoft JhengHei" panose="020B0604030504040204" pitchFamily="34" charset="-120"/>
              </a:rPr>
              <a:t>Ephesians 4:21-24 --</a:t>
            </a:r>
          </a:p>
          <a:p>
            <a:r>
              <a:rPr lang="en-US" sz="5400" b="1" dirty="0">
                <a:latin typeface="+mj-lt"/>
                <a:ea typeface="Microsoft JhengHei" panose="020B0604030504040204" pitchFamily="34" charset="-120"/>
              </a:rPr>
              <a:t>When you heard about Christ and were taught in him in accordance with the truth that is in Jesus. You were taught, with regard to your former way of life, </a:t>
            </a:r>
          </a:p>
          <a:p>
            <a:r>
              <a:rPr lang="en-US" sz="5400" b="1" dirty="0">
                <a:latin typeface="+mj-lt"/>
                <a:ea typeface="Microsoft JhengHei" panose="020B0604030504040204" pitchFamily="34" charset="-120"/>
              </a:rPr>
              <a:t>to put off your old self, </a:t>
            </a:r>
          </a:p>
          <a:p>
            <a:endParaRPr lang="en-US" sz="5400" b="1" dirty="0">
              <a:latin typeface="+mj-lt"/>
              <a:ea typeface="Microsoft JhengHei" panose="020B0604030504040204" pitchFamily="34" charset="-120"/>
            </a:endParaRPr>
          </a:p>
          <a:p>
            <a:r>
              <a:rPr lang="en-US" sz="5400" b="1" dirty="0">
                <a:latin typeface="+mj-lt"/>
                <a:ea typeface="Microsoft JhengHei" panose="020B0604030504040204" pitchFamily="34" charset="-120"/>
              </a:rPr>
              <a:t>which is being corrupted by its deceitful desires; to be made new in the attitude of your minds; and to put on the new self, created to be like God in true righteousness and holiness.</a:t>
            </a:r>
          </a:p>
        </p:txBody>
      </p:sp>
    </p:spTree>
    <p:extLst>
      <p:ext uri="{BB962C8B-B14F-4D97-AF65-F5344CB8AC3E}">
        <p14:creationId xmlns:p14="http://schemas.microsoft.com/office/powerpoint/2010/main" val="37286788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9648" y="366623"/>
            <a:ext cx="8484704" cy="5909310"/>
          </a:xfrm>
          <a:prstGeom prst="rect">
            <a:avLst/>
          </a:prstGeom>
        </p:spPr>
        <p:txBody>
          <a:bodyPr wrap="square">
            <a:spAutoFit/>
          </a:bodyPr>
          <a:lstStyle/>
          <a:p>
            <a:r>
              <a:rPr lang="en-US" sz="5400" b="1" dirty="0">
                <a:latin typeface="+mj-lt"/>
                <a:ea typeface="Microsoft JhengHei" panose="020B0604030504040204" pitchFamily="34" charset="-120"/>
              </a:rPr>
              <a:t>which is being corrupted by its deceitful desires; to be made new in the attitude of your minds; and to put on the new self, </a:t>
            </a:r>
            <a:r>
              <a:rPr lang="en-US" sz="5400" b="1" u="sng" dirty="0">
                <a:latin typeface="+mj-lt"/>
                <a:ea typeface="Microsoft JhengHei" panose="020B0604030504040204" pitchFamily="34" charset="-120"/>
              </a:rPr>
              <a:t>created to be like God</a:t>
            </a:r>
            <a:r>
              <a:rPr lang="en-US" sz="5400" b="1" dirty="0">
                <a:latin typeface="+mj-lt"/>
                <a:ea typeface="Microsoft JhengHei" panose="020B0604030504040204" pitchFamily="34" charset="-120"/>
              </a:rPr>
              <a:t> in true righteousness and holiness.</a:t>
            </a:r>
          </a:p>
        </p:txBody>
      </p:sp>
    </p:spTree>
    <p:extLst>
      <p:ext uri="{BB962C8B-B14F-4D97-AF65-F5344CB8AC3E}">
        <p14:creationId xmlns:p14="http://schemas.microsoft.com/office/powerpoint/2010/main" val="25347757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490331"/>
            <a:ext cx="8567530" cy="2862322"/>
          </a:xfrm>
          <a:prstGeom prst="rect">
            <a:avLst/>
          </a:prstGeom>
        </p:spPr>
        <p:txBody>
          <a:bodyPr wrap="square">
            <a:spAutoFit/>
          </a:bodyPr>
          <a:lstStyle/>
          <a:p>
            <a:pPr lvl="0"/>
            <a:r>
              <a:rPr lang="en-US" altLang="zh-TW" sz="6000" b="1" kern="1000" spc="-50" dirty="0">
                <a:ea typeface="Microsoft JhengHei" panose="020B0604030504040204" pitchFamily="34" charset="-120"/>
              </a:rPr>
              <a:t>As we grow in Christ, we should be more and more like God.</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77511520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25401"/>
            <a:ext cx="8567530" cy="9325630"/>
          </a:xfrm>
          <a:prstGeom prst="rect">
            <a:avLst/>
          </a:prstGeom>
        </p:spPr>
        <p:txBody>
          <a:bodyPr wrap="square">
            <a:spAutoFit/>
          </a:bodyPr>
          <a:lstStyle/>
          <a:p>
            <a:r>
              <a:rPr lang="en-US" altLang="zh-TW" sz="6000" b="1" kern="1000" spc="-50" dirty="0">
                <a:ea typeface="Microsoft JhengHei" panose="020B0604030504040204" pitchFamily="34" charset="-120"/>
              </a:rPr>
              <a:t>Having the heart of Christ:</a:t>
            </a:r>
          </a:p>
          <a:p>
            <a:pPr marL="685800" indent="-685800">
              <a:buFont typeface="Arial" panose="020B0604020202020204" pitchFamily="34" charset="0"/>
              <a:buChar char="•"/>
            </a:pPr>
            <a:r>
              <a:rPr lang="en-US" altLang="zh-TW" sz="6000" b="1" kern="1000" spc="-50" dirty="0">
                <a:ea typeface="Microsoft JhengHei" panose="020B0604030504040204" pitchFamily="34" charset="-120"/>
              </a:rPr>
              <a:t>With the right motives…</a:t>
            </a:r>
          </a:p>
          <a:p>
            <a:pPr marL="685800" indent="-685800">
              <a:buFont typeface="Arial" panose="020B0604020202020204" pitchFamily="34" charset="0"/>
              <a:buChar char="•"/>
            </a:pPr>
            <a:r>
              <a:rPr lang="en-US" altLang="zh-TW" sz="6000" b="1" kern="1000" spc="-50" dirty="0">
                <a:latin typeface="+mj-lt"/>
                <a:ea typeface="Microsoft JhengHei" panose="020B0604030504040204" pitchFamily="34" charset="-120"/>
              </a:rPr>
              <a:t>Love what God loves; hate what God hates</a:t>
            </a:r>
          </a:p>
          <a:p>
            <a:pPr marL="685800" indent="-685800">
              <a:buFont typeface="Arial" panose="020B0604020202020204" pitchFamily="34" charset="0"/>
              <a:buChar char="•"/>
            </a:pPr>
            <a:r>
              <a:rPr lang="en-US" altLang="zh-TW" sz="6000" b="1" kern="1000" spc="-50" dirty="0">
                <a:latin typeface="+mj-lt"/>
                <a:ea typeface="Microsoft JhengHei" panose="020B0604030504040204" pitchFamily="34" charset="-120"/>
              </a:rPr>
              <a:t>May our hearts be broken by what break the heart of God</a:t>
            </a:r>
          </a:p>
          <a:p>
            <a:pPr marL="685800" indent="-685800">
              <a:buFont typeface="Arial" panose="020B0604020202020204" pitchFamily="34" charset="0"/>
              <a:buChar char="•"/>
            </a:pPr>
            <a:endParaRPr lang="en-US" altLang="zh-TW" sz="6000" b="1" kern="1000" spc="-50" dirty="0">
              <a:latin typeface="+mj-lt"/>
              <a:ea typeface="Microsoft JhengHei" panose="020B0604030504040204" pitchFamily="34" charset="-120"/>
            </a:endParaRPr>
          </a:p>
          <a:p>
            <a:pPr marL="685800" indent="-685800">
              <a:buFont typeface="Arial" panose="020B0604020202020204" pitchFamily="34" charset="0"/>
              <a:buChar char="•"/>
            </a:pPr>
            <a:r>
              <a:rPr lang="en-US" altLang="zh-TW" sz="6000" b="1" kern="1000" spc="-50" dirty="0">
                <a:latin typeface="+mj-lt"/>
                <a:ea typeface="Microsoft JhengHei" panose="020B0604030504040204" pitchFamily="34" charset="-120"/>
              </a:rPr>
              <a:t>Do what God wants us to do</a:t>
            </a:r>
          </a:p>
        </p:txBody>
      </p:sp>
    </p:spTree>
    <p:extLst>
      <p:ext uri="{BB962C8B-B14F-4D97-AF65-F5344CB8AC3E}">
        <p14:creationId xmlns:p14="http://schemas.microsoft.com/office/powerpoint/2010/main" val="204150710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75422" y="240311"/>
            <a:ext cx="8193156" cy="286232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Does your heart ache when you see suffering or injustice in the world?</a:t>
            </a:r>
          </a:p>
        </p:txBody>
      </p:sp>
    </p:spTree>
    <p:extLst>
      <p:ext uri="{BB962C8B-B14F-4D97-AF65-F5344CB8AC3E}">
        <p14:creationId xmlns:p14="http://schemas.microsoft.com/office/powerpoint/2010/main" val="32321617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75861" y="228531"/>
            <a:ext cx="7792278" cy="286232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Only with a pure heart can you “see God” – </a:t>
            </a:r>
          </a:p>
          <a:p>
            <a:r>
              <a:rPr lang="en-US" altLang="zh-TW" sz="6000" b="1" kern="1000" spc="-50" dirty="0">
                <a:latin typeface="+mj-lt"/>
                <a:ea typeface="Microsoft JhengHei" panose="020B0604030504040204" pitchFamily="34" charset="-120"/>
              </a:rPr>
              <a:t>Be saved?  Be with God?</a:t>
            </a:r>
          </a:p>
        </p:txBody>
      </p:sp>
    </p:spTree>
    <p:extLst>
      <p:ext uri="{BB962C8B-B14F-4D97-AF65-F5344CB8AC3E}">
        <p14:creationId xmlns:p14="http://schemas.microsoft.com/office/powerpoint/2010/main" val="41740485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2644" y="241784"/>
            <a:ext cx="8918712" cy="286232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When God changes your heart, He will also help you grow in other ways…</a:t>
            </a:r>
          </a:p>
        </p:txBody>
      </p:sp>
    </p:spTree>
    <p:extLst>
      <p:ext uri="{BB962C8B-B14F-4D97-AF65-F5344CB8AC3E}">
        <p14:creationId xmlns:p14="http://schemas.microsoft.com/office/powerpoint/2010/main" val="13246845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4921" y="0"/>
            <a:ext cx="8574157" cy="655564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Galatians</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5:22-23a</a:t>
            </a:r>
          </a:p>
          <a:p>
            <a:r>
              <a:rPr lang="en-US" altLang="zh-TW" sz="6000" b="1" kern="1000" spc="-50" dirty="0">
                <a:latin typeface="+mj-lt"/>
                <a:ea typeface="Microsoft JhengHei" panose="020B0604030504040204" pitchFamily="34" charset="-120"/>
              </a:rPr>
              <a:t>But the fruit (</a:t>
            </a:r>
            <a:r>
              <a:rPr lang="en-US" altLang="zh-TW" sz="6000" b="1" i="1" kern="1000" spc="-50" dirty="0" err="1">
                <a:latin typeface="+mj-lt"/>
                <a:ea typeface="Microsoft JhengHei" panose="020B0604030504040204" pitchFamily="34" charset="-120"/>
              </a:rPr>
              <a:t>karpos</a:t>
            </a:r>
            <a:r>
              <a:rPr lang="en-US" altLang="zh-TW" sz="6000" b="1" kern="1000" spc="-50" dirty="0">
                <a:latin typeface="+mj-lt"/>
                <a:ea typeface="Microsoft JhengHei" panose="020B0604030504040204" pitchFamily="34" charset="-120"/>
              </a:rPr>
              <a:t>) of the Spirit is love, joy, peace, forbearance, kindness, goodness, faithfulness, gentleness and self-control. </a:t>
            </a:r>
          </a:p>
        </p:txBody>
      </p:sp>
    </p:spTree>
    <p:extLst>
      <p:ext uri="{BB962C8B-B14F-4D97-AF65-F5344CB8AC3E}">
        <p14:creationId xmlns:p14="http://schemas.microsoft.com/office/powerpoint/2010/main" val="35544423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9270" y="151179"/>
            <a:ext cx="8792817" cy="286232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In Greek, </a:t>
            </a:r>
            <a:r>
              <a:rPr lang="en-US" altLang="zh-TW" sz="6000" b="1" i="1" kern="1000" spc="-50" dirty="0" err="1">
                <a:latin typeface="+mj-lt"/>
                <a:ea typeface="Microsoft JhengHei" panose="020B0604030504040204" pitchFamily="34" charset="-120"/>
              </a:rPr>
              <a:t>karpos</a:t>
            </a:r>
            <a:r>
              <a:rPr lang="en-US" altLang="zh-TW" sz="6000" b="1" kern="1000" spc="-50" dirty="0">
                <a:latin typeface="+mj-lt"/>
                <a:ea typeface="Microsoft JhengHei" panose="020B0604030504040204" pitchFamily="34" charset="-120"/>
              </a:rPr>
              <a:t> is </a:t>
            </a:r>
            <a:r>
              <a:rPr lang="en-US" altLang="zh-TW" sz="6000" b="1" i="1" kern="1000" spc="-50" dirty="0">
                <a:latin typeface="+mj-lt"/>
                <a:ea typeface="Microsoft JhengHei" panose="020B0604030504040204" pitchFamily="34" charset="-120"/>
              </a:rPr>
              <a:t>one fruit</a:t>
            </a:r>
            <a:r>
              <a:rPr lang="en-US" altLang="zh-TW" sz="6000" b="1" kern="1000" spc="-50" dirty="0">
                <a:latin typeface="+mj-lt"/>
                <a:ea typeface="Microsoft JhengHei" panose="020B0604030504040204" pitchFamily="34" charset="-120"/>
              </a:rPr>
              <a:t>.  You will get them all if Spirit is working in you.</a:t>
            </a:r>
          </a:p>
        </p:txBody>
      </p:sp>
    </p:spTree>
    <p:extLst>
      <p:ext uri="{BB962C8B-B14F-4D97-AF65-F5344CB8AC3E}">
        <p14:creationId xmlns:p14="http://schemas.microsoft.com/office/powerpoint/2010/main" val="25038367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8525</TotalTime>
  <Words>4380</Words>
  <Application>Microsoft Office PowerPoint</Application>
  <PresentationFormat>On-screen Show (4:3)</PresentationFormat>
  <Paragraphs>524</Paragraphs>
  <Slides>116</Slides>
  <Notes>114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116</vt:i4>
      </vt:variant>
    </vt:vector>
  </HeadingPairs>
  <TitlesOfParts>
    <vt:vector size="123" baseType="lpstr">
      <vt:lpstr>Microsoft JhengHei</vt:lpstr>
      <vt:lpstr>PMingLiU</vt:lpstr>
      <vt:lpstr>Arial</vt:lpstr>
      <vt:lpstr>Arial Narrow</vt:lpstr>
      <vt:lpstr>Calibri</vt:lpstr>
      <vt:lpstr>Times New Roman</vt:lpstr>
      <vt:lpstr>Office Theme</vt:lpstr>
      <vt:lpstr>6th Beatitude: Pure in Heart  Scripture Matthew   7:15-23 </vt:lpstr>
      <vt:lpstr>PowerPoint Presentation</vt:lpstr>
      <vt:lpstr>PowerPoint Presentation</vt:lpstr>
      <vt:lpstr>PowerPoint Presentation</vt:lpstr>
      <vt:lpstr>PowerPoint Presentation</vt:lpstr>
      <vt:lpstr>PowerPoint Presentation</vt:lpstr>
      <vt:lpstr>PowerPoint Presentation</vt:lpstr>
      <vt:lpstr>6th Beatitude: Pure in Heart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5</cp:revision>
  <dcterms:created xsi:type="dcterms:W3CDTF">2019-06-15T19:14:54Z</dcterms:created>
  <dcterms:modified xsi:type="dcterms:W3CDTF">2023-08-06T17:44:34Z</dcterms:modified>
</cp:coreProperties>
</file>