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3"/>
  </p:notesMasterIdLst>
  <p:sldIdLst>
    <p:sldId id="1754" r:id="rId2"/>
    <p:sldId id="1195" r:id="rId3"/>
    <p:sldId id="1196" r:id="rId4"/>
    <p:sldId id="1197" r:id="rId5"/>
    <p:sldId id="1198" r:id="rId6"/>
    <p:sldId id="1607" r:id="rId7"/>
    <p:sldId id="1609" r:id="rId8"/>
    <p:sldId id="1618" r:id="rId9"/>
    <p:sldId id="1615" r:id="rId10"/>
    <p:sldId id="1427" r:id="rId11"/>
    <p:sldId id="1619" r:id="rId12"/>
    <p:sldId id="1250" r:id="rId13"/>
    <p:sldId id="1645" r:id="rId14"/>
    <p:sldId id="1647" r:id="rId15"/>
    <p:sldId id="1627" r:id="rId16"/>
    <p:sldId id="1629" r:id="rId17"/>
    <p:sldId id="1631" r:id="rId18"/>
    <p:sldId id="1510" r:id="rId19"/>
    <p:sldId id="1633" r:id="rId20"/>
    <p:sldId id="1635" r:id="rId21"/>
    <p:sldId id="1637" r:id="rId22"/>
    <p:sldId id="1639" r:id="rId23"/>
    <p:sldId id="1641" r:id="rId24"/>
    <p:sldId id="1643" r:id="rId25"/>
    <p:sldId id="1649" r:id="rId26"/>
    <p:sldId id="1652" r:id="rId27"/>
    <p:sldId id="1653" r:id="rId28"/>
    <p:sldId id="1655" r:id="rId29"/>
    <p:sldId id="1493" r:id="rId30"/>
    <p:sldId id="1494" r:id="rId31"/>
    <p:sldId id="1242" r:id="rId32"/>
    <p:sldId id="1659" r:id="rId33"/>
    <p:sldId id="1661" r:id="rId34"/>
    <p:sldId id="1297" r:id="rId35"/>
    <p:sldId id="1296" r:id="rId36"/>
    <p:sldId id="1429" r:id="rId37"/>
    <p:sldId id="1504" r:id="rId38"/>
    <p:sldId id="1437" r:id="rId39"/>
    <p:sldId id="1431" r:id="rId40"/>
    <p:sldId id="1663" r:id="rId41"/>
    <p:sldId id="1517" r:id="rId42"/>
    <p:sldId id="1665" r:id="rId43"/>
    <p:sldId id="1536" r:id="rId44"/>
    <p:sldId id="1669" r:id="rId45"/>
    <p:sldId id="1671" r:id="rId46"/>
    <p:sldId id="1672" r:id="rId47"/>
    <p:sldId id="1194" r:id="rId48"/>
    <p:sldId id="1673" r:id="rId49"/>
    <p:sldId id="1675" r:id="rId50"/>
    <p:sldId id="1677" r:id="rId51"/>
    <p:sldId id="1679" r:id="rId52"/>
    <p:sldId id="1681" r:id="rId53"/>
    <p:sldId id="1683" r:id="rId54"/>
    <p:sldId id="1685" r:id="rId55"/>
    <p:sldId id="1687" r:id="rId56"/>
    <p:sldId id="1301" r:id="rId57"/>
    <p:sldId id="1692" r:id="rId58"/>
    <p:sldId id="1695" r:id="rId59"/>
    <p:sldId id="1696" r:id="rId60"/>
    <p:sldId id="1698" r:id="rId61"/>
    <p:sldId id="1441" r:id="rId62"/>
    <p:sldId id="1519" r:id="rId63"/>
    <p:sldId id="1701" r:id="rId64"/>
    <p:sldId id="1702" r:id="rId65"/>
    <p:sldId id="1443" r:id="rId66"/>
    <p:sldId id="1704" r:id="rId67"/>
    <p:sldId id="1707" r:id="rId68"/>
    <p:sldId id="1708" r:id="rId69"/>
    <p:sldId id="1710" r:id="rId70"/>
    <p:sldId id="1712" r:id="rId71"/>
    <p:sldId id="1714" r:id="rId72"/>
    <p:sldId id="1716" r:id="rId73"/>
    <p:sldId id="1718" r:id="rId74"/>
    <p:sldId id="1177" r:id="rId75"/>
    <p:sldId id="1178" r:id="rId76"/>
    <p:sldId id="1211" r:id="rId77"/>
    <p:sldId id="1213" r:id="rId78"/>
    <p:sldId id="1181" r:id="rId79"/>
    <p:sldId id="1216" r:id="rId80"/>
    <p:sldId id="1720" r:id="rId81"/>
    <p:sldId id="1218" r:id="rId82"/>
    <p:sldId id="1722" r:id="rId83"/>
    <p:sldId id="1723" r:id="rId84"/>
    <p:sldId id="1724" r:id="rId85"/>
    <p:sldId id="1725" r:id="rId86"/>
    <p:sldId id="1222" r:id="rId87"/>
    <p:sldId id="1231" r:id="rId88"/>
    <p:sldId id="1528" r:id="rId89"/>
    <p:sldId id="1529" r:id="rId90"/>
    <p:sldId id="1726" r:id="rId91"/>
    <p:sldId id="1728" r:id="rId92"/>
    <p:sldId id="1732" r:id="rId93"/>
    <p:sldId id="1734" r:id="rId94"/>
    <p:sldId id="1736" r:id="rId95"/>
    <p:sldId id="1486" r:id="rId96"/>
    <p:sldId id="1738" r:id="rId97"/>
    <p:sldId id="1740" r:id="rId98"/>
    <p:sldId id="1521" r:id="rId99"/>
    <p:sldId id="1742" r:id="rId100"/>
    <p:sldId id="1220" r:id="rId101"/>
    <p:sldId id="1319" r:id="rId102"/>
    <p:sldId id="1311" r:id="rId103"/>
    <p:sldId id="1744" r:id="rId104"/>
    <p:sldId id="1524" r:id="rId105"/>
    <p:sldId id="1748" r:id="rId106"/>
    <p:sldId id="1224" r:id="rId107"/>
    <p:sldId id="1204" r:id="rId108"/>
    <p:sldId id="1091" r:id="rId109"/>
    <p:sldId id="1751" r:id="rId110"/>
    <p:sldId id="1525" r:id="rId111"/>
    <p:sldId id="1545" r:id="rId1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754"/>
            <p14:sldId id="1195"/>
            <p14:sldId id="1196"/>
            <p14:sldId id="1197"/>
            <p14:sldId id="1198"/>
            <p14:sldId id="1607"/>
            <p14:sldId id="1609"/>
            <p14:sldId id="1618"/>
            <p14:sldId id="1615"/>
            <p14:sldId id="1427"/>
            <p14:sldId id="1619"/>
            <p14:sldId id="1250"/>
            <p14:sldId id="1645"/>
            <p14:sldId id="1647"/>
            <p14:sldId id="1627"/>
            <p14:sldId id="1629"/>
            <p14:sldId id="1631"/>
            <p14:sldId id="1510"/>
            <p14:sldId id="1633"/>
            <p14:sldId id="1635"/>
            <p14:sldId id="1637"/>
            <p14:sldId id="1639"/>
            <p14:sldId id="1641"/>
            <p14:sldId id="1643"/>
            <p14:sldId id="1649"/>
            <p14:sldId id="1652"/>
            <p14:sldId id="1653"/>
            <p14:sldId id="1655"/>
            <p14:sldId id="1493"/>
            <p14:sldId id="1494"/>
            <p14:sldId id="1242"/>
            <p14:sldId id="1659"/>
            <p14:sldId id="1661"/>
            <p14:sldId id="1297"/>
            <p14:sldId id="1296"/>
            <p14:sldId id="1429"/>
            <p14:sldId id="1504"/>
            <p14:sldId id="1437"/>
            <p14:sldId id="1431"/>
            <p14:sldId id="1663"/>
            <p14:sldId id="1517"/>
            <p14:sldId id="1665"/>
            <p14:sldId id="1536"/>
            <p14:sldId id="1669"/>
            <p14:sldId id="1671"/>
            <p14:sldId id="1672"/>
            <p14:sldId id="1194"/>
            <p14:sldId id="1673"/>
            <p14:sldId id="1675"/>
            <p14:sldId id="1677"/>
            <p14:sldId id="1679"/>
            <p14:sldId id="1681"/>
            <p14:sldId id="1683"/>
            <p14:sldId id="1685"/>
            <p14:sldId id="1687"/>
            <p14:sldId id="1301"/>
            <p14:sldId id="1692"/>
            <p14:sldId id="1695"/>
            <p14:sldId id="1696"/>
            <p14:sldId id="1698"/>
            <p14:sldId id="1441"/>
            <p14:sldId id="1519"/>
            <p14:sldId id="1701"/>
            <p14:sldId id="1702"/>
            <p14:sldId id="1443"/>
            <p14:sldId id="1704"/>
            <p14:sldId id="1707"/>
            <p14:sldId id="1708"/>
            <p14:sldId id="1710"/>
            <p14:sldId id="1712"/>
            <p14:sldId id="1714"/>
            <p14:sldId id="1716"/>
            <p14:sldId id="1718"/>
            <p14:sldId id="1177"/>
            <p14:sldId id="1178"/>
            <p14:sldId id="1211"/>
            <p14:sldId id="1213"/>
            <p14:sldId id="1181"/>
            <p14:sldId id="1216"/>
            <p14:sldId id="1720"/>
            <p14:sldId id="1218"/>
            <p14:sldId id="1722"/>
            <p14:sldId id="1723"/>
            <p14:sldId id="1724"/>
            <p14:sldId id="1725"/>
            <p14:sldId id="1222"/>
            <p14:sldId id="1231"/>
            <p14:sldId id="1528"/>
            <p14:sldId id="1529"/>
            <p14:sldId id="1726"/>
            <p14:sldId id="1728"/>
            <p14:sldId id="1732"/>
            <p14:sldId id="1734"/>
            <p14:sldId id="1736"/>
            <p14:sldId id="1486"/>
            <p14:sldId id="1738"/>
            <p14:sldId id="1740"/>
            <p14:sldId id="1521"/>
            <p14:sldId id="1742"/>
            <p14:sldId id="1220"/>
            <p14:sldId id="1319"/>
            <p14:sldId id="1311"/>
            <p14:sldId id="1744"/>
            <p14:sldId id="1524"/>
            <p14:sldId id="1748"/>
            <p14:sldId id="1224"/>
            <p14:sldId id="1204"/>
            <p14:sldId id="1091"/>
            <p14:sldId id="1751"/>
            <p14:sldId id="1525"/>
            <p14:sldId id="154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CC6329-0D89-46D2-BC53-113A0EF557F5}" v="152" dt="2023-08-06T17:19:08.0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956" autoAdjust="0"/>
    <p:restoredTop sz="94660"/>
  </p:normalViewPr>
  <p:slideViewPr>
    <p:cSldViewPr snapToGrid="0">
      <p:cViewPr varScale="1">
        <p:scale>
          <a:sx n="113" d="100"/>
          <a:sy n="113" d="100"/>
        </p:scale>
        <p:origin x="1248" y="102"/>
      </p:cViewPr>
      <p:guideLst/>
    </p:cSldViewPr>
  </p:slideViewPr>
  <p:notesTextViewPr>
    <p:cViewPr>
      <p:scale>
        <a:sx n="1" d="1"/>
        <a:sy n="1" d="1"/>
      </p:scale>
      <p:origin x="0" y="0"/>
    </p:cViewPr>
  </p:notesTextViewPr>
  <p:sorterViewPr>
    <p:cViewPr varScale="1">
      <p:scale>
        <a:sx n="100" d="100"/>
        <a:sy n="100" d="100"/>
      </p:scale>
      <p:origin x="0" y="-2176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notesMaster" Target="notesMasters/notesMaster1.xml"/><Relationship Id="rId118"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19"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C91D5398-017A-419A-9137-3338E3B06285}"/>
    <pc:docChg chg="undo custSel addSld delSld modSld modSection">
      <pc:chgData name="George Huang" userId="7522906efeb502a4" providerId="LiveId" clId="{C91D5398-017A-419A-9137-3338E3B06285}" dt="2023-08-06T17:48:18.566" v="138" actId="47"/>
      <pc:docMkLst>
        <pc:docMk/>
      </pc:docMkLst>
      <pc:sldChg chg="del">
        <pc:chgData name="George Huang" userId="7522906efeb502a4" providerId="LiveId" clId="{C91D5398-017A-419A-9137-3338E3B06285}" dt="2023-08-06T17:41:18.238" v="2" actId="47"/>
        <pc:sldMkLst>
          <pc:docMk/>
          <pc:sldMk cId="1115972185" sldId="1013"/>
        </pc:sldMkLst>
      </pc:sldChg>
      <pc:sldChg chg="del">
        <pc:chgData name="George Huang" userId="7522906efeb502a4" providerId="LiveId" clId="{C91D5398-017A-419A-9137-3338E3B06285}" dt="2023-08-06T17:46:33.161" v="93" actId="47"/>
        <pc:sldMkLst>
          <pc:docMk/>
          <pc:sldMk cId="2861856641" sldId="1176"/>
        </pc:sldMkLst>
      </pc:sldChg>
      <pc:sldChg chg="del">
        <pc:chgData name="George Huang" userId="7522906efeb502a4" providerId="LiveId" clId="{C91D5398-017A-419A-9137-3338E3B06285}" dt="2023-08-06T17:41:45.795" v="7" actId="47"/>
        <pc:sldMkLst>
          <pc:docMk/>
          <pc:sldMk cId="4154926391" sldId="1184"/>
        </pc:sldMkLst>
      </pc:sldChg>
      <pc:sldChg chg="add del">
        <pc:chgData name="George Huang" userId="7522906efeb502a4" providerId="LiveId" clId="{C91D5398-017A-419A-9137-3338E3B06285}" dt="2023-08-06T17:45:18.427" v="64" actId="47"/>
        <pc:sldMkLst>
          <pc:docMk/>
          <pc:sldMk cId="2164389955" sldId="1194"/>
        </pc:sldMkLst>
      </pc:sldChg>
      <pc:sldChg chg="del">
        <pc:chgData name="George Huang" userId="7522906efeb502a4" providerId="LiveId" clId="{C91D5398-017A-419A-9137-3338E3B06285}" dt="2023-08-06T17:46:38.412" v="95" actId="47"/>
        <pc:sldMkLst>
          <pc:docMk/>
          <pc:sldMk cId="1357647567" sldId="1199"/>
        </pc:sldMkLst>
      </pc:sldChg>
      <pc:sldChg chg="del">
        <pc:chgData name="George Huang" userId="7522906efeb502a4" providerId="LiveId" clId="{C91D5398-017A-419A-9137-3338E3B06285}" dt="2023-08-06T17:46:49.977" v="100" actId="47"/>
        <pc:sldMkLst>
          <pc:docMk/>
          <pc:sldMk cId="1457806435" sldId="1209"/>
        </pc:sldMkLst>
      </pc:sldChg>
      <pc:sldChg chg="del">
        <pc:chgData name="George Huang" userId="7522906efeb502a4" providerId="LiveId" clId="{C91D5398-017A-419A-9137-3338E3B06285}" dt="2023-08-06T17:46:48.561" v="99" actId="47"/>
        <pc:sldMkLst>
          <pc:docMk/>
          <pc:sldMk cId="1858902677" sldId="1210"/>
        </pc:sldMkLst>
      </pc:sldChg>
      <pc:sldChg chg="del">
        <pc:chgData name="George Huang" userId="7522906efeb502a4" providerId="LiveId" clId="{C91D5398-017A-419A-9137-3338E3B06285}" dt="2023-08-06T17:46:52.309" v="101" actId="47"/>
        <pc:sldMkLst>
          <pc:docMk/>
          <pc:sldMk cId="423982600" sldId="1212"/>
        </pc:sldMkLst>
      </pc:sldChg>
      <pc:sldChg chg="del">
        <pc:chgData name="George Huang" userId="7522906efeb502a4" providerId="LiveId" clId="{C91D5398-017A-419A-9137-3338E3B06285}" dt="2023-08-06T17:46:53.447" v="102" actId="47"/>
        <pc:sldMkLst>
          <pc:docMk/>
          <pc:sldMk cId="2935066750" sldId="1214"/>
        </pc:sldMkLst>
      </pc:sldChg>
      <pc:sldChg chg="del">
        <pc:chgData name="George Huang" userId="7522906efeb502a4" providerId="LiveId" clId="{C91D5398-017A-419A-9137-3338E3B06285}" dt="2023-08-06T17:46:58.753" v="104" actId="47"/>
        <pc:sldMkLst>
          <pc:docMk/>
          <pc:sldMk cId="2047408460" sldId="1217"/>
        </pc:sldMkLst>
      </pc:sldChg>
      <pc:sldChg chg="del">
        <pc:chgData name="George Huang" userId="7522906efeb502a4" providerId="LiveId" clId="{C91D5398-017A-419A-9137-3338E3B06285}" dt="2023-08-06T17:47:03.018" v="107" actId="47"/>
        <pc:sldMkLst>
          <pc:docMk/>
          <pc:sldMk cId="2695962601" sldId="1219"/>
        </pc:sldMkLst>
      </pc:sldChg>
      <pc:sldChg chg="del">
        <pc:chgData name="George Huang" userId="7522906efeb502a4" providerId="LiveId" clId="{C91D5398-017A-419A-9137-3338E3B06285}" dt="2023-08-06T17:47:53.600" v="126" actId="47"/>
        <pc:sldMkLst>
          <pc:docMk/>
          <pc:sldMk cId="3394707437" sldId="1221"/>
        </pc:sldMkLst>
      </pc:sldChg>
      <pc:sldChg chg="del">
        <pc:chgData name="George Huang" userId="7522906efeb502a4" providerId="LiveId" clId="{C91D5398-017A-419A-9137-3338E3B06285}" dt="2023-08-06T17:47:11.273" v="111" actId="47"/>
        <pc:sldMkLst>
          <pc:docMk/>
          <pc:sldMk cId="2414814966" sldId="1223"/>
        </pc:sldMkLst>
      </pc:sldChg>
      <pc:sldChg chg="del">
        <pc:chgData name="George Huang" userId="7522906efeb502a4" providerId="LiveId" clId="{C91D5398-017A-419A-9137-3338E3B06285}" dt="2023-08-06T17:48:05.656" v="133" actId="47"/>
        <pc:sldMkLst>
          <pc:docMk/>
          <pc:sldMk cId="710048953" sldId="1225"/>
        </pc:sldMkLst>
      </pc:sldChg>
      <pc:sldChg chg="del">
        <pc:chgData name="George Huang" userId="7522906efeb502a4" providerId="LiveId" clId="{C91D5398-017A-419A-9137-3338E3B06285}" dt="2023-08-06T17:46:35.609" v="94" actId="47"/>
        <pc:sldMkLst>
          <pc:docMk/>
          <pc:sldMk cId="2938382573" sldId="1226"/>
        </pc:sldMkLst>
      </pc:sldChg>
      <pc:sldChg chg="del">
        <pc:chgData name="George Huang" userId="7522906efeb502a4" providerId="LiveId" clId="{C91D5398-017A-419A-9137-3338E3B06285}" dt="2023-08-06T17:46:57.382" v="103" actId="47"/>
        <pc:sldMkLst>
          <pc:docMk/>
          <pc:sldMk cId="4097300420" sldId="1227"/>
        </pc:sldMkLst>
      </pc:sldChg>
      <pc:sldChg chg="del">
        <pc:chgData name="George Huang" userId="7522906efeb502a4" providerId="LiveId" clId="{C91D5398-017A-419A-9137-3338E3B06285}" dt="2023-08-06T17:46:57.382" v="103" actId="47"/>
        <pc:sldMkLst>
          <pc:docMk/>
          <pc:sldMk cId="4244812050" sldId="1228"/>
        </pc:sldMkLst>
      </pc:sldChg>
      <pc:sldChg chg="del">
        <pc:chgData name="George Huang" userId="7522906efeb502a4" providerId="LiveId" clId="{C91D5398-017A-419A-9137-3338E3B06285}" dt="2023-08-06T17:46:57.382" v="103" actId="47"/>
        <pc:sldMkLst>
          <pc:docMk/>
          <pc:sldMk cId="1899254424" sldId="1229"/>
        </pc:sldMkLst>
      </pc:sldChg>
      <pc:sldChg chg="del">
        <pc:chgData name="George Huang" userId="7522906efeb502a4" providerId="LiveId" clId="{C91D5398-017A-419A-9137-3338E3B06285}" dt="2023-08-06T17:47:13.591" v="112" actId="47"/>
        <pc:sldMkLst>
          <pc:docMk/>
          <pc:sldMk cId="845196074" sldId="1232"/>
        </pc:sldMkLst>
      </pc:sldChg>
      <pc:sldChg chg="del">
        <pc:chgData name="George Huang" userId="7522906efeb502a4" providerId="LiveId" clId="{C91D5398-017A-419A-9137-3338E3B06285}" dt="2023-08-06T17:46:45.131" v="97" actId="47"/>
        <pc:sldMkLst>
          <pc:docMk/>
          <pc:sldMk cId="1817824846" sldId="1233"/>
        </pc:sldMkLst>
      </pc:sldChg>
      <pc:sldChg chg="del">
        <pc:chgData name="George Huang" userId="7522906efeb502a4" providerId="LiveId" clId="{C91D5398-017A-419A-9137-3338E3B06285}" dt="2023-08-06T17:47:06.774" v="110" actId="47"/>
        <pc:sldMkLst>
          <pc:docMk/>
          <pc:sldMk cId="2356378851" sldId="1239"/>
        </pc:sldMkLst>
      </pc:sldChg>
      <pc:sldChg chg="del">
        <pc:chgData name="George Huang" userId="7522906efeb502a4" providerId="LiveId" clId="{C91D5398-017A-419A-9137-3338E3B06285}" dt="2023-08-06T17:48:12.441" v="135" actId="47"/>
        <pc:sldMkLst>
          <pc:docMk/>
          <pc:sldMk cId="3551994161" sldId="1240"/>
        </pc:sldMkLst>
      </pc:sldChg>
      <pc:sldChg chg="del">
        <pc:chgData name="George Huang" userId="7522906efeb502a4" providerId="LiveId" clId="{C91D5398-017A-419A-9137-3338E3B06285}" dt="2023-08-06T17:42:03.950" v="12" actId="47"/>
        <pc:sldMkLst>
          <pc:docMk/>
          <pc:sldMk cId="2200281092" sldId="1244"/>
        </pc:sldMkLst>
      </pc:sldChg>
      <pc:sldChg chg="del">
        <pc:chgData name="George Huang" userId="7522906efeb502a4" providerId="LiveId" clId="{C91D5398-017A-419A-9137-3338E3B06285}" dt="2023-08-06T17:42:42.536" v="34" actId="47"/>
        <pc:sldMkLst>
          <pc:docMk/>
          <pc:sldMk cId="782547376" sldId="1245"/>
        </pc:sldMkLst>
      </pc:sldChg>
      <pc:sldChg chg="del">
        <pc:chgData name="George Huang" userId="7522906efeb502a4" providerId="LiveId" clId="{C91D5398-017A-419A-9137-3338E3B06285}" dt="2023-08-06T17:46:26.632" v="90" actId="47"/>
        <pc:sldMkLst>
          <pc:docMk/>
          <pc:sldMk cId="443220694" sldId="1247"/>
        </pc:sldMkLst>
      </pc:sldChg>
      <pc:sldChg chg="del">
        <pc:chgData name="George Huang" userId="7522906efeb502a4" providerId="LiveId" clId="{C91D5398-017A-419A-9137-3338E3B06285}" dt="2023-08-06T17:46:28.412" v="91" actId="47"/>
        <pc:sldMkLst>
          <pc:docMk/>
          <pc:sldMk cId="3493211065" sldId="1248"/>
        </pc:sldMkLst>
      </pc:sldChg>
      <pc:sldChg chg="del">
        <pc:chgData name="George Huang" userId="7522906efeb502a4" providerId="LiveId" clId="{C91D5398-017A-419A-9137-3338E3B06285}" dt="2023-08-06T17:46:31.141" v="92" actId="47"/>
        <pc:sldMkLst>
          <pc:docMk/>
          <pc:sldMk cId="3765848296" sldId="1249"/>
        </pc:sldMkLst>
      </pc:sldChg>
      <pc:sldChg chg="del">
        <pc:chgData name="George Huang" userId="7522906efeb502a4" providerId="LiveId" clId="{C91D5398-017A-419A-9137-3338E3B06285}" dt="2023-08-06T17:41:54.566" v="11" actId="47"/>
        <pc:sldMkLst>
          <pc:docMk/>
          <pc:sldMk cId="1755582163" sldId="1251"/>
        </pc:sldMkLst>
      </pc:sldChg>
      <pc:sldChg chg="del">
        <pc:chgData name="George Huang" userId="7522906efeb502a4" providerId="LiveId" clId="{C91D5398-017A-419A-9137-3338E3B06285}" dt="2023-08-06T17:47:00.696" v="105" actId="47"/>
        <pc:sldMkLst>
          <pc:docMk/>
          <pc:sldMk cId="2598329356" sldId="1252"/>
        </pc:sldMkLst>
      </pc:sldChg>
      <pc:sldChg chg="del">
        <pc:chgData name="George Huang" userId="7522906efeb502a4" providerId="LiveId" clId="{C91D5398-017A-419A-9137-3338E3B06285}" dt="2023-08-06T17:42:19.409" v="20" actId="47"/>
        <pc:sldMkLst>
          <pc:docMk/>
          <pc:sldMk cId="2805661842" sldId="1255"/>
        </pc:sldMkLst>
      </pc:sldChg>
      <pc:sldChg chg="del">
        <pc:chgData name="George Huang" userId="7522906efeb502a4" providerId="LiveId" clId="{C91D5398-017A-419A-9137-3338E3B06285}" dt="2023-08-06T17:45:20.322" v="65" actId="47"/>
        <pc:sldMkLst>
          <pc:docMk/>
          <pc:sldMk cId="3494918537" sldId="1286"/>
        </pc:sldMkLst>
      </pc:sldChg>
      <pc:sldChg chg="del">
        <pc:chgData name="George Huang" userId="7522906efeb502a4" providerId="LiveId" clId="{C91D5398-017A-419A-9137-3338E3B06285}" dt="2023-08-06T17:41:41.422" v="5" actId="47"/>
        <pc:sldMkLst>
          <pc:docMk/>
          <pc:sldMk cId="1461809061" sldId="1287"/>
        </pc:sldMkLst>
      </pc:sldChg>
      <pc:sldChg chg="del">
        <pc:chgData name="George Huang" userId="7522906efeb502a4" providerId="LiveId" clId="{C91D5398-017A-419A-9137-3338E3B06285}" dt="2023-08-06T17:41:18.238" v="2" actId="47"/>
        <pc:sldMkLst>
          <pc:docMk/>
          <pc:sldMk cId="2391600565" sldId="1288"/>
        </pc:sldMkLst>
      </pc:sldChg>
      <pc:sldChg chg="del">
        <pc:chgData name="George Huang" userId="7522906efeb502a4" providerId="LiveId" clId="{C91D5398-017A-419A-9137-3338E3B06285}" dt="2023-08-06T17:41:18.238" v="2" actId="47"/>
        <pc:sldMkLst>
          <pc:docMk/>
          <pc:sldMk cId="1918490579" sldId="1289"/>
        </pc:sldMkLst>
      </pc:sldChg>
      <pc:sldChg chg="del">
        <pc:chgData name="George Huang" userId="7522906efeb502a4" providerId="LiveId" clId="{C91D5398-017A-419A-9137-3338E3B06285}" dt="2023-08-06T17:41:18.238" v="2" actId="47"/>
        <pc:sldMkLst>
          <pc:docMk/>
          <pc:sldMk cId="846949093" sldId="1290"/>
        </pc:sldMkLst>
      </pc:sldChg>
      <pc:sldChg chg="del">
        <pc:chgData name="George Huang" userId="7522906efeb502a4" providerId="LiveId" clId="{C91D5398-017A-419A-9137-3338E3B06285}" dt="2023-08-06T17:41:18.238" v="2" actId="47"/>
        <pc:sldMkLst>
          <pc:docMk/>
          <pc:sldMk cId="416462588" sldId="1291"/>
        </pc:sldMkLst>
      </pc:sldChg>
      <pc:sldChg chg="del">
        <pc:chgData name="George Huang" userId="7522906efeb502a4" providerId="LiveId" clId="{C91D5398-017A-419A-9137-3338E3B06285}" dt="2023-08-06T17:41:18.238" v="2" actId="47"/>
        <pc:sldMkLst>
          <pc:docMk/>
          <pc:sldMk cId="1102330664" sldId="1292"/>
        </pc:sldMkLst>
      </pc:sldChg>
      <pc:sldChg chg="del">
        <pc:chgData name="George Huang" userId="7522906efeb502a4" providerId="LiveId" clId="{C91D5398-017A-419A-9137-3338E3B06285}" dt="2023-08-06T17:45:23.763" v="66" actId="47"/>
        <pc:sldMkLst>
          <pc:docMk/>
          <pc:sldMk cId="2302748562" sldId="1293"/>
        </pc:sldMkLst>
      </pc:sldChg>
      <pc:sldChg chg="del">
        <pc:chgData name="George Huang" userId="7522906efeb502a4" providerId="LiveId" clId="{C91D5398-017A-419A-9137-3338E3B06285}" dt="2023-08-06T17:45:50.832" v="75" actId="47"/>
        <pc:sldMkLst>
          <pc:docMk/>
          <pc:sldMk cId="3947851084" sldId="1294"/>
        </pc:sldMkLst>
      </pc:sldChg>
      <pc:sldChg chg="del">
        <pc:chgData name="George Huang" userId="7522906efeb502a4" providerId="LiveId" clId="{C91D5398-017A-419A-9137-3338E3B06285}" dt="2023-08-06T17:45:58.520" v="79" actId="47"/>
        <pc:sldMkLst>
          <pc:docMk/>
          <pc:sldMk cId="1638867203" sldId="1295"/>
        </pc:sldMkLst>
      </pc:sldChg>
      <pc:sldChg chg="modSp add del mod">
        <pc:chgData name="George Huang" userId="7522906efeb502a4" providerId="LiveId" clId="{C91D5398-017A-419A-9137-3338E3B06285}" dt="2023-08-06T17:44:44.931" v="51" actId="1076"/>
        <pc:sldMkLst>
          <pc:docMk/>
          <pc:sldMk cId="3156914708" sldId="1296"/>
        </pc:sldMkLst>
        <pc:spChg chg="mod">
          <ac:chgData name="George Huang" userId="7522906efeb502a4" providerId="LiveId" clId="{C91D5398-017A-419A-9137-3338E3B06285}" dt="2023-08-06T17:44:44.931" v="51" actId="1076"/>
          <ac:spMkLst>
            <pc:docMk/>
            <pc:sldMk cId="3156914708" sldId="1296"/>
            <ac:spMk id="3" creationId="{2342F707-955D-43C1-BADD-9089D2C87047}"/>
          </ac:spMkLst>
        </pc:spChg>
      </pc:sldChg>
      <pc:sldChg chg="add del">
        <pc:chgData name="George Huang" userId="7522906efeb502a4" providerId="LiveId" clId="{C91D5398-017A-419A-9137-3338E3B06285}" dt="2023-08-06T17:43:17.620" v="49" actId="47"/>
        <pc:sldMkLst>
          <pc:docMk/>
          <pc:sldMk cId="3719257045" sldId="1298"/>
        </pc:sldMkLst>
      </pc:sldChg>
      <pc:sldChg chg="del">
        <pc:chgData name="George Huang" userId="7522906efeb502a4" providerId="LiveId" clId="{C91D5398-017A-419A-9137-3338E3B06285}" dt="2023-08-06T17:45:35.195" v="71" actId="47"/>
        <pc:sldMkLst>
          <pc:docMk/>
          <pc:sldMk cId="897337144" sldId="1299"/>
        </pc:sldMkLst>
      </pc:sldChg>
      <pc:sldChg chg="del">
        <pc:chgData name="George Huang" userId="7522906efeb502a4" providerId="LiveId" clId="{C91D5398-017A-419A-9137-3338E3B06285}" dt="2023-08-06T17:46:00.265" v="80" actId="47"/>
        <pc:sldMkLst>
          <pc:docMk/>
          <pc:sldMk cId="2540538312" sldId="1300"/>
        </pc:sldMkLst>
      </pc:sldChg>
      <pc:sldChg chg="del">
        <pc:chgData name="George Huang" userId="7522906efeb502a4" providerId="LiveId" clId="{C91D5398-017A-419A-9137-3338E3B06285}" dt="2023-08-06T17:45:28.382" v="67" actId="47"/>
        <pc:sldMkLst>
          <pc:docMk/>
          <pc:sldMk cId="35931369" sldId="1302"/>
        </pc:sldMkLst>
      </pc:sldChg>
      <pc:sldChg chg="del">
        <pc:chgData name="George Huang" userId="7522906efeb502a4" providerId="LiveId" clId="{C91D5398-017A-419A-9137-3338E3B06285}" dt="2023-08-06T17:45:32.044" v="69" actId="47"/>
        <pc:sldMkLst>
          <pc:docMk/>
          <pc:sldMk cId="3421543541" sldId="1303"/>
        </pc:sldMkLst>
      </pc:sldChg>
      <pc:sldChg chg="del">
        <pc:chgData name="George Huang" userId="7522906efeb502a4" providerId="LiveId" clId="{C91D5398-017A-419A-9137-3338E3B06285}" dt="2023-08-06T17:46:03.012" v="81" actId="47"/>
        <pc:sldMkLst>
          <pc:docMk/>
          <pc:sldMk cId="881125779" sldId="1305"/>
        </pc:sldMkLst>
      </pc:sldChg>
      <pc:sldChg chg="del">
        <pc:chgData name="George Huang" userId="7522906efeb502a4" providerId="LiveId" clId="{C91D5398-017A-419A-9137-3338E3B06285}" dt="2023-08-06T17:47:18.704" v="114" actId="47"/>
        <pc:sldMkLst>
          <pc:docMk/>
          <pc:sldMk cId="4127218423" sldId="1308"/>
        </pc:sldMkLst>
      </pc:sldChg>
      <pc:sldChg chg="del">
        <pc:chgData name="George Huang" userId="7522906efeb502a4" providerId="LiveId" clId="{C91D5398-017A-419A-9137-3338E3B06285}" dt="2023-08-06T17:47:35.779" v="120" actId="47"/>
        <pc:sldMkLst>
          <pc:docMk/>
          <pc:sldMk cId="2322887434" sldId="1310"/>
        </pc:sldMkLst>
      </pc:sldChg>
      <pc:sldChg chg="del">
        <pc:chgData name="George Huang" userId="7522906efeb502a4" providerId="LiveId" clId="{C91D5398-017A-419A-9137-3338E3B06285}" dt="2023-08-06T17:47:58.879" v="129" actId="47"/>
        <pc:sldMkLst>
          <pc:docMk/>
          <pc:sldMk cId="4185545383" sldId="1312"/>
        </pc:sldMkLst>
      </pc:sldChg>
      <pc:sldChg chg="del">
        <pc:chgData name="George Huang" userId="7522906efeb502a4" providerId="LiveId" clId="{C91D5398-017A-419A-9137-3338E3B06285}" dt="2023-08-06T17:47:58.879" v="129" actId="47"/>
        <pc:sldMkLst>
          <pc:docMk/>
          <pc:sldMk cId="2267972625" sldId="1313"/>
        </pc:sldMkLst>
      </pc:sldChg>
      <pc:sldChg chg="del">
        <pc:chgData name="George Huang" userId="7522906efeb502a4" providerId="LiveId" clId="{C91D5398-017A-419A-9137-3338E3B06285}" dt="2023-08-06T17:48:09.214" v="134" actId="47"/>
        <pc:sldMkLst>
          <pc:docMk/>
          <pc:sldMk cId="956664185" sldId="1317"/>
        </pc:sldMkLst>
      </pc:sldChg>
      <pc:sldChg chg="del">
        <pc:chgData name="George Huang" userId="7522906efeb502a4" providerId="LiveId" clId="{C91D5398-017A-419A-9137-3338E3B06285}" dt="2023-08-06T17:48:12.441" v="135" actId="47"/>
        <pc:sldMkLst>
          <pc:docMk/>
          <pc:sldMk cId="1797110898" sldId="1318"/>
        </pc:sldMkLst>
      </pc:sldChg>
      <pc:sldChg chg="del">
        <pc:chgData name="George Huang" userId="7522906efeb502a4" providerId="LiveId" clId="{C91D5398-017A-419A-9137-3338E3B06285}" dt="2023-08-06T17:47:55.094" v="127" actId="47"/>
        <pc:sldMkLst>
          <pc:docMk/>
          <pc:sldMk cId="3227586235" sldId="1320"/>
        </pc:sldMkLst>
      </pc:sldChg>
      <pc:sldChg chg="del">
        <pc:chgData name="George Huang" userId="7522906efeb502a4" providerId="LiveId" clId="{C91D5398-017A-419A-9137-3338E3B06285}" dt="2023-08-06T17:47:55.956" v="128" actId="47"/>
        <pc:sldMkLst>
          <pc:docMk/>
          <pc:sldMk cId="2134330628" sldId="1321"/>
        </pc:sldMkLst>
      </pc:sldChg>
      <pc:sldChg chg="del">
        <pc:chgData name="George Huang" userId="7522906efeb502a4" providerId="LiveId" clId="{C91D5398-017A-419A-9137-3338E3B06285}" dt="2023-08-06T17:48:02.762" v="131" actId="47"/>
        <pc:sldMkLst>
          <pc:docMk/>
          <pc:sldMk cId="3261049536" sldId="1322"/>
        </pc:sldMkLst>
      </pc:sldChg>
      <pc:sldChg chg="del">
        <pc:chgData name="George Huang" userId="7522906efeb502a4" providerId="LiveId" clId="{C91D5398-017A-419A-9137-3338E3B06285}" dt="2023-08-06T17:41:09.457" v="0" actId="47"/>
        <pc:sldMkLst>
          <pc:docMk/>
          <pc:sldMk cId="119591492" sldId="1325"/>
        </pc:sldMkLst>
      </pc:sldChg>
      <pc:sldChg chg="del">
        <pc:chgData name="George Huang" userId="7522906efeb502a4" providerId="LiveId" clId="{C91D5398-017A-419A-9137-3338E3B06285}" dt="2023-08-06T17:41:48.408" v="9" actId="47"/>
        <pc:sldMkLst>
          <pc:docMk/>
          <pc:sldMk cId="3105404442" sldId="1428"/>
        </pc:sldMkLst>
      </pc:sldChg>
      <pc:sldChg chg="del">
        <pc:chgData name="George Huang" userId="7522906efeb502a4" providerId="LiveId" clId="{C91D5398-017A-419A-9137-3338E3B06285}" dt="2023-08-06T17:44:54.252" v="52" actId="47"/>
        <pc:sldMkLst>
          <pc:docMk/>
          <pc:sldMk cId="3531288372" sldId="1430"/>
        </pc:sldMkLst>
      </pc:sldChg>
      <pc:sldChg chg="del">
        <pc:chgData name="George Huang" userId="7522906efeb502a4" providerId="LiveId" clId="{C91D5398-017A-419A-9137-3338E3B06285}" dt="2023-08-06T17:44:59.691" v="54" actId="47"/>
        <pc:sldMkLst>
          <pc:docMk/>
          <pc:sldMk cId="4075934109" sldId="1438"/>
        </pc:sldMkLst>
      </pc:sldChg>
      <pc:sldChg chg="del">
        <pc:chgData name="George Huang" userId="7522906efeb502a4" providerId="LiveId" clId="{C91D5398-017A-419A-9137-3338E3B06285}" dt="2023-08-06T17:45:01.329" v="55" actId="47"/>
        <pc:sldMkLst>
          <pc:docMk/>
          <pc:sldMk cId="813041249" sldId="1439"/>
        </pc:sldMkLst>
      </pc:sldChg>
      <pc:sldChg chg="del">
        <pc:chgData name="George Huang" userId="7522906efeb502a4" providerId="LiveId" clId="{C91D5398-017A-419A-9137-3338E3B06285}" dt="2023-08-06T17:45:01.329" v="55" actId="47"/>
        <pc:sldMkLst>
          <pc:docMk/>
          <pc:sldMk cId="3943176294" sldId="1440"/>
        </pc:sldMkLst>
      </pc:sldChg>
      <pc:sldChg chg="del">
        <pc:chgData name="George Huang" userId="7522906efeb502a4" providerId="LiveId" clId="{C91D5398-017A-419A-9137-3338E3B06285}" dt="2023-08-06T17:46:11.490" v="83" actId="47"/>
        <pc:sldMkLst>
          <pc:docMk/>
          <pc:sldMk cId="890955294" sldId="1442"/>
        </pc:sldMkLst>
      </pc:sldChg>
      <pc:sldChg chg="del">
        <pc:chgData name="George Huang" userId="7522906efeb502a4" providerId="LiveId" clId="{C91D5398-017A-419A-9137-3338E3B06285}" dt="2023-08-06T17:47:30.937" v="118" actId="47"/>
        <pc:sldMkLst>
          <pc:docMk/>
          <pc:sldMk cId="1210483817" sldId="1485"/>
        </pc:sldMkLst>
      </pc:sldChg>
      <pc:sldChg chg="del">
        <pc:chgData name="George Huang" userId="7522906efeb502a4" providerId="LiveId" clId="{C91D5398-017A-419A-9137-3338E3B06285}" dt="2023-08-06T17:47:35.779" v="120" actId="47"/>
        <pc:sldMkLst>
          <pc:docMk/>
          <pc:sldMk cId="3554442357" sldId="1487"/>
        </pc:sldMkLst>
      </pc:sldChg>
      <pc:sldChg chg="del">
        <pc:chgData name="George Huang" userId="7522906efeb502a4" providerId="LiveId" clId="{C91D5398-017A-419A-9137-3338E3B06285}" dt="2023-08-06T17:47:50.645" v="124" actId="47"/>
        <pc:sldMkLst>
          <pc:docMk/>
          <pc:sldMk cId="713174598" sldId="1488"/>
        </pc:sldMkLst>
      </pc:sldChg>
      <pc:sldChg chg="del">
        <pc:chgData name="George Huang" userId="7522906efeb502a4" providerId="LiveId" clId="{C91D5398-017A-419A-9137-3338E3B06285}" dt="2023-08-06T17:47:42.626" v="121" actId="47"/>
        <pc:sldMkLst>
          <pc:docMk/>
          <pc:sldMk cId="2612770218" sldId="1489"/>
        </pc:sldMkLst>
      </pc:sldChg>
      <pc:sldChg chg="del">
        <pc:chgData name="George Huang" userId="7522906efeb502a4" providerId="LiveId" clId="{C91D5398-017A-419A-9137-3338E3B06285}" dt="2023-08-06T17:42:47.495" v="36" actId="47"/>
        <pc:sldMkLst>
          <pc:docMk/>
          <pc:sldMk cId="783297536" sldId="1495"/>
        </pc:sldMkLst>
      </pc:sldChg>
      <pc:sldChg chg="del">
        <pc:chgData name="George Huang" userId="7522906efeb502a4" providerId="LiveId" clId="{C91D5398-017A-419A-9137-3338E3B06285}" dt="2023-08-06T17:42:48.603" v="37" actId="47"/>
        <pc:sldMkLst>
          <pc:docMk/>
          <pc:sldMk cId="3407167175" sldId="1496"/>
        </pc:sldMkLst>
      </pc:sldChg>
      <pc:sldChg chg="del">
        <pc:chgData name="George Huang" userId="7522906efeb502a4" providerId="LiveId" clId="{C91D5398-017A-419A-9137-3338E3B06285}" dt="2023-08-06T17:42:49.712" v="38" actId="47"/>
        <pc:sldMkLst>
          <pc:docMk/>
          <pc:sldMk cId="2020134760" sldId="1497"/>
        </pc:sldMkLst>
      </pc:sldChg>
      <pc:sldChg chg="del">
        <pc:chgData name="George Huang" userId="7522906efeb502a4" providerId="LiveId" clId="{C91D5398-017A-419A-9137-3338E3B06285}" dt="2023-08-06T17:42:52.814" v="41" actId="47"/>
        <pc:sldMkLst>
          <pc:docMk/>
          <pc:sldMk cId="321280689" sldId="1498"/>
        </pc:sldMkLst>
      </pc:sldChg>
      <pc:sldChg chg="del">
        <pc:chgData name="George Huang" userId="7522906efeb502a4" providerId="LiveId" clId="{C91D5398-017A-419A-9137-3338E3B06285}" dt="2023-08-06T17:45:02.852" v="56" actId="47"/>
        <pc:sldMkLst>
          <pc:docMk/>
          <pc:sldMk cId="65364570" sldId="1499"/>
        </pc:sldMkLst>
      </pc:sldChg>
      <pc:sldChg chg="del">
        <pc:chgData name="George Huang" userId="7522906efeb502a4" providerId="LiveId" clId="{C91D5398-017A-419A-9137-3338E3B06285}" dt="2023-08-06T17:45:05.838" v="58" actId="47"/>
        <pc:sldMkLst>
          <pc:docMk/>
          <pc:sldMk cId="211471862" sldId="1500"/>
        </pc:sldMkLst>
      </pc:sldChg>
      <pc:sldChg chg="del">
        <pc:chgData name="George Huang" userId="7522906efeb502a4" providerId="LiveId" clId="{C91D5398-017A-419A-9137-3338E3B06285}" dt="2023-08-06T17:45:07.825" v="59" actId="47"/>
        <pc:sldMkLst>
          <pc:docMk/>
          <pc:sldMk cId="3316973215" sldId="1501"/>
        </pc:sldMkLst>
      </pc:sldChg>
      <pc:sldChg chg="del">
        <pc:chgData name="George Huang" userId="7522906efeb502a4" providerId="LiveId" clId="{C91D5398-017A-419A-9137-3338E3B06285}" dt="2023-08-06T17:45:12.191" v="61" actId="47"/>
        <pc:sldMkLst>
          <pc:docMk/>
          <pc:sldMk cId="675589153" sldId="1502"/>
        </pc:sldMkLst>
      </pc:sldChg>
      <pc:sldChg chg="del">
        <pc:chgData name="George Huang" userId="7522906efeb502a4" providerId="LiveId" clId="{C91D5398-017A-419A-9137-3338E3B06285}" dt="2023-08-06T17:45:37.492" v="72" actId="47"/>
        <pc:sldMkLst>
          <pc:docMk/>
          <pc:sldMk cId="482215761" sldId="1503"/>
        </pc:sldMkLst>
      </pc:sldChg>
      <pc:sldChg chg="del">
        <pc:chgData name="George Huang" userId="7522906efeb502a4" providerId="LiveId" clId="{C91D5398-017A-419A-9137-3338E3B06285}" dt="2023-08-06T17:44:57.030" v="53" actId="47"/>
        <pc:sldMkLst>
          <pc:docMk/>
          <pc:sldMk cId="2338016218" sldId="1505"/>
        </pc:sldMkLst>
      </pc:sldChg>
      <pc:sldChg chg="del">
        <pc:chgData name="George Huang" userId="7522906efeb502a4" providerId="LiveId" clId="{C91D5398-017A-419A-9137-3338E3B06285}" dt="2023-08-06T17:42:06.458" v="13" actId="47"/>
        <pc:sldMkLst>
          <pc:docMk/>
          <pc:sldMk cId="2598105543" sldId="1506"/>
        </pc:sldMkLst>
      </pc:sldChg>
      <pc:sldChg chg="del">
        <pc:chgData name="George Huang" userId="7522906efeb502a4" providerId="LiveId" clId="{C91D5398-017A-419A-9137-3338E3B06285}" dt="2023-08-06T17:42:08.216" v="14" actId="47"/>
        <pc:sldMkLst>
          <pc:docMk/>
          <pc:sldMk cId="3551717617" sldId="1507"/>
        </pc:sldMkLst>
      </pc:sldChg>
      <pc:sldChg chg="del">
        <pc:chgData name="George Huang" userId="7522906efeb502a4" providerId="LiveId" clId="{C91D5398-017A-419A-9137-3338E3B06285}" dt="2023-08-06T17:42:09.711" v="15" actId="47"/>
        <pc:sldMkLst>
          <pc:docMk/>
          <pc:sldMk cId="1963855934" sldId="1508"/>
        </pc:sldMkLst>
      </pc:sldChg>
      <pc:sldChg chg="del">
        <pc:chgData name="George Huang" userId="7522906efeb502a4" providerId="LiveId" clId="{C91D5398-017A-419A-9137-3338E3B06285}" dt="2023-08-06T17:42:17.040" v="19" actId="47"/>
        <pc:sldMkLst>
          <pc:docMk/>
          <pc:sldMk cId="1599200235" sldId="1509"/>
        </pc:sldMkLst>
      </pc:sldChg>
      <pc:sldChg chg="del">
        <pc:chgData name="George Huang" userId="7522906efeb502a4" providerId="LiveId" clId="{C91D5398-017A-419A-9137-3338E3B06285}" dt="2023-08-06T17:42:21.660" v="21" actId="47"/>
        <pc:sldMkLst>
          <pc:docMk/>
          <pc:sldMk cId="3129435420" sldId="1511"/>
        </pc:sldMkLst>
      </pc:sldChg>
      <pc:sldChg chg="del">
        <pc:chgData name="George Huang" userId="7522906efeb502a4" providerId="LiveId" clId="{C91D5398-017A-419A-9137-3338E3B06285}" dt="2023-08-06T17:42:41.112" v="32" actId="47"/>
        <pc:sldMkLst>
          <pc:docMk/>
          <pc:sldMk cId="824885035" sldId="1512"/>
        </pc:sldMkLst>
      </pc:sldChg>
      <pc:sldChg chg="del">
        <pc:chgData name="George Huang" userId="7522906efeb502a4" providerId="LiveId" clId="{C91D5398-017A-419A-9137-3338E3B06285}" dt="2023-08-06T17:42:40.670" v="31" actId="47"/>
        <pc:sldMkLst>
          <pc:docMk/>
          <pc:sldMk cId="3118350847" sldId="1513"/>
        </pc:sldMkLst>
      </pc:sldChg>
      <pc:sldChg chg="del">
        <pc:chgData name="George Huang" userId="7522906efeb502a4" providerId="LiveId" clId="{C91D5398-017A-419A-9137-3338E3B06285}" dt="2023-08-06T17:42:34.438" v="28" actId="47"/>
        <pc:sldMkLst>
          <pc:docMk/>
          <pc:sldMk cId="1982952800" sldId="1514"/>
        </pc:sldMkLst>
      </pc:sldChg>
      <pc:sldChg chg="del">
        <pc:chgData name="George Huang" userId="7522906efeb502a4" providerId="LiveId" clId="{C91D5398-017A-419A-9137-3338E3B06285}" dt="2023-08-06T17:42:15.999" v="18" actId="47"/>
        <pc:sldMkLst>
          <pc:docMk/>
          <pc:sldMk cId="2828358421" sldId="1515"/>
        </pc:sldMkLst>
      </pc:sldChg>
      <pc:sldChg chg="del">
        <pc:chgData name="George Huang" userId="7522906efeb502a4" providerId="LiveId" clId="{C91D5398-017A-419A-9137-3338E3B06285}" dt="2023-08-06T17:42:11.233" v="16" actId="47"/>
        <pc:sldMkLst>
          <pc:docMk/>
          <pc:sldMk cId="3387436422" sldId="1516"/>
        </pc:sldMkLst>
      </pc:sldChg>
      <pc:sldChg chg="del">
        <pc:chgData name="George Huang" userId="7522906efeb502a4" providerId="LiveId" clId="{C91D5398-017A-419A-9137-3338E3B06285}" dt="2023-08-06T17:46:18.345" v="86" actId="47"/>
        <pc:sldMkLst>
          <pc:docMk/>
          <pc:sldMk cId="1903839824" sldId="1520"/>
        </pc:sldMkLst>
      </pc:sldChg>
      <pc:sldChg chg="del">
        <pc:chgData name="George Huang" userId="7522906efeb502a4" providerId="LiveId" clId="{C91D5398-017A-419A-9137-3338E3B06285}" dt="2023-08-06T17:47:45.090" v="122" actId="47"/>
        <pc:sldMkLst>
          <pc:docMk/>
          <pc:sldMk cId="3729257465" sldId="1522"/>
        </pc:sldMkLst>
      </pc:sldChg>
      <pc:sldChg chg="del">
        <pc:chgData name="George Huang" userId="7522906efeb502a4" providerId="LiveId" clId="{C91D5398-017A-419A-9137-3338E3B06285}" dt="2023-08-06T17:47:47.581" v="123" actId="47"/>
        <pc:sldMkLst>
          <pc:docMk/>
          <pc:sldMk cId="3251103901" sldId="1523"/>
        </pc:sldMkLst>
      </pc:sldChg>
      <pc:sldChg chg="del">
        <pc:chgData name="George Huang" userId="7522906efeb502a4" providerId="LiveId" clId="{C91D5398-017A-419A-9137-3338E3B06285}" dt="2023-08-06T17:46:14.986" v="85" actId="47"/>
        <pc:sldMkLst>
          <pc:docMk/>
          <pc:sldMk cId="1645616086" sldId="1526"/>
        </pc:sldMkLst>
      </pc:sldChg>
      <pc:sldChg chg="del">
        <pc:chgData name="George Huang" userId="7522906efeb502a4" providerId="LiveId" clId="{C91D5398-017A-419A-9137-3338E3B06285}" dt="2023-08-06T17:46:12.531" v="84" actId="47"/>
        <pc:sldMkLst>
          <pc:docMk/>
          <pc:sldMk cId="282265116" sldId="1527"/>
        </pc:sldMkLst>
      </pc:sldChg>
      <pc:sldChg chg="del">
        <pc:chgData name="George Huang" userId="7522906efeb502a4" providerId="LiveId" clId="{C91D5398-017A-419A-9137-3338E3B06285}" dt="2023-08-06T17:47:15.690" v="113" actId="47"/>
        <pc:sldMkLst>
          <pc:docMk/>
          <pc:sldMk cId="3728678892" sldId="1530"/>
        </pc:sldMkLst>
      </pc:sldChg>
      <pc:sldChg chg="del">
        <pc:chgData name="George Huang" userId="7522906efeb502a4" providerId="LiveId" clId="{C91D5398-017A-419A-9137-3338E3B06285}" dt="2023-08-06T17:47:18.704" v="114" actId="47"/>
        <pc:sldMkLst>
          <pc:docMk/>
          <pc:sldMk cId="2534775762" sldId="1531"/>
        </pc:sldMkLst>
      </pc:sldChg>
      <pc:sldChg chg="del">
        <pc:chgData name="George Huang" userId="7522906efeb502a4" providerId="LiveId" clId="{C91D5398-017A-419A-9137-3338E3B06285}" dt="2023-08-06T17:47:22.069" v="115" actId="47"/>
        <pc:sldMkLst>
          <pc:docMk/>
          <pc:sldMk cId="104923417" sldId="1532"/>
        </pc:sldMkLst>
      </pc:sldChg>
      <pc:sldChg chg="del">
        <pc:chgData name="George Huang" userId="7522906efeb502a4" providerId="LiveId" clId="{C91D5398-017A-419A-9137-3338E3B06285}" dt="2023-08-06T17:45:30.073" v="68" actId="47"/>
        <pc:sldMkLst>
          <pc:docMk/>
          <pc:sldMk cId="595754113" sldId="1533"/>
        </pc:sldMkLst>
      </pc:sldChg>
      <pc:sldChg chg="del">
        <pc:chgData name="George Huang" userId="7522906efeb502a4" providerId="LiveId" clId="{C91D5398-017A-419A-9137-3338E3B06285}" dt="2023-08-06T17:46:24.119" v="89" actId="47"/>
        <pc:sldMkLst>
          <pc:docMk/>
          <pc:sldMk cId="2459917404" sldId="1534"/>
        </pc:sldMkLst>
      </pc:sldChg>
      <pc:sldChg chg="del">
        <pc:chgData name="George Huang" userId="7522906efeb502a4" providerId="LiveId" clId="{C91D5398-017A-419A-9137-3338E3B06285}" dt="2023-08-06T17:46:21.300" v="88" actId="47"/>
        <pc:sldMkLst>
          <pc:docMk/>
          <pc:sldMk cId="2261283170" sldId="1535"/>
        </pc:sldMkLst>
      </pc:sldChg>
      <pc:sldChg chg="del">
        <pc:chgData name="George Huang" userId="7522906efeb502a4" providerId="LiveId" clId="{C91D5398-017A-419A-9137-3338E3B06285}" dt="2023-08-06T17:45:14.717" v="62" actId="47"/>
        <pc:sldMkLst>
          <pc:docMk/>
          <pc:sldMk cId="722237373" sldId="1537"/>
        </pc:sldMkLst>
      </pc:sldChg>
      <pc:sldChg chg="del">
        <pc:chgData name="George Huang" userId="7522906efeb502a4" providerId="LiveId" clId="{C91D5398-017A-419A-9137-3338E3B06285}" dt="2023-08-06T17:45:47.479" v="74" actId="47"/>
        <pc:sldMkLst>
          <pc:docMk/>
          <pc:sldMk cId="2270110333" sldId="1538"/>
        </pc:sldMkLst>
      </pc:sldChg>
      <pc:sldChg chg="del">
        <pc:chgData name="George Huang" userId="7522906efeb502a4" providerId="LiveId" clId="{C91D5398-017A-419A-9137-3338E3B06285}" dt="2023-08-06T17:47:28.844" v="117" actId="47"/>
        <pc:sldMkLst>
          <pc:docMk/>
          <pc:sldMk cId="2325914923" sldId="1539"/>
        </pc:sldMkLst>
      </pc:sldChg>
      <pc:sldChg chg="del">
        <pc:chgData name="George Huang" userId="7522906efeb502a4" providerId="LiveId" clId="{C91D5398-017A-419A-9137-3338E3B06285}" dt="2023-08-06T17:42:24.637" v="23" actId="47"/>
        <pc:sldMkLst>
          <pc:docMk/>
          <pc:sldMk cId="3130393259" sldId="1540"/>
        </pc:sldMkLst>
      </pc:sldChg>
      <pc:sldChg chg="del">
        <pc:chgData name="George Huang" userId="7522906efeb502a4" providerId="LiveId" clId="{C91D5398-017A-419A-9137-3338E3B06285}" dt="2023-08-06T17:42:27.340" v="25" actId="47"/>
        <pc:sldMkLst>
          <pc:docMk/>
          <pc:sldMk cId="3504873606" sldId="1541"/>
        </pc:sldMkLst>
      </pc:sldChg>
      <pc:sldChg chg="del">
        <pc:chgData name="George Huang" userId="7522906efeb502a4" providerId="LiveId" clId="{C91D5398-017A-419A-9137-3338E3B06285}" dt="2023-08-06T17:42:31.238" v="27" actId="47"/>
        <pc:sldMkLst>
          <pc:docMk/>
          <pc:sldMk cId="4120959748" sldId="1542"/>
        </pc:sldMkLst>
      </pc:sldChg>
      <pc:sldChg chg="del">
        <pc:chgData name="George Huang" userId="7522906efeb502a4" providerId="LiveId" clId="{C91D5398-017A-419A-9137-3338E3B06285}" dt="2023-08-06T17:42:56.560" v="43" actId="47"/>
        <pc:sldMkLst>
          <pc:docMk/>
          <pc:sldMk cId="1324963548" sldId="1543"/>
        </pc:sldMkLst>
      </pc:sldChg>
      <pc:sldChg chg="del">
        <pc:chgData name="George Huang" userId="7522906efeb502a4" providerId="LiveId" clId="{C91D5398-017A-419A-9137-3338E3B06285}" dt="2023-08-06T17:47:26.496" v="116" actId="47"/>
        <pc:sldMkLst>
          <pc:docMk/>
          <pc:sldMk cId="2343436022" sldId="1544"/>
        </pc:sldMkLst>
      </pc:sldChg>
      <pc:sldChg chg="del">
        <pc:chgData name="George Huang" userId="7522906efeb502a4" providerId="LiveId" clId="{C91D5398-017A-419A-9137-3338E3B06285}" dt="2023-08-06T17:48:18.566" v="138" actId="47"/>
        <pc:sldMkLst>
          <pc:docMk/>
          <pc:sldMk cId="3331518217" sldId="1604"/>
        </pc:sldMkLst>
      </pc:sldChg>
      <pc:sldChg chg="modSp mod">
        <pc:chgData name="George Huang" userId="7522906efeb502a4" providerId="LiveId" clId="{C91D5398-017A-419A-9137-3338E3B06285}" dt="2023-08-06T17:41:34.894" v="4" actId="1076"/>
        <pc:sldMkLst>
          <pc:docMk/>
          <pc:sldMk cId="211489804" sldId="1607"/>
        </pc:sldMkLst>
        <pc:spChg chg="mod">
          <ac:chgData name="George Huang" userId="7522906efeb502a4" providerId="LiveId" clId="{C91D5398-017A-419A-9137-3338E3B06285}" dt="2023-08-06T17:41:34.894" v="4" actId="1076"/>
          <ac:spMkLst>
            <pc:docMk/>
            <pc:sldMk cId="211489804" sldId="1607"/>
            <ac:spMk id="4" creationId="{ADF64274-7E6D-4A22-8419-C7A7E74246E1}"/>
          </ac:spMkLst>
        </pc:spChg>
      </pc:sldChg>
      <pc:sldChg chg="del">
        <pc:chgData name="George Huang" userId="7522906efeb502a4" providerId="LiveId" clId="{C91D5398-017A-419A-9137-3338E3B06285}" dt="2023-08-06T17:47:50.645" v="124" actId="47"/>
        <pc:sldMkLst>
          <pc:docMk/>
          <pc:sldMk cId="3754710961" sldId="1608"/>
        </pc:sldMkLst>
      </pc:sldChg>
      <pc:sldChg chg="del">
        <pc:chgData name="George Huang" userId="7522906efeb502a4" providerId="LiveId" clId="{C91D5398-017A-419A-9137-3338E3B06285}" dt="2023-08-06T17:41:43.168" v="6" actId="47"/>
        <pc:sldMkLst>
          <pc:docMk/>
          <pc:sldMk cId="2487172800" sldId="1610"/>
        </pc:sldMkLst>
      </pc:sldChg>
      <pc:sldChg chg="del">
        <pc:chgData name="George Huang" userId="7522906efeb502a4" providerId="LiveId" clId="{C91D5398-017A-419A-9137-3338E3B06285}" dt="2023-08-06T17:41:47.493" v="8" actId="47"/>
        <pc:sldMkLst>
          <pc:docMk/>
          <pc:sldMk cId="2847015099" sldId="1616"/>
        </pc:sldMkLst>
      </pc:sldChg>
      <pc:sldChg chg="del">
        <pc:chgData name="George Huang" userId="7522906efeb502a4" providerId="LiveId" clId="{C91D5398-017A-419A-9137-3338E3B06285}" dt="2023-08-06T17:41:45.795" v="7" actId="47"/>
        <pc:sldMkLst>
          <pc:docMk/>
          <pc:sldMk cId="950999047" sldId="1617"/>
        </pc:sldMkLst>
      </pc:sldChg>
      <pc:sldChg chg="del">
        <pc:chgData name="George Huang" userId="7522906efeb502a4" providerId="LiveId" clId="{C91D5398-017A-419A-9137-3338E3B06285}" dt="2023-08-06T17:41:50.324" v="10" actId="47"/>
        <pc:sldMkLst>
          <pc:docMk/>
          <pc:sldMk cId="3297204815" sldId="1620"/>
        </pc:sldMkLst>
      </pc:sldChg>
      <pc:sldChg chg="del">
        <pc:chgData name="George Huang" userId="7522906efeb502a4" providerId="LiveId" clId="{C91D5398-017A-419A-9137-3338E3B06285}" dt="2023-08-06T17:42:09.711" v="15" actId="47"/>
        <pc:sldMkLst>
          <pc:docMk/>
          <pc:sldMk cId="4290992598" sldId="1628"/>
        </pc:sldMkLst>
      </pc:sldChg>
      <pc:sldChg chg="del">
        <pc:chgData name="George Huang" userId="7522906efeb502a4" providerId="LiveId" clId="{C91D5398-017A-419A-9137-3338E3B06285}" dt="2023-08-06T17:42:11.233" v="16" actId="47"/>
        <pc:sldMkLst>
          <pc:docMk/>
          <pc:sldMk cId="31210509" sldId="1630"/>
        </pc:sldMkLst>
      </pc:sldChg>
      <pc:sldChg chg="del">
        <pc:chgData name="George Huang" userId="7522906efeb502a4" providerId="LiveId" clId="{C91D5398-017A-419A-9137-3338E3B06285}" dt="2023-08-06T17:42:13.938" v="17" actId="47"/>
        <pc:sldMkLst>
          <pc:docMk/>
          <pc:sldMk cId="2293122020" sldId="1632"/>
        </pc:sldMkLst>
      </pc:sldChg>
      <pc:sldChg chg="del">
        <pc:chgData name="George Huang" userId="7522906efeb502a4" providerId="LiveId" clId="{C91D5398-017A-419A-9137-3338E3B06285}" dt="2023-08-06T17:42:19.409" v="20" actId="47"/>
        <pc:sldMkLst>
          <pc:docMk/>
          <pc:sldMk cId="2357255438" sldId="1634"/>
        </pc:sldMkLst>
      </pc:sldChg>
      <pc:sldChg chg="del">
        <pc:chgData name="George Huang" userId="7522906efeb502a4" providerId="LiveId" clId="{C91D5398-017A-419A-9137-3338E3B06285}" dt="2023-08-06T17:42:21.660" v="21" actId="47"/>
        <pc:sldMkLst>
          <pc:docMk/>
          <pc:sldMk cId="4257251827" sldId="1636"/>
        </pc:sldMkLst>
      </pc:sldChg>
      <pc:sldChg chg="del">
        <pc:chgData name="George Huang" userId="7522906efeb502a4" providerId="LiveId" clId="{C91D5398-017A-419A-9137-3338E3B06285}" dt="2023-08-06T17:42:23.850" v="22" actId="47"/>
        <pc:sldMkLst>
          <pc:docMk/>
          <pc:sldMk cId="1064701878" sldId="1638"/>
        </pc:sldMkLst>
      </pc:sldChg>
      <pc:sldChg chg="del">
        <pc:chgData name="George Huang" userId="7522906efeb502a4" providerId="LiveId" clId="{C91D5398-017A-419A-9137-3338E3B06285}" dt="2023-08-06T17:42:26.222" v="24" actId="47"/>
        <pc:sldMkLst>
          <pc:docMk/>
          <pc:sldMk cId="2123340043" sldId="1640"/>
        </pc:sldMkLst>
      </pc:sldChg>
      <pc:sldChg chg="del">
        <pc:chgData name="George Huang" userId="7522906efeb502a4" providerId="LiveId" clId="{C91D5398-017A-419A-9137-3338E3B06285}" dt="2023-08-06T17:42:28.521" v="26" actId="47"/>
        <pc:sldMkLst>
          <pc:docMk/>
          <pc:sldMk cId="1678996563" sldId="1642"/>
        </pc:sldMkLst>
      </pc:sldChg>
      <pc:sldChg chg="del">
        <pc:chgData name="George Huang" userId="7522906efeb502a4" providerId="LiveId" clId="{C91D5398-017A-419A-9137-3338E3B06285}" dt="2023-08-06T17:42:34.438" v="28" actId="47"/>
        <pc:sldMkLst>
          <pc:docMk/>
          <pc:sldMk cId="722779755" sldId="1644"/>
        </pc:sldMkLst>
      </pc:sldChg>
      <pc:sldChg chg="del">
        <pc:chgData name="George Huang" userId="7522906efeb502a4" providerId="LiveId" clId="{C91D5398-017A-419A-9137-3338E3B06285}" dt="2023-08-06T17:42:06.458" v="13" actId="47"/>
        <pc:sldMkLst>
          <pc:docMk/>
          <pc:sldMk cId="1853607894" sldId="1646"/>
        </pc:sldMkLst>
      </pc:sldChg>
      <pc:sldChg chg="del">
        <pc:chgData name="George Huang" userId="7522906efeb502a4" providerId="LiveId" clId="{C91D5398-017A-419A-9137-3338E3B06285}" dt="2023-08-06T17:42:08.216" v="14" actId="47"/>
        <pc:sldMkLst>
          <pc:docMk/>
          <pc:sldMk cId="1137461917" sldId="1648"/>
        </pc:sldMkLst>
      </pc:sldChg>
      <pc:sldChg chg="del">
        <pc:chgData name="George Huang" userId="7522906efeb502a4" providerId="LiveId" clId="{C91D5398-017A-419A-9137-3338E3B06285}" dt="2023-08-06T17:42:39.023" v="29" actId="47"/>
        <pc:sldMkLst>
          <pc:docMk/>
          <pc:sldMk cId="3157888592" sldId="1650"/>
        </pc:sldMkLst>
      </pc:sldChg>
      <pc:sldChg chg="del">
        <pc:chgData name="George Huang" userId="7522906efeb502a4" providerId="LiveId" clId="{C91D5398-017A-419A-9137-3338E3B06285}" dt="2023-08-06T17:42:39.697" v="30" actId="47"/>
        <pc:sldMkLst>
          <pc:docMk/>
          <pc:sldMk cId="3738701666" sldId="1651"/>
        </pc:sldMkLst>
      </pc:sldChg>
      <pc:sldChg chg="del">
        <pc:chgData name="George Huang" userId="7522906efeb502a4" providerId="LiveId" clId="{C91D5398-017A-419A-9137-3338E3B06285}" dt="2023-08-06T17:42:42.099" v="33" actId="47"/>
        <pc:sldMkLst>
          <pc:docMk/>
          <pc:sldMk cId="342521571" sldId="1654"/>
        </pc:sldMkLst>
      </pc:sldChg>
      <pc:sldChg chg="del">
        <pc:chgData name="George Huang" userId="7522906efeb502a4" providerId="LiveId" clId="{C91D5398-017A-419A-9137-3338E3B06285}" dt="2023-08-06T17:42:45.054" v="35" actId="47"/>
        <pc:sldMkLst>
          <pc:docMk/>
          <pc:sldMk cId="2729882147" sldId="1656"/>
        </pc:sldMkLst>
      </pc:sldChg>
      <pc:sldChg chg="del">
        <pc:chgData name="George Huang" userId="7522906efeb502a4" providerId="LiveId" clId="{C91D5398-017A-419A-9137-3338E3B06285}" dt="2023-08-06T17:42:52.117" v="40" actId="47"/>
        <pc:sldMkLst>
          <pc:docMk/>
          <pc:sldMk cId="2639624068" sldId="1657"/>
        </pc:sldMkLst>
      </pc:sldChg>
      <pc:sldChg chg="del">
        <pc:chgData name="George Huang" userId="7522906efeb502a4" providerId="LiveId" clId="{C91D5398-017A-419A-9137-3338E3B06285}" dt="2023-08-06T17:42:50.417" v="39" actId="47"/>
        <pc:sldMkLst>
          <pc:docMk/>
          <pc:sldMk cId="2995132518" sldId="1658"/>
        </pc:sldMkLst>
      </pc:sldChg>
      <pc:sldChg chg="del">
        <pc:chgData name="George Huang" userId="7522906efeb502a4" providerId="LiveId" clId="{C91D5398-017A-419A-9137-3338E3B06285}" dt="2023-08-06T17:42:54.949" v="42" actId="47"/>
        <pc:sldMkLst>
          <pc:docMk/>
          <pc:sldMk cId="4274678494" sldId="1660"/>
        </pc:sldMkLst>
      </pc:sldChg>
      <pc:sldChg chg="del">
        <pc:chgData name="George Huang" userId="7522906efeb502a4" providerId="LiveId" clId="{C91D5398-017A-419A-9137-3338E3B06285}" dt="2023-08-06T17:42:57.578" v="44" actId="47"/>
        <pc:sldMkLst>
          <pc:docMk/>
          <pc:sldMk cId="3100407652" sldId="1662"/>
        </pc:sldMkLst>
      </pc:sldChg>
      <pc:sldChg chg="del">
        <pc:chgData name="George Huang" userId="7522906efeb502a4" providerId="LiveId" clId="{C91D5398-017A-419A-9137-3338E3B06285}" dt="2023-08-06T17:45:04.793" v="57" actId="47"/>
        <pc:sldMkLst>
          <pc:docMk/>
          <pc:sldMk cId="298742226" sldId="1664"/>
        </pc:sldMkLst>
      </pc:sldChg>
      <pc:sldChg chg="del">
        <pc:chgData name="George Huang" userId="7522906efeb502a4" providerId="LiveId" clId="{C91D5398-017A-419A-9137-3338E3B06285}" dt="2023-08-06T17:45:09.990" v="60" actId="47"/>
        <pc:sldMkLst>
          <pc:docMk/>
          <pc:sldMk cId="1362295513" sldId="1666"/>
        </pc:sldMkLst>
      </pc:sldChg>
      <pc:sldChg chg="del">
        <pc:chgData name="George Huang" userId="7522906efeb502a4" providerId="LiveId" clId="{C91D5398-017A-419A-9137-3338E3B06285}" dt="2023-08-06T17:45:12.191" v="61" actId="47"/>
        <pc:sldMkLst>
          <pc:docMk/>
          <pc:sldMk cId="1062193984" sldId="1667"/>
        </pc:sldMkLst>
      </pc:sldChg>
      <pc:sldChg chg="del">
        <pc:chgData name="George Huang" userId="7522906efeb502a4" providerId="LiveId" clId="{C91D5398-017A-419A-9137-3338E3B06285}" dt="2023-08-06T17:45:09.990" v="60" actId="47"/>
        <pc:sldMkLst>
          <pc:docMk/>
          <pc:sldMk cId="111187861" sldId="1668"/>
        </pc:sldMkLst>
      </pc:sldChg>
      <pc:sldChg chg="del">
        <pc:chgData name="George Huang" userId="7522906efeb502a4" providerId="LiveId" clId="{C91D5398-017A-419A-9137-3338E3B06285}" dt="2023-08-06T17:45:14.717" v="62" actId="47"/>
        <pc:sldMkLst>
          <pc:docMk/>
          <pc:sldMk cId="3602531447" sldId="1670"/>
        </pc:sldMkLst>
      </pc:sldChg>
      <pc:sldChg chg="del">
        <pc:chgData name="George Huang" userId="7522906efeb502a4" providerId="LiveId" clId="{C91D5398-017A-419A-9137-3338E3B06285}" dt="2023-08-06T17:45:42.471" v="73" actId="47"/>
        <pc:sldMkLst>
          <pc:docMk/>
          <pc:sldMk cId="3176184612" sldId="1674"/>
        </pc:sldMkLst>
      </pc:sldChg>
      <pc:sldChg chg="del">
        <pc:chgData name="George Huang" userId="7522906efeb502a4" providerId="LiveId" clId="{C91D5398-017A-419A-9137-3338E3B06285}" dt="2023-08-06T17:45:30.073" v="68" actId="47"/>
        <pc:sldMkLst>
          <pc:docMk/>
          <pc:sldMk cId="3988673260" sldId="1676"/>
        </pc:sldMkLst>
      </pc:sldChg>
      <pc:sldChg chg="del">
        <pc:chgData name="George Huang" userId="7522906efeb502a4" providerId="LiveId" clId="{C91D5398-017A-419A-9137-3338E3B06285}" dt="2023-08-06T17:45:32.044" v="69" actId="47"/>
        <pc:sldMkLst>
          <pc:docMk/>
          <pc:sldMk cId="2450163465" sldId="1678"/>
        </pc:sldMkLst>
      </pc:sldChg>
      <pc:sldChg chg="del">
        <pc:chgData name="George Huang" userId="7522906efeb502a4" providerId="LiveId" clId="{C91D5398-017A-419A-9137-3338E3B06285}" dt="2023-08-06T17:45:33.420" v="70" actId="47"/>
        <pc:sldMkLst>
          <pc:docMk/>
          <pc:sldMk cId="3233358463" sldId="1680"/>
        </pc:sldMkLst>
      </pc:sldChg>
      <pc:sldChg chg="del">
        <pc:chgData name="George Huang" userId="7522906efeb502a4" providerId="LiveId" clId="{C91D5398-017A-419A-9137-3338E3B06285}" dt="2023-08-06T17:45:37.492" v="72" actId="47"/>
        <pc:sldMkLst>
          <pc:docMk/>
          <pc:sldMk cId="298518076" sldId="1682"/>
        </pc:sldMkLst>
      </pc:sldChg>
      <pc:sldChg chg="del">
        <pc:chgData name="George Huang" userId="7522906efeb502a4" providerId="LiveId" clId="{C91D5398-017A-419A-9137-3338E3B06285}" dt="2023-08-06T17:45:47.479" v="74" actId="47"/>
        <pc:sldMkLst>
          <pc:docMk/>
          <pc:sldMk cId="63304473" sldId="1684"/>
        </pc:sldMkLst>
      </pc:sldChg>
      <pc:sldChg chg="del">
        <pc:chgData name="George Huang" userId="7522906efeb502a4" providerId="LiveId" clId="{C91D5398-017A-419A-9137-3338E3B06285}" dt="2023-08-06T17:45:50.832" v="75" actId="47"/>
        <pc:sldMkLst>
          <pc:docMk/>
          <pc:sldMk cId="3758563772" sldId="1686"/>
        </pc:sldMkLst>
      </pc:sldChg>
      <pc:sldChg chg="del">
        <pc:chgData name="George Huang" userId="7522906efeb502a4" providerId="LiveId" clId="{C91D5398-017A-419A-9137-3338E3B06285}" dt="2023-08-06T17:45:52.557" v="76" actId="47"/>
        <pc:sldMkLst>
          <pc:docMk/>
          <pc:sldMk cId="2446640334" sldId="1688"/>
        </pc:sldMkLst>
      </pc:sldChg>
      <pc:sldChg chg="del">
        <pc:chgData name="George Huang" userId="7522906efeb502a4" providerId="LiveId" clId="{C91D5398-017A-419A-9137-3338E3B06285}" dt="2023-08-06T17:45:53.691" v="77" actId="47"/>
        <pc:sldMkLst>
          <pc:docMk/>
          <pc:sldMk cId="1513821700" sldId="1689"/>
        </pc:sldMkLst>
      </pc:sldChg>
      <pc:sldChg chg="del">
        <pc:chgData name="George Huang" userId="7522906efeb502a4" providerId="LiveId" clId="{C91D5398-017A-419A-9137-3338E3B06285}" dt="2023-08-06T17:45:52.557" v="76" actId="47"/>
        <pc:sldMkLst>
          <pc:docMk/>
          <pc:sldMk cId="587663442" sldId="1690"/>
        </pc:sldMkLst>
      </pc:sldChg>
      <pc:sldChg chg="del">
        <pc:chgData name="George Huang" userId="7522906efeb502a4" providerId="LiveId" clId="{C91D5398-017A-419A-9137-3338E3B06285}" dt="2023-08-06T17:45:55.867" v="78" actId="47"/>
        <pc:sldMkLst>
          <pc:docMk/>
          <pc:sldMk cId="728995894" sldId="1691"/>
        </pc:sldMkLst>
      </pc:sldChg>
      <pc:sldChg chg="del">
        <pc:chgData name="George Huang" userId="7522906efeb502a4" providerId="LiveId" clId="{C91D5398-017A-419A-9137-3338E3B06285}" dt="2023-08-06T17:45:58.520" v="79" actId="47"/>
        <pc:sldMkLst>
          <pc:docMk/>
          <pc:sldMk cId="1201433811" sldId="1693"/>
        </pc:sldMkLst>
      </pc:sldChg>
      <pc:sldChg chg="del">
        <pc:chgData name="George Huang" userId="7522906efeb502a4" providerId="LiveId" clId="{C91D5398-017A-419A-9137-3338E3B06285}" dt="2023-08-06T17:46:00.265" v="80" actId="47"/>
        <pc:sldMkLst>
          <pc:docMk/>
          <pc:sldMk cId="3521074479" sldId="1694"/>
        </pc:sldMkLst>
      </pc:sldChg>
      <pc:sldChg chg="del">
        <pc:chgData name="George Huang" userId="7522906efeb502a4" providerId="LiveId" clId="{C91D5398-017A-419A-9137-3338E3B06285}" dt="2023-08-06T17:46:03.012" v="81" actId="47"/>
        <pc:sldMkLst>
          <pc:docMk/>
          <pc:sldMk cId="2933991338" sldId="1697"/>
        </pc:sldMkLst>
      </pc:sldChg>
      <pc:sldChg chg="del">
        <pc:chgData name="George Huang" userId="7522906efeb502a4" providerId="LiveId" clId="{C91D5398-017A-419A-9137-3338E3B06285}" dt="2023-08-06T17:46:10.346" v="82" actId="47"/>
        <pc:sldMkLst>
          <pc:docMk/>
          <pc:sldMk cId="655321489" sldId="1699"/>
        </pc:sldMkLst>
      </pc:sldChg>
      <pc:sldChg chg="del">
        <pc:chgData name="George Huang" userId="7522906efeb502a4" providerId="LiveId" clId="{C91D5398-017A-419A-9137-3338E3B06285}" dt="2023-08-06T17:46:18.345" v="86" actId="47"/>
        <pc:sldMkLst>
          <pc:docMk/>
          <pc:sldMk cId="2697832328" sldId="1700"/>
        </pc:sldMkLst>
      </pc:sldChg>
      <pc:sldChg chg="del">
        <pc:chgData name="George Huang" userId="7522906efeb502a4" providerId="LiveId" clId="{C91D5398-017A-419A-9137-3338E3B06285}" dt="2023-08-06T17:46:20.247" v="87" actId="47"/>
        <pc:sldMkLst>
          <pc:docMk/>
          <pc:sldMk cId="4021286375" sldId="1703"/>
        </pc:sldMkLst>
      </pc:sldChg>
      <pc:sldChg chg="del">
        <pc:chgData name="George Huang" userId="7522906efeb502a4" providerId="LiveId" clId="{C91D5398-017A-419A-9137-3338E3B06285}" dt="2023-08-06T17:46:26.632" v="90" actId="47"/>
        <pc:sldMkLst>
          <pc:docMk/>
          <pc:sldMk cId="2947046991" sldId="1705"/>
        </pc:sldMkLst>
      </pc:sldChg>
      <pc:sldChg chg="del">
        <pc:chgData name="George Huang" userId="7522906efeb502a4" providerId="LiveId" clId="{C91D5398-017A-419A-9137-3338E3B06285}" dt="2023-08-06T17:46:28.412" v="91" actId="47"/>
        <pc:sldMkLst>
          <pc:docMk/>
          <pc:sldMk cId="244906851" sldId="1706"/>
        </pc:sldMkLst>
      </pc:sldChg>
      <pc:sldChg chg="del">
        <pc:chgData name="George Huang" userId="7522906efeb502a4" providerId="LiveId" clId="{C91D5398-017A-419A-9137-3338E3B06285}" dt="2023-08-06T17:46:31.141" v="92" actId="47"/>
        <pc:sldMkLst>
          <pc:docMk/>
          <pc:sldMk cId="397718695" sldId="1709"/>
        </pc:sldMkLst>
      </pc:sldChg>
      <pc:sldChg chg="del">
        <pc:chgData name="George Huang" userId="7522906efeb502a4" providerId="LiveId" clId="{C91D5398-017A-419A-9137-3338E3B06285}" dt="2023-08-06T17:46:33.161" v="93" actId="47"/>
        <pc:sldMkLst>
          <pc:docMk/>
          <pc:sldMk cId="360618627" sldId="1711"/>
        </pc:sldMkLst>
      </pc:sldChg>
      <pc:sldChg chg="del">
        <pc:chgData name="George Huang" userId="7522906efeb502a4" providerId="LiveId" clId="{C91D5398-017A-419A-9137-3338E3B06285}" dt="2023-08-06T17:46:35.609" v="94" actId="47"/>
        <pc:sldMkLst>
          <pc:docMk/>
          <pc:sldMk cId="4144518694" sldId="1713"/>
        </pc:sldMkLst>
      </pc:sldChg>
      <pc:sldChg chg="del">
        <pc:chgData name="George Huang" userId="7522906efeb502a4" providerId="LiveId" clId="{C91D5398-017A-419A-9137-3338E3B06285}" dt="2023-08-06T17:46:38.412" v="95" actId="47"/>
        <pc:sldMkLst>
          <pc:docMk/>
          <pc:sldMk cId="2492796985" sldId="1715"/>
        </pc:sldMkLst>
      </pc:sldChg>
      <pc:sldChg chg="del">
        <pc:chgData name="George Huang" userId="7522906efeb502a4" providerId="LiveId" clId="{C91D5398-017A-419A-9137-3338E3B06285}" dt="2023-08-06T17:46:42.200" v="96" actId="47"/>
        <pc:sldMkLst>
          <pc:docMk/>
          <pc:sldMk cId="360007980" sldId="1717"/>
        </pc:sldMkLst>
      </pc:sldChg>
      <pc:sldChg chg="del">
        <pc:chgData name="George Huang" userId="7522906efeb502a4" providerId="LiveId" clId="{C91D5398-017A-419A-9137-3338E3B06285}" dt="2023-08-06T17:46:46.729" v="98" actId="47"/>
        <pc:sldMkLst>
          <pc:docMk/>
          <pc:sldMk cId="3842883099" sldId="1719"/>
        </pc:sldMkLst>
      </pc:sldChg>
      <pc:sldChg chg="del">
        <pc:chgData name="George Huang" userId="7522906efeb502a4" providerId="LiveId" clId="{C91D5398-017A-419A-9137-3338E3B06285}" dt="2023-08-06T17:47:01.652" v="106" actId="47"/>
        <pc:sldMkLst>
          <pc:docMk/>
          <pc:sldMk cId="756245489" sldId="1721"/>
        </pc:sldMkLst>
      </pc:sldChg>
      <pc:sldChg chg="add del">
        <pc:chgData name="George Huang" userId="7522906efeb502a4" providerId="LiveId" clId="{C91D5398-017A-419A-9137-3338E3B06285}" dt="2023-08-06T17:47:05.942" v="109" actId="47"/>
        <pc:sldMkLst>
          <pc:docMk/>
          <pc:sldMk cId="1417867482" sldId="1722"/>
        </pc:sldMkLst>
      </pc:sldChg>
      <pc:sldChg chg="del">
        <pc:chgData name="George Huang" userId="7522906efeb502a4" providerId="LiveId" clId="{C91D5398-017A-419A-9137-3338E3B06285}" dt="2023-08-06T17:47:22.069" v="115" actId="47"/>
        <pc:sldMkLst>
          <pc:docMk/>
          <pc:sldMk cId="2775115207" sldId="1727"/>
        </pc:sldMkLst>
      </pc:sldChg>
      <pc:sldChg chg="del">
        <pc:chgData name="George Huang" userId="7522906efeb502a4" providerId="LiveId" clId="{C91D5398-017A-419A-9137-3338E3B06285}" dt="2023-08-06T17:47:26.496" v="116" actId="47"/>
        <pc:sldMkLst>
          <pc:docMk/>
          <pc:sldMk cId="2041507103" sldId="1729"/>
        </pc:sldMkLst>
      </pc:sldChg>
      <pc:sldChg chg="del">
        <pc:chgData name="George Huang" userId="7522906efeb502a4" providerId="LiveId" clId="{C91D5398-017A-419A-9137-3338E3B06285}" dt="2023-08-06T17:47:28.844" v="117" actId="47"/>
        <pc:sldMkLst>
          <pc:docMk/>
          <pc:sldMk cId="3232161718" sldId="1733"/>
        </pc:sldMkLst>
      </pc:sldChg>
      <pc:sldChg chg="del">
        <pc:chgData name="George Huang" userId="7522906efeb502a4" providerId="LiveId" clId="{C91D5398-017A-419A-9137-3338E3B06285}" dt="2023-08-06T17:47:30.937" v="118" actId="47"/>
        <pc:sldMkLst>
          <pc:docMk/>
          <pc:sldMk cId="4174048512" sldId="1735"/>
        </pc:sldMkLst>
      </pc:sldChg>
      <pc:sldChg chg="del">
        <pc:chgData name="George Huang" userId="7522906efeb502a4" providerId="LiveId" clId="{C91D5398-017A-419A-9137-3338E3B06285}" dt="2023-08-06T17:47:33.096" v="119" actId="47"/>
        <pc:sldMkLst>
          <pc:docMk/>
          <pc:sldMk cId="1324684503" sldId="1737"/>
        </pc:sldMkLst>
      </pc:sldChg>
      <pc:sldChg chg="del">
        <pc:chgData name="George Huang" userId="7522906efeb502a4" providerId="LiveId" clId="{C91D5398-017A-419A-9137-3338E3B06285}" dt="2023-08-06T17:47:42.626" v="121" actId="47"/>
        <pc:sldMkLst>
          <pc:docMk/>
          <pc:sldMk cId="2503836730" sldId="1739"/>
        </pc:sldMkLst>
      </pc:sldChg>
      <pc:sldChg chg="del">
        <pc:chgData name="George Huang" userId="7522906efeb502a4" providerId="LiveId" clId="{C91D5398-017A-419A-9137-3338E3B06285}" dt="2023-08-06T17:47:45.090" v="122" actId="47"/>
        <pc:sldMkLst>
          <pc:docMk/>
          <pc:sldMk cId="1402696865" sldId="1741"/>
        </pc:sldMkLst>
      </pc:sldChg>
      <pc:sldChg chg="del">
        <pc:chgData name="George Huang" userId="7522906efeb502a4" providerId="LiveId" clId="{C91D5398-017A-419A-9137-3338E3B06285}" dt="2023-08-06T17:47:52.326" v="125" actId="47"/>
        <pc:sldMkLst>
          <pc:docMk/>
          <pc:sldMk cId="1579607305" sldId="1743"/>
        </pc:sldMkLst>
      </pc:sldChg>
      <pc:sldChg chg="del">
        <pc:chgData name="George Huang" userId="7522906efeb502a4" providerId="LiveId" clId="{C91D5398-017A-419A-9137-3338E3B06285}" dt="2023-08-06T17:48:00.930" v="130" actId="47"/>
        <pc:sldMkLst>
          <pc:docMk/>
          <pc:sldMk cId="1533628575" sldId="1745"/>
        </pc:sldMkLst>
      </pc:sldChg>
      <pc:sldChg chg="del">
        <pc:chgData name="George Huang" userId="7522906efeb502a4" providerId="LiveId" clId="{C91D5398-017A-419A-9137-3338E3B06285}" dt="2023-08-06T17:48:02.762" v="131" actId="47"/>
        <pc:sldMkLst>
          <pc:docMk/>
          <pc:sldMk cId="4135670717" sldId="1746"/>
        </pc:sldMkLst>
      </pc:sldChg>
      <pc:sldChg chg="del">
        <pc:chgData name="George Huang" userId="7522906efeb502a4" providerId="LiveId" clId="{C91D5398-017A-419A-9137-3338E3B06285}" dt="2023-08-06T17:48:00.930" v="130" actId="47"/>
        <pc:sldMkLst>
          <pc:docMk/>
          <pc:sldMk cId="1861335373" sldId="1747"/>
        </pc:sldMkLst>
      </pc:sldChg>
      <pc:sldChg chg="del">
        <pc:chgData name="George Huang" userId="7522906efeb502a4" providerId="LiveId" clId="{C91D5398-017A-419A-9137-3338E3B06285}" dt="2023-08-06T17:48:03.944" v="132" actId="47"/>
        <pc:sldMkLst>
          <pc:docMk/>
          <pc:sldMk cId="248171443" sldId="1749"/>
        </pc:sldMkLst>
      </pc:sldChg>
      <pc:sldChg chg="del">
        <pc:chgData name="George Huang" userId="7522906efeb502a4" providerId="LiveId" clId="{C91D5398-017A-419A-9137-3338E3B06285}" dt="2023-08-06T17:48:14.782" v="136" actId="47"/>
        <pc:sldMkLst>
          <pc:docMk/>
          <pc:sldMk cId="3286544455" sldId="1750"/>
        </pc:sldMkLst>
      </pc:sldChg>
      <pc:sldChg chg="del">
        <pc:chgData name="George Huang" userId="7522906efeb502a4" providerId="LiveId" clId="{C91D5398-017A-419A-9137-3338E3B06285}" dt="2023-08-06T17:48:14.782" v="136" actId="47"/>
        <pc:sldMkLst>
          <pc:docMk/>
          <pc:sldMk cId="2677864003" sldId="1752"/>
        </pc:sldMkLst>
      </pc:sldChg>
      <pc:sldChg chg="del">
        <pc:chgData name="George Huang" userId="7522906efeb502a4" providerId="LiveId" clId="{C91D5398-017A-419A-9137-3338E3B06285}" dt="2023-08-06T17:48:17.399" v="137" actId="47"/>
        <pc:sldMkLst>
          <pc:docMk/>
          <pc:sldMk cId="289974651" sldId="1753"/>
        </pc:sldMkLst>
      </pc:sldChg>
      <pc:sldChg chg="del">
        <pc:chgData name="George Huang" userId="7522906efeb502a4" providerId="LiveId" clId="{C91D5398-017A-419A-9137-3338E3B06285}" dt="2023-08-06T17:41:14.840" v="1" actId="47"/>
        <pc:sldMkLst>
          <pc:docMk/>
          <pc:sldMk cId="4054544373" sldId="175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8/6/2023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717595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208919583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3262800080"/>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176037565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190454790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266372267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379862135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真正的悔改會觸發一個人去轉變 </a:t>
            </a:r>
            <a:r>
              <a:rPr lang="en-US" sz="1200" kern="1200" dirty="0">
                <a:solidFill>
                  <a:schemeClr val="tx1"/>
                </a:solidFill>
                <a:effectLst/>
                <a:latin typeface="Times New Roman" pitchFamily="18" charset="0"/>
                <a:ea typeface="新細明體" pitchFamily="18" charset="-120"/>
                <a:cs typeface="+mn-cs"/>
              </a:rPr>
              <a:t>-- </a:t>
            </a:r>
            <a:r>
              <a:rPr lang="zh-CN" altLang="en-US" sz="1200" kern="1200" dirty="0">
                <a:solidFill>
                  <a:schemeClr val="tx1"/>
                </a:solidFill>
                <a:effectLst/>
                <a:latin typeface="Times New Roman" pitchFamily="18" charset="0"/>
                <a:ea typeface="新細明體" pitchFamily="18" charset="-120"/>
                <a:cs typeface="+mn-cs"/>
              </a:rPr>
              <a:t>轉離罪惡</a:t>
            </a:r>
            <a:endParaRPr lang="en-US" altLang="zh-CN" sz="1200" kern="1200" dirty="0">
              <a:solidFill>
                <a:schemeClr val="tx1"/>
              </a:solidFill>
              <a:effectLst/>
              <a:latin typeface="Times New Roman" pitchFamily="18" charset="0"/>
              <a:ea typeface="新細明體" pitchFamily="18" charset="-120"/>
              <a:cs typeface="+mn-cs"/>
            </a:endParaRPr>
          </a:p>
          <a:p>
            <a:pPr lvl="0"/>
            <a:r>
              <a:rPr lang="zh-TW" altLang="en-US" sz="1200" kern="1200" dirty="0">
                <a:solidFill>
                  <a:schemeClr val="tx1"/>
                </a:solidFill>
                <a:effectLst/>
                <a:latin typeface="Times New Roman" pitchFamily="18" charset="0"/>
                <a:ea typeface="新細明體" pitchFamily="18" charset="-120"/>
                <a:cs typeface="+mn-cs"/>
              </a:rPr>
              <a:t>一個</a:t>
            </a:r>
            <a:r>
              <a:rPr lang="zh-CN" altLang="en-US" sz="1200" kern="1200" dirty="0">
                <a:solidFill>
                  <a:schemeClr val="tx1"/>
                </a:solidFill>
                <a:effectLst/>
                <a:latin typeface="Times New Roman" pitchFamily="18" charset="0"/>
                <a:ea typeface="新細明體" pitchFamily="18" charset="-120"/>
                <a:cs typeface="+mn-cs"/>
              </a:rPr>
              <a:t>真正接受憐憫和恩典的人，會憐憫他人</a:t>
            </a:r>
            <a:endParaRPr lang="en-US" altLang="zh-CN" sz="1200" kern="1200" dirty="0">
              <a:solidFill>
                <a:schemeClr val="tx1"/>
              </a:solidFill>
              <a:effectLst/>
              <a:latin typeface="Times New Roman" pitchFamily="18" charset="0"/>
              <a:ea typeface="新細明體" pitchFamily="18" charset="-120"/>
              <a:cs typeface="+mn-cs"/>
            </a:endParaRPr>
          </a:p>
          <a:p>
            <a:pPr lvl="0"/>
            <a:r>
              <a:rPr lang="zh-TW" altLang="en-US" dirty="0"/>
              <a:t>如果你內心沒有感覺到任何變化，也沒有</a:t>
            </a:r>
            <a:r>
              <a:rPr lang="zh-CN" altLang="en-US" sz="1200" kern="1200" dirty="0">
                <a:solidFill>
                  <a:schemeClr val="tx1"/>
                </a:solidFill>
                <a:effectLst/>
                <a:latin typeface="Times New Roman" pitchFamily="18" charset="0"/>
                <a:ea typeface="新細明體" pitchFamily="18" charset="-120"/>
                <a:cs typeface="+mn-cs"/>
              </a:rPr>
              <a:t>憐憫</a:t>
            </a:r>
            <a:r>
              <a:rPr lang="zh-TW" altLang="en-US" sz="1200" kern="1200" dirty="0">
                <a:solidFill>
                  <a:schemeClr val="tx1"/>
                </a:solidFill>
                <a:effectLst/>
                <a:latin typeface="Times New Roman" pitchFamily="18" charset="0"/>
                <a:ea typeface="新細明體" pitchFamily="18" charset="-120"/>
                <a:cs typeface="+mn-cs"/>
              </a:rPr>
              <a:t>和赦免</a:t>
            </a:r>
            <a:r>
              <a:rPr lang="zh-TW" altLang="en-US" dirty="0"/>
              <a:t>他人，那麼你真的得救了嗎？</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2986799382"/>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新細明體" pitchFamily="18" charset="-120"/>
                <a:cs typeface="+mn-cs"/>
              </a:rPr>
              <a:t>Believing in </a:t>
            </a:r>
            <a:r>
              <a:rPr lang="en-US" sz="1200" u="sng" kern="1200" dirty="0">
                <a:solidFill>
                  <a:schemeClr val="tx1"/>
                </a:solidFill>
                <a:effectLst/>
                <a:latin typeface="Times New Roman" pitchFamily="18" charset="0"/>
                <a:ea typeface="新細明體" pitchFamily="18" charset="-120"/>
                <a:cs typeface="+mn-cs"/>
              </a:rPr>
              <a:t>and</a:t>
            </a:r>
            <a:r>
              <a:rPr lang="en-US" sz="1200" kern="1200" dirty="0">
                <a:solidFill>
                  <a:schemeClr val="tx1"/>
                </a:solidFill>
                <a:effectLst/>
                <a:latin typeface="Times New Roman" pitchFamily="18" charset="0"/>
                <a:ea typeface="新細明體" pitchFamily="18" charset="-120"/>
                <a:cs typeface="+mn-cs"/>
              </a:rPr>
              <a:t> accepting JC’s sacrifice for you gets you “saved” from hell.  This is only the first step.  But don’t stop there and miss the best things that can happen to you.</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3875556059"/>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258930913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4002336228"/>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111</a:t>
            </a:fld>
            <a:endParaRPr lang="en-US" dirty="0"/>
          </a:p>
        </p:txBody>
      </p:sp>
    </p:spTree>
    <p:extLst>
      <p:ext uri="{BB962C8B-B14F-4D97-AF65-F5344CB8AC3E}">
        <p14:creationId xmlns:p14="http://schemas.microsoft.com/office/powerpoint/2010/main" val="4101145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3528609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3221013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1680093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4285843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3683153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2440604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1896002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1507284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3648458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2148967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3837668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42747494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1264269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2959403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13148684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33211792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39594690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38010586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22811846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2542853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26031224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6725559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3301169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15221641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36535911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5103010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10744008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40149627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21882658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1960063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175595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35890445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28582519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14511292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32853226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18249281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14915895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3433216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7665570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38780610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31048181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689942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Pure in heart = right motives</a:t>
            </a:r>
          </a:p>
          <a:p>
            <a:r>
              <a:rPr lang="en-US" dirty="0"/>
              <a:t>New heart can only come from God and a truly repentant person.  God will transform your heart if you let Him</a:t>
            </a:r>
          </a:p>
          <a:p>
            <a:endParaRPr lang="en-US" dirty="0"/>
          </a:p>
          <a:p>
            <a:r>
              <a:rPr lang="en-US" dirty="0"/>
              <a:t>Peacemaker = reconciliation of 2 parties, </a:t>
            </a:r>
            <a:r>
              <a:rPr lang="en-US" dirty="0" err="1"/>
              <a:t>esp</a:t>
            </a:r>
            <a:r>
              <a:rPr lang="en-US" dirty="0"/>
              <a:t> God and men.  Our true ministry is to help people turn away from sin and return to God.  Then they can have real peace.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35450738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399619753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28022897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7672532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36337361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209512613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18214179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30589798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361856239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369163581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1360231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39523337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2717436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300359784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152021735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221750724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230364508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111487843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334473725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16273752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364590673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1121098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25295281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397961193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345310436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417881872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421482442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316469716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328796653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26383710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33447209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61694011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280936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214377257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290067215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294852593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55829473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170702556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56771396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423086527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152673714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271405750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103555937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3758702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361834992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136355879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352683960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361537481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76684589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296843206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270127501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282619614"/>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396738790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3836906612"/>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4141438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8/6/2023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8/6/2023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8/6/2023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Microsoft JhengHei" panose="020B0604030504040204" pitchFamily="34" charset="-120"/>
              </a:defRPr>
            </a:lvl1pPr>
          </a:lstStyle>
          <a:p>
            <a:fld id="{583ED492-566D-461B-B60C-1C0C7ADBD754}" type="datetimeFigureOut">
              <a:rPr lang="en-US" smtClean="0"/>
              <a:pPr/>
              <a:t>8/6/2023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Microsoft JhengHei" panose="020B0604030504040204" pitchFamily="34" charset="-12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Microsoft JhengHei" panose="020B0604030504040204" pitchFamily="34" charset="-120"/>
              </a:defRPr>
            </a:lvl1pPr>
          </a:lstStyle>
          <a:p>
            <a:fld id="{EA1FBE42-2457-45E6-980D-88CC0A8C3094}" type="slidenum">
              <a:rPr lang="en-US" smtClean="0"/>
              <a:pPr/>
              <a:t>‹#›</a:t>
            </a:fld>
            <a:endParaRPr lang="en-US" dirty="0"/>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3981887"/>
            <a:ext cx="7772400" cy="2387600"/>
          </a:xfrm>
        </p:spPr>
        <p:txBody>
          <a:bodyPr>
            <a:noAutofit/>
          </a:bodyPr>
          <a:lstStyle/>
          <a:p>
            <a:r>
              <a:rPr lang="zh-TW" altLang="en-US" sz="7000" b="1" dirty="0"/>
              <a:t>第六福</a:t>
            </a:r>
            <a:r>
              <a:rPr lang="en-US" altLang="zh-TW" sz="7000" b="1" dirty="0"/>
              <a:t>: </a:t>
            </a:r>
            <a:r>
              <a:rPr lang="zh-TW" altLang="en-US" sz="7000" b="1" dirty="0"/>
              <a:t>清心</a:t>
            </a:r>
            <a:br>
              <a:rPr lang="en-US" altLang="zh-TW" sz="7000" b="1" dirty="0"/>
            </a:br>
            <a:br>
              <a:rPr lang="en-US" altLang="zh-TW" sz="7000" b="1" dirty="0"/>
            </a:br>
            <a:r>
              <a:rPr lang="zh-TW" altLang="en-US" sz="8000" b="1" kern="1000" spc="-50" dirty="0">
                <a:latin typeface="Microsoft JhengHei" panose="020B0604030504040204" pitchFamily="34" charset="-120"/>
              </a:rPr>
              <a:t>讀經</a:t>
            </a:r>
            <a:br>
              <a:rPr lang="en-US" altLang="zh-TW" sz="8000" b="1" kern="1000" spc="-50" dirty="0"/>
            </a:br>
            <a:r>
              <a:rPr lang="zh-TW" altLang="en-US" sz="7200" b="1" dirty="0">
                <a:latin typeface="Microsoft JhengHei" panose="020B0604030504040204" pitchFamily="34" charset="-120"/>
              </a:rPr>
              <a:t>馬太福音 </a:t>
            </a:r>
            <a:r>
              <a:rPr lang="en-US" altLang="zh-TW" sz="7200" b="1" dirty="0"/>
              <a:t>7:15-23</a:t>
            </a:r>
            <a:br>
              <a:rPr lang="en-US" altLang="zh-TW" sz="7200" b="1" dirty="0"/>
            </a:br>
            <a:endParaRPr lang="en-US" sz="7000" dirty="0"/>
          </a:p>
        </p:txBody>
      </p:sp>
    </p:spTree>
    <p:extLst>
      <p:ext uri="{BB962C8B-B14F-4D97-AF65-F5344CB8AC3E}">
        <p14:creationId xmlns:p14="http://schemas.microsoft.com/office/powerpoint/2010/main" val="3041867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nvGraphicFramePr>
        <p:xfrm>
          <a:off x="556591" y="86360"/>
          <a:ext cx="8030817" cy="6638544"/>
        </p:xfrm>
        <a:graphic>
          <a:graphicData uri="http://schemas.openxmlformats.org/drawingml/2006/table">
            <a:tbl>
              <a:tblPr firstRow="1" bandRow="1">
                <a:tableStyleId>{5C22544A-7EE6-4342-B048-85BDC9FD1C3A}</a:tableStyleId>
              </a:tblPr>
              <a:tblGrid>
                <a:gridCol w="8030817">
                  <a:extLst>
                    <a:ext uri="{9D8B030D-6E8A-4147-A177-3AD203B41FA5}">
                      <a16:colId xmlns:a16="http://schemas.microsoft.com/office/drawing/2014/main" val="1819383007"/>
                    </a:ext>
                  </a:extLst>
                </a:gridCol>
              </a:tblGrid>
              <a:tr h="524933">
                <a:tc>
                  <a:txBody>
                    <a:bodyPr/>
                    <a:lstStyle/>
                    <a:p>
                      <a:pPr algn="ctr"/>
                      <a:r>
                        <a:rPr lang="zh-TW" altLang="en-US" sz="4800" b="1" dirty="0">
                          <a:latin typeface="Microsoft JhengHei" panose="020B0604030504040204" pitchFamily="34" charset="-120"/>
                          <a:ea typeface="Microsoft JhengHei" panose="020B0604030504040204" pitchFamily="34" charset="-120"/>
                        </a:rPr>
                        <a:t>八福</a:t>
                      </a:r>
                      <a:endParaRPr lang="en-US" sz="48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altLang="zh-TW"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修復關係</a:t>
                      </a:r>
                      <a:r>
                        <a:rPr lang="en-US" altLang="zh-TW"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35191605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125940580"/>
              </p:ext>
            </p:extLst>
          </p:nvPr>
        </p:nvGraphicFramePr>
        <p:xfrm>
          <a:off x="76200" y="1066800"/>
          <a:ext cx="8991600" cy="4778584"/>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zh-TW" altLang="en-US" sz="3200" b="1" dirty="0">
                          <a:latin typeface="Microsoft JhengHei" panose="020B0604030504040204" pitchFamily="34" charset="-120"/>
                          <a:ea typeface="Microsoft JhengHei" panose="020B0604030504040204" pitchFamily="34" charset="-120"/>
                        </a:rPr>
                        <a:t>八福</a:t>
                      </a:r>
                      <a:endParaRPr lang="en-US" sz="32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200" b="1" dirty="0">
                          <a:latin typeface="Microsoft JhengHei" panose="020B0604030504040204" pitchFamily="34" charset="-120"/>
                          <a:ea typeface="Microsoft JhengHei" panose="020B0604030504040204" pitchFamily="34" charset="-120"/>
                        </a:rPr>
                        <a:t>誰來做</a:t>
                      </a:r>
                      <a:r>
                        <a:rPr lang="en-US" altLang="zh-TW" sz="3200" b="1" dirty="0">
                          <a:latin typeface="Microsoft JhengHei" panose="020B0604030504040204" pitchFamily="34" charset="-120"/>
                          <a:ea typeface="Microsoft JhengHei" panose="020B0604030504040204" pitchFamily="34" charset="-120"/>
                        </a:rPr>
                        <a:t>?</a:t>
                      </a:r>
                      <a:endParaRPr lang="en-US" sz="32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了解</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要去感覺</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會</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幫你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你要決定去追求神</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要去做</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神要改變你</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修復關係</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p>
                  </a:txBody>
                  <a:tcPr marL="68580" marR="68580" marT="0" marB="0">
                    <a:solidFill>
                      <a:srgbClr val="FFFF00"/>
                    </a:solidFill>
                  </a:tcPr>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你就可靠神去做</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但是會遇到</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256089678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182218"/>
            <a:ext cx="8567530" cy="6555641"/>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太</a:t>
            </a:r>
            <a:r>
              <a:rPr lang="en-US" altLang="zh-TW" sz="6000" b="1" kern="1000" spc="-50" dirty="0">
                <a:latin typeface="+mj-lt"/>
                <a:ea typeface="Microsoft JhengHei" panose="020B0604030504040204" pitchFamily="34" charset="-120"/>
              </a:rPr>
              <a:t>22:37-40 - </a:t>
            </a:r>
            <a:r>
              <a:rPr lang="zh-TW" altLang="en-US" sz="6000" b="1" kern="1000" spc="-50" dirty="0">
                <a:latin typeface="Microsoft JhengHei" panose="020B0604030504040204" pitchFamily="34" charset="-120"/>
                <a:ea typeface="Microsoft JhengHei" panose="020B0604030504040204" pitchFamily="34" charset="-120"/>
              </a:rPr>
              <a:t>耶穌對他說</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「你要盡心、盡性、盡意愛主你的神。這是誡命中的第一，且是最大的。其次也相仿，就是要愛人如己。這兩條誡命是律法和先知一切道理的總綱。」</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57550346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95469" y="208722"/>
            <a:ext cx="8567530" cy="5632311"/>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當你開始進入</a:t>
            </a:r>
            <a:r>
              <a:rPr lang="zh-TW" altLang="en-US" sz="6000" b="1" kern="1000" spc="-50" dirty="0">
                <a:ea typeface="Microsoft JhengHei" panose="020B0604030504040204" pitchFamily="34" charset="-120"/>
              </a:rPr>
              <a:t>「清心」的</a:t>
            </a:r>
            <a:r>
              <a:rPr lang="zh-TW" altLang="en-US" sz="6000" b="1" kern="1000" spc="-50" dirty="0">
                <a:latin typeface="Microsoft JhengHei" panose="020B0604030504040204" pitchFamily="34" charset="-120"/>
                <a:ea typeface="Microsoft JhengHei" panose="020B0604030504040204" pitchFamily="34" charset="-120"/>
              </a:rPr>
              <a:t>階段時，你可以成為一個真正</a:t>
            </a:r>
            <a:r>
              <a:rPr lang="zh-TW" altLang="en-US" sz="6000" b="1" dirty="0">
                <a:ea typeface="Microsoft JhengHei" panose="020B0604030504040204" pitchFamily="34" charset="-120"/>
              </a:rPr>
              <a:t>使人和睦的人 </a:t>
            </a:r>
            <a:r>
              <a:rPr lang="en-US" sz="6000" b="1" dirty="0">
                <a:ea typeface="Microsoft JhengHei" panose="020B0604030504040204" pitchFamily="34" charset="-120"/>
              </a:rPr>
              <a:t>(</a:t>
            </a:r>
            <a:r>
              <a:rPr lang="zh-TW" altLang="en-US" sz="6000" b="1" dirty="0">
                <a:ea typeface="Microsoft JhengHei" panose="020B0604030504040204" pitchFamily="34" charset="-120"/>
              </a:rPr>
              <a:t>「締造和平者」</a:t>
            </a:r>
            <a:r>
              <a:rPr lang="en-US" sz="6000" b="1" dirty="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 ，可以幫助他人恢復人與人及人與神之間的關係。</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66180588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248479"/>
            <a:ext cx="8703365" cy="2123658"/>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整本聖經的精髓就是</a:t>
            </a:r>
            <a:endParaRPr lang="en-US" altLang="zh-TW" sz="6000" b="1" kern="1000" spc="-50" dirty="0">
              <a:latin typeface="Microsoft JhengHei" panose="020B0604030504040204" pitchFamily="34" charset="-120"/>
              <a:ea typeface="Microsoft JhengHei" panose="020B0604030504040204" pitchFamily="34" charset="-120"/>
            </a:endParaRPr>
          </a:p>
          <a:p>
            <a:r>
              <a:rPr lang="zh-TW" altLang="en-US" sz="6000" b="1" kern="1000" spc="-50" dirty="0">
                <a:ea typeface="Microsoft JhengHei" panose="020B0604030504040204" pitchFamily="34" charset="-120"/>
              </a:rPr>
              <a:t>「透過真愛來修</a:t>
            </a:r>
            <a:r>
              <a:rPr lang="zh-TW" altLang="en-US" sz="6000" b="1" kern="1000" spc="-50" dirty="0">
                <a:latin typeface="Microsoft JhengHei" panose="020B0604030504040204" pitchFamily="34" charset="-120"/>
                <a:ea typeface="Microsoft JhengHei" panose="020B0604030504040204" pitchFamily="34" charset="-120"/>
              </a:rPr>
              <a:t>復關係</a:t>
            </a:r>
            <a:r>
              <a:rPr lang="zh-TW" altLang="en-US" sz="6000" b="1" kern="1000" spc="-50" dirty="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a:t>
            </a:r>
            <a:endParaRPr lang="en-US" altLang="zh-TW" sz="6000" b="1" kern="1000" spc="-50" dirty="0">
              <a:latin typeface="Microsoft JhengHei" panose="020B0604030504040204" pitchFamily="34" charset="-120"/>
              <a:ea typeface="Microsoft JhengHei" panose="020B0604030504040204" pitchFamily="34" charset="-120"/>
            </a:endParaRPr>
          </a:p>
          <a:p>
            <a:endParaRPr lang="en-US" altLang="zh-TW" sz="12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22509820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45774" y="248479"/>
            <a:ext cx="8709991" cy="193899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當你與神同行並與世界接觸時，你的心就會被改變。</a:t>
            </a:r>
            <a:endParaRPr lang="en-US" altLang="zh-TW" sz="12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12986411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54765" y="612844"/>
            <a:ext cx="7891670" cy="193899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警告</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 你會因為做正確的事而受到迫害</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07836559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230987801"/>
              </p:ext>
            </p:extLst>
          </p:nvPr>
        </p:nvGraphicFramePr>
        <p:xfrm>
          <a:off x="76200" y="1066800"/>
          <a:ext cx="8991600" cy="4778584"/>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zh-TW" altLang="en-US" sz="3200" b="1" dirty="0">
                          <a:latin typeface="Microsoft JhengHei" panose="020B0604030504040204" pitchFamily="34" charset="-120"/>
                          <a:ea typeface="Microsoft JhengHei" panose="020B0604030504040204" pitchFamily="34" charset="-120"/>
                        </a:rPr>
                        <a:t>八福</a:t>
                      </a:r>
                      <a:endParaRPr lang="en-US" sz="32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200" b="1" dirty="0">
                          <a:latin typeface="Microsoft JhengHei" panose="020B0604030504040204" pitchFamily="34" charset="-120"/>
                          <a:ea typeface="Microsoft JhengHei" panose="020B0604030504040204" pitchFamily="34" charset="-120"/>
                        </a:rPr>
                        <a:t>誰來做</a:t>
                      </a:r>
                      <a:r>
                        <a:rPr lang="en-US" altLang="zh-TW" sz="3200" b="1" dirty="0">
                          <a:latin typeface="Microsoft JhengHei" panose="020B0604030504040204" pitchFamily="34" charset="-120"/>
                          <a:ea typeface="Microsoft JhengHei" panose="020B0604030504040204" pitchFamily="34" charset="-120"/>
                        </a:rPr>
                        <a:t>?</a:t>
                      </a:r>
                      <a:endParaRPr lang="en-US" sz="32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了解</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要去感覺</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會</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幫你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你要決定去追求神</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要去做</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神要改變你</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締造和平</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你就可靠神去做</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zh-CN"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但是會遇到</a:t>
                      </a:r>
                      <a:r>
                        <a:rPr lang="en-US" altLang="zh-CN"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132314505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1886687706"/>
              </p:ext>
            </p:extLst>
          </p:nvPr>
        </p:nvGraphicFramePr>
        <p:xfrm>
          <a:off x="76200" y="1066800"/>
          <a:ext cx="8991600" cy="4778584"/>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zh-TW" altLang="en-US" sz="3200" b="1" dirty="0">
                          <a:latin typeface="Microsoft JhengHei" panose="020B0604030504040204" pitchFamily="34" charset="-120"/>
                          <a:ea typeface="Microsoft JhengHei" panose="020B0604030504040204" pitchFamily="34" charset="-120"/>
                        </a:rPr>
                        <a:t>八福</a:t>
                      </a:r>
                      <a:endParaRPr lang="en-US" sz="32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200" b="1" dirty="0">
                          <a:latin typeface="Microsoft JhengHei" panose="020B0604030504040204" pitchFamily="34" charset="-120"/>
                          <a:ea typeface="Microsoft JhengHei" panose="020B0604030504040204" pitchFamily="34" charset="-120"/>
                        </a:rPr>
                        <a:t>誰來做</a:t>
                      </a:r>
                      <a:r>
                        <a:rPr lang="en-US" altLang="zh-TW" sz="3200" b="1" dirty="0">
                          <a:latin typeface="Microsoft JhengHei" panose="020B0604030504040204" pitchFamily="34" charset="-120"/>
                          <a:ea typeface="Microsoft JhengHei" panose="020B0604030504040204" pitchFamily="34" charset="-120"/>
                        </a:rPr>
                        <a:t>?</a:t>
                      </a:r>
                      <a:endParaRPr lang="en-US" sz="32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solidFill>
                      <a:srgbClr val="FFFF00"/>
                    </a:solidFill>
                  </a:tcPr>
                </a:tc>
                <a:tc>
                  <a:txBody>
                    <a:bodyPr/>
                    <a:lstStyle/>
                    <a:p>
                      <a:pPr marL="0" marR="0">
                        <a:lnSpc>
                          <a:spcPct val="107000"/>
                        </a:lnSpc>
                        <a:spcBef>
                          <a:spcPts val="0"/>
                        </a:spcBef>
                        <a:spcAft>
                          <a:spcPts val="0"/>
                        </a:spcAft>
                      </a:pPr>
                      <a:r>
                        <a:rPr lang="zh-TW"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你要去做</a:t>
                      </a:r>
                      <a:endPar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solidFill>
                      <a:srgbClr val="FFFF00"/>
                    </a:solidFill>
                  </a:tcPr>
                </a:tc>
                <a:tc>
                  <a:txBody>
                    <a:bodyPr/>
                    <a:lstStyle/>
                    <a:p>
                      <a:pPr marL="0" marR="0">
                        <a:lnSpc>
                          <a:spcPct val="107000"/>
                        </a:lnSpc>
                        <a:spcBef>
                          <a:spcPts val="0"/>
                        </a:spcBef>
                        <a:spcAft>
                          <a:spcPts val="0"/>
                        </a:spcAft>
                      </a:pPr>
                      <a:r>
                        <a:rPr lang="zh-TW"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你要去做</a:t>
                      </a:r>
                      <a:endPar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a:t>
                      </a:r>
                      <a:r>
                        <a:rPr lang="zh-TW" alt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會</a:t>
                      </a:r>
                      <a:r>
                        <a:rPr lang="zh-CN" alt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幫你</a:t>
                      </a:r>
                      <a:r>
                        <a:rPr lang="en-US" altLang="zh-TW"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要決定去追求神</a:t>
                      </a:r>
                      <a:r>
                        <a:rPr lang="en-US" altLang="zh-TW"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zh-TW"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你要去做</a:t>
                      </a:r>
                      <a:endParaRPr lang="en-US" sz="32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zh-CN"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神要改變你</a:t>
                      </a:r>
                      <a:endParaRPr lang="en-US" sz="3200" b="1" dirty="0">
                        <a:solidFill>
                          <a:srgbClr val="7030A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修復關係</a:t>
                      </a:r>
                      <a:r>
                        <a:rPr lang="en-US"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lnT w="28575" cap="flat" cmpd="sng" algn="ctr">
                      <a:solidFill>
                        <a:schemeClr val="tx1"/>
                      </a:solidFill>
                      <a:prstDash val="solid"/>
                      <a:round/>
                      <a:headEnd type="none" w="med" len="med"/>
                      <a:tailEnd type="none" w="med" len="med"/>
                    </a:lnT>
                    <a:solidFill>
                      <a:srgbClr val="FFFF00"/>
                    </a:solidFill>
                  </a:tcPr>
                </a:tc>
                <a:tc>
                  <a:txBody>
                    <a:bodyPr/>
                    <a:lstStyle/>
                    <a:p>
                      <a:pPr marL="0" marR="0">
                        <a:lnSpc>
                          <a:spcPct val="107000"/>
                        </a:lnSpc>
                        <a:spcBef>
                          <a:spcPts val="0"/>
                        </a:spcBef>
                        <a:spcAft>
                          <a:spcPts val="0"/>
                        </a:spcAft>
                      </a:pPr>
                      <a:r>
                        <a:rPr lang="zh-TW"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你就可靠神去做</a:t>
                      </a:r>
                      <a:endParaRPr lang="en-US"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但是會遇到</a:t>
                      </a:r>
                      <a:r>
                        <a:rPr lang="en-US" altLang="zh-CN"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
        <p:nvSpPr>
          <p:cNvPr id="4" name="TextBox 3">
            <a:extLst>
              <a:ext uri="{FF2B5EF4-FFF2-40B4-BE49-F238E27FC236}">
                <a16:creationId xmlns:a16="http://schemas.microsoft.com/office/drawing/2014/main" id="{3C339679-6CC4-4585-96A3-7FABF58AF234}"/>
              </a:ext>
            </a:extLst>
          </p:cNvPr>
          <p:cNvSpPr txBox="1"/>
          <p:nvPr/>
        </p:nvSpPr>
        <p:spPr>
          <a:xfrm>
            <a:off x="463826" y="384313"/>
            <a:ext cx="7064755" cy="646331"/>
          </a:xfrm>
          <a:prstGeom prst="rect">
            <a:avLst/>
          </a:prstGeom>
          <a:noFill/>
        </p:spPr>
        <p:txBody>
          <a:bodyPr wrap="none" rtlCol="0">
            <a:spAutoFit/>
          </a:bodyPr>
          <a:lstStyle/>
          <a:p>
            <a:r>
              <a:rPr lang="zh-TW" altLang="en-US" sz="3600" b="1" dirty="0">
                <a:solidFill>
                  <a:srgbClr val="C00000"/>
                </a:solidFill>
                <a:highlight>
                  <a:srgbClr val="FFFF00"/>
                </a:highlight>
                <a:ea typeface="Microsoft JhengHei" panose="020B0604030504040204" pitchFamily="34" charset="-120"/>
              </a:rPr>
              <a:t>有關你救恩的行動    </a:t>
            </a:r>
            <a:r>
              <a:rPr lang="zh-TW" altLang="en-US" sz="3600" b="1" dirty="0">
                <a:solidFill>
                  <a:schemeClr val="accent5">
                    <a:lumMod val="75000"/>
                  </a:schemeClr>
                </a:solidFill>
                <a:highlight>
                  <a:srgbClr val="FFFF00"/>
                </a:highlight>
                <a:ea typeface="Microsoft JhengHei" panose="020B0604030504040204" pitchFamily="34" charset="-120"/>
              </a:rPr>
              <a:t>你後來的行動</a:t>
            </a:r>
            <a:endParaRPr lang="en-US" sz="3600" b="1" dirty="0">
              <a:solidFill>
                <a:schemeClr val="accent5">
                  <a:lumMod val="75000"/>
                </a:schemeClr>
              </a:solidFill>
              <a:highlight>
                <a:srgbClr val="FFFF00"/>
              </a:highlight>
              <a:ea typeface="Microsoft JhengHei" panose="020B0604030504040204" pitchFamily="34" charset="-120"/>
            </a:endParaRPr>
          </a:p>
        </p:txBody>
      </p:sp>
    </p:spTree>
    <p:extLst>
      <p:ext uri="{BB962C8B-B14F-4D97-AF65-F5344CB8AC3E}">
        <p14:creationId xmlns:p14="http://schemas.microsoft.com/office/powerpoint/2010/main" val="33115245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32597" y="258068"/>
            <a:ext cx="8458200" cy="1938992"/>
          </a:xfrm>
          <a:prstGeom prst="rect">
            <a:avLst/>
          </a:prstGeom>
        </p:spPr>
        <p:txBody>
          <a:bodyPr wrap="square">
            <a:spAutoFit/>
          </a:bodyPr>
          <a:lstStyle/>
          <a:p>
            <a:pPr lvl="0"/>
            <a:r>
              <a:rPr lang="zh-TW" altLang="en-US" sz="6000" b="1" dirty="0">
                <a:ea typeface="Microsoft JhengHei" panose="020B0604030504040204" pitchFamily="34" charset="-120"/>
              </a:rPr>
              <a:t>基督徒應該有的目標</a:t>
            </a:r>
            <a:r>
              <a:rPr lang="en-US" altLang="zh-TW" sz="6000" b="1" dirty="0">
                <a:ea typeface="Microsoft JhengHei" panose="020B0604030504040204" pitchFamily="34" charset="-120"/>
              </a:rPr>
              <a:t>:</a:t>
            </a:r>
          </a:p>
          <a:p>
            <a:pPr lvl="0"/>
            <a:r>
              <a:rPr lang="zh-TW" altLang="en-US" sz="6000" b="1" dirty="0">
                <a:latin typeface="Microsoft JhengHei" panose="020B0604030504040204" pitchFamily="34" charset="-120"/>
                <a:ea typeface="Microsoft JhengHei" panose="020B0604030504040204" pitchFamily="34" charset="-120"/>
              </a:rPr>
              <a:t>要在基督裡</a:t>
            </a:r>
            <a:r>
              <a:rPr lang="zh-TW" altLang="en-US" sz="6000" b="1" dirty="0">
                <a:latin typeface="+mj-lt"/>
                <a:ea typeface="Microsoft JhengHei" panose="020B0604030504040204" pitchFamily="34" charset="-120"/>
              </a:rPr>
              <a:t>「</a:t>
            </a:r>
            <a:r>
              <a:rPr lang="zh-TW" altLang="en-US" sz="6000" b="1" dirty="0">
                <a:solidFill>
                  <a:schemeClr val="accent6">
                    <a:lumMod val="50000"/>
                  </a:schemeClr>
                </a:solidFill>
                <a:latin typeface="Microsoft JhengHei" panose="020B0604030504040204" pitchFamily="34" charset="-120"/>
                <a:ea typeface="Microsoft JhengHei" panose="020B0604030504040204" pitchFamily="34" charset="-120"/>
              </a:rPr>
              <a:t>得勝</a:t>
            </a:r>
            <a:r>
              <a:rPr lang="zh-TW" altLang="en-US" sz="6000" b="1" dirty="0">
                <a:latin typeface="+mj-lt"/>
                <a:ea typeface="Microsoft JhengHei" panose="020B0604030504040204" pitchFamily="34" charset="-120"/>
              </a:rPr>
              <a:t>」</a:t>
            </a:r>
            <a:endParaRPr lang="en-US" altLang="zh-TW" sz="6000" b="1" dirty="0">
              <a:latin typeface="+mj-lt"/>
              <a:ea typeface="Microsoft JhengHei" panose="020B0604030504040204" pitchFamily="34" charset="-120"/>
            </a:endParaRPr>
          </a:p>
        </p:txBody>
      </p:sp>
      <p:cxnSp>
        <p:nvCxnSpPr>
          <p:cNvPr id="4" name="Straight Connector 3">
            <a:extLst>
              <a:ext uri="{FF2B5EF4-FFF2-40B4-BE49-F238E27FC236}">
                <a16:creationId xmlns:a16="http://schemas.microsoft.com/office/drawing/2014/main" id="{9E8E7980-7FF1-4F64-988A-F080624D8077}"/>
              </a:ext>
            </a:extLst>
          </p:cNvPr>
          <p:cNvCxnSpPr/>
          <p:nvPr/>
        </p:nvCxnSpPr>
        <p:spPr>
          <a:xfrm>
            <a:off x="1367990" y="4764156"/>
            <a:ext cx="0" cy="1371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7A2DA8A-7C18-4D11-93FE-B12D4A60CA6E}"/>
              </a:ext>
            </a:extLst>
          </p:cNvPr>
          <p:cNvCxnSpPr>
            <a:cxnSpLocks/>
          </p:cNvCxnSpPr>
          <p:nvPr/>
        </p:nvCxnSpPr>
        <p:spPr>
          <a:xfrm>
            <a:off x="1367990" y="4764156"/>
            <a:ext cx="2362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BA80513-824D-4A4E-8CE8-16E23C09DB03}"/>
              </a:ext>
            </a:extLst>
          </p:cNvPr>
          <p:cNvCxnSpPr>
            <a:cxnSpLocks/>
          </p:cNvCxnSpPr>
          <p:nvPr/>
        </p:nvCxnSpPr>
        <p:spPr>
          <a:xfrm flipV="1">
            <a:off x="3730190" y="2935356"/>
            <a:ext cx="4724400"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5B4571A-46EB-464A-A209-9C7F195D29AD}"/>
              </a:ext>
            </a:extLst>
          </p:cNvPr>
          <p:cNvSpPr/>
          <p:nvPr/>
        </p:nvSpPr>
        <p:spPr>
          <a:xfrm>
            <a:off x="6721556" y="3323634"/>
            <a:ext cx="2108269" cy="2400657"/>
          </a:xfrm>
          <a:prstGeom prst="rect">
            <a:avLst/>
          </a:prstGeom>
        </p:spPr>
        <p:txBody>
          <a:bodyPr wrap="none">
            <a:spAutoFit/>
          </a:bodyPr>
          <a:lstStyle/>
          <a:p>
            <a:pPr algn="r"/>
            <a:r>
              <a:rPr lang="zh-TW" altLang="en-US" sz="5000" b="1" dirty="0">
                <a:solidFill>
                  <a:schemeClr val="accent6">
                    <a:lumMod val="50000"/>
                  </a:schemeClr>
                </a:solidFill>
                <a:latin typeface="Microsoft JhengHei" panose="020B0604030504040204" pitchFamily="34" charset="-120"/>
                <a:ea typeface="Microsoft JhengHei" panose="020B0604030504040204" pitchFamily="34" charset="-120"/>
              </a:rPr>
              <a:t>得勝</a:t>
            </a:r>
            <a:r>
              <a:rPr lang="en-US" altLang="zh-TW" sz="5000" b="1" dirty="0">
                <a:solidFill>
                  <a:schemeClr val="accent6">
                    <a:lumMod val="50000"/>
                  </a:schemeClr>
                </a:solidFill>
                <a:latin typeface="Microsoft JhengHei" panose="020B0604030504040204" pitchFamily="34" charset="-120"/>
                <a:ea typeface="Microsoft JhengHei" panose="020B0604030504040204" pitchFamily="34" charset="-120"/>
              </a:rPr>
              <a:t>,</a:t>
            </a:r>
          </a:p>
          <a:p>
            <a:pPr algn="r"/>
            <a:r>
              <a:rPr lang="zh-TW" altLang="en-US" sz="5000" b="1" dirty="0">
                <a:solidFill>
                  <a:schemeClr val="accent6">
                    <a:lumMod val="50000"/>
                  </a:schemeClr>
                </a:solidFill>
                <a:latin typeface="Microsoft JhengHei" panose="020B0604030504040204" pitchFamily="34" charset="-120"/>
                <a:ea typeface="Microsoft JhengHei" panose="020B0604030504040204" pitchFamily="34" charset="-120"/>
              </a:rPr>
              <a:t>與主同</a:t>
            </a:r>
            <a:endParaRPr lang="en-US" altLang="zh-TW" sz="5000" b="1" dirty="0">
              <a:solidFill>
                <a:schemeClr val="accent6">
                  <a:lumMod val="50000"/>
                </a:schemeClr>
              </a:solidFill>
              <a:latin typeface="Microsoft JhengHei" panose="020B0604030504040204" pitchFamily="34" charset="-120"/>
              <a:ea typeface="Microsoft JhengHei" panose="020B0604030504040204" pitchFamily="34" charset="-120"/>
            </a:endParaRPr>
          </a:p>
          <a:p>
            <a:pPr algn="r"/>
            <a:r>
              <a:rPr lang="zh-TW" altLang="en-US" sz="5000" b="1" dirty="0">
                <a:solidFill>
                  <a:schemeClr val="accent6">
                    <a:lumMod val="50000"/>
                  </a:schemeClr>
                </a:solidFill>
                <a:latin typeface="Microsoft JhengHei" panose="020B0604030504040204" pitchFamily="34" charset="-120"/>
                <a:ea typeface="Microsoft JhengHei" panose="020B0604030504040204" pitchFamily="34" charset="-120"/>
              </a:rPr>
              <a:t>做王</a:t>
            </a:r>
            <a:endParaRPr lang="en-US" sz="5000" b="1" dirty="0">
              <a:solidFill>
                <a:schemeClr val="accent6">
                  <a:lumMod val="50000"/>
                </a:schemeClr>
              </a:solidFill>
              <a:latin typeface="Microsoft JhengHei" panose="020B0604030504040204" pitchFamily="34" charset="-120"/>
              <a:ea typeface="Microsoft JhengHei" panose="020B0604030504040204" pitchFamily="34" charset="-120"/>
            </a:endParaRPr>
          </a:p>
        </p:txBody>
      </p:sp>
      <p:sp>
        <p:nvSpPr>
          <p:cNvPr id="15" name="Rectangle 14">
            <a:extLst>
              <a:ext uri="{FF2B5EF4-FFF2-40B4-BE49-F238E27FC236}">
                <a16:creationId xmlns:a16="http://schemas.microsoft.com/office/drawing/2014/main" id="{F397C105-CBA1-4646-AF61-14DCBDC111B1}"/>
              </a:ext>
            </a:extLst>
          </p:cNvPr>
          <p:cNvSpPr/>
          <p:nvPr/>
        </p:nvSpPr>
        <p:spPr>
          <a:xfrm>
            <a:off x="1367990" y="4862559"/>
            <a:ext cx="2749471" cy="861774"/>
          </a:xfrm>
          <a:prstGeom prst="rect">
            <a:avLst/>
          </a:prstGeom>
        </p:spPr>
        <p:txBody>
          <a:bodyPr wrap="none">
            <a:spAutoFit/>
          </a:bodyPr>
          <a:lstStyle/>
          <a:p>
            <a:r>
              <a:rPr lang="zh-TW" altLang="en-US" sz="5000" b="1" dirty="0">
                <a:solidFill>
                  <a:srgbClr val="C00000"/>
                </a:solidFill>
                <a:highlight>
                  <a:srgbClr val="FFFF00"/>
                </a:highlight>
                <a:latin typeface="Microsoft JhengHei" panose="020B0604030504040204" pitchFamily="34" charset="-120"/>
                <a:ea typeface="Microsoft JhengHei" panose="020B0604030504040204" pitchFamily="34" charset="-120"/>
              </a:rPr>
              <a:t>僅僅得救</a:t>
            </a:r>
            <a:endParaRPr lang="en-US" sz="5000" dirty="0">
              <a:solidFill>
                <a:srgbClr val="C00000"/>
              </a:solidFill>
              <a:highlight>
                <a:srgbClr val="FFFF00"/>
              </a:highlight>
              <a:ea typeface="Microsoft JhengHei" panose="020B0604030504040204" pitchFamily="34" charset="-120"/>
            </a:endParaRPr>
          </a:p>
        </p:txBody>
      </p:sp>
      <p:grpSp>
        <p:nvGrpSpPr>
          <p:cNvPr id="7" name="Group 6">
            <a:extLst>
              <a:ext uri="{FF2B5EF4-FFF2-40B4-BE49-F238E27FC236}">
                <a16:creationId xmlns:a16="http://schemas.microsoft.com/office/drawing/2014/main" id="{92263FD7-C5D1-4DA7-90CE-6FB9280BF9AC}"/>
              </a:ext>
            </a:extLst>
          </p:cNvPr>
          <p:cNvGrpSpPr/>
          <p:nvPr/>
        </p:nvGrpSpPr>
        <p:grpSpPr>
          <a:xfrm>
            <a:off x="1977592" y="3168210"/>
            <a:ext cx="571499" cy="1511584"/>
            <a:chOff x="2209802" y="2823654"/>
            <a:chExt cx="571499" cy="1511584"/>
          </a:xfrm>
        </p:grpSpPr>
        <p:sp>
          <p:nvSpPr>
            <p:cNvPr id="16" name="Smiley Face 15">
              <a:extLst>
                <a:ext uri="{FF2B5EF4-FFF2-40B4-BE49-F238E27FC236}">
                  <a16:creationId xmlns:a16="http://schemas.microsoft.com/office/drawing/2014/main" id="{1C48453D-6C2D-4712-BEB0-025F0B56AC69}"/>
                </a:ext>
              </a:extLst>
            </p:cNvPr>
            <p:cNvSpPr/>
            <p:nvPr/>
          </p:nvSpPr>
          <p:spPr>
            <a:xfrm>
              <a:off x="2209802" y="2823654"/>
              <a:ext cx="571499" cy="537365"/>
            </a:xfrm>
            <a:prstGeom prst="smileyFac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a typeface="Microsoft JhengHei" panose="020B0604030504040204" pitchFamily="34" charset="-120"/>
              </a:endParaRPr>
            </a:p>
          </p:txBody>
        </p:sp>
        <p:cxnSp>
          <p:nvCxnSpPr>
            <p:cNvPr id="18" name="Straight Connector 17">
              <a:extLst>
                <a:ext uri="{FF2B5EF4-FFF2-40B4-BE49-F238E27FC236}">
                  <a16:creationId xmlns:a16="http://schemas.microsoft.com/office/drawing/2014/main" id="{78958CB7-8347-4BE6-9C36-0BF04B9B0370}"/>
                </a:ext>
              </a:extLst>
            </p:cNvPr>
            <p:cNvCxnSpPr>
              <a:stCxn id="16" idx="4"/>
            </p:cNvCxnSpPr>
            <p:nvPr/>
          </p:nvCxnSpPr>
          <p:spPr>
            <a:xfrm flipH="1">
              <a:off x="2495551" y="3361019"/>
              <a:ext cx="1" cy="6858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ECFA5C9-C71E-4856-A733-1C36EB7B737F}"/>
                </a:ext>
              </a:extLst>
            </p:cNvPr>
            <p:cNvCxnSpPr>
              <a:cxnSpLocks/>
            </p:cNvCxnSpPr>
            <p:nvPr/>
          </p:nvCxnSpPr>
          <p:spPr>
            <a:xfrm>
              <a:off x="2495551" y="3540547"/>
              <a:ext cx="285750" cy="2667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1A8D768-10CB-49ED-B8FE-5C7B552AE923}"/>
                </a:ext>
              </a:extLst>
            </p:cNvPr>
            <p:cNvCxnSpPr>
              <a:cxnSpLocks/>
            </p:cNvCxnSpPr>
            <p:nvPr/>
          </p:nvCxnSpPr>
          <p:spPr>
            <a:xfrm flipV="1">
              <a:off x="2235622" y="3517304"/>
              <a:ext cx="285751" cy="31166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6E986B5-2DC1-4631-9C67-8484E2FF605B}"/>
                </a:ext>
              </a:extLst>
            </p:cNvPr>
            <p:cNvCxnSpPr>
              <a:cxnSpLocks/>
            </p:cNvCxnSpPr>
            <p:nvPr/>
          </p:nvCxnSpPr>
          <p:spPr>
            <a:xfrm>
              <a:off x="2495551" y="4046819"/>
              <a:ext cx="285750" cy="2667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5E50760-813D-4166-80A2-57268AD143B1}"/>
                </a:ext>
              </a:extLst>
            </p:cNvPr>
            <p:cNvCxnSpPr>
              <a:cxnSpLocks/>
            </p:cNvCxnSpPr>
            <p:nvPr/>
          </p:nvCxnSpPr>
          <p:spPr>
            <a:xfrm flipV="1">
              <a:off x="2235622" y="4023576"/>
              <a:ext cx="285751" cy="31166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919A8AA7-021F-481B-A383-630A8A4A0354}"/>
              </a:ext>
            </a:extLst>
          </p:cNvPr>
          <p:cNvSpPr/>
          <p:nvPr/>
        </p:nvSpPr>
        <p:spPr>
          <a:xfrm>
            <a:off x="530087" y="4537215"/>
            <a:ext cx="825867" cy="1631216"/>
          </a:xfrm>
          <a:prstGeom prst="rect">
            <a:avLst/>
          </a:prstGeom>
        </p:spPr>
        <p:txBody>
          <a:bodyPr wrap="none">
            <a:spAutoFit/>
          </a:bodyPr>
          <a:lstStyle/>
          <a:p>
            <a:r>
              <a:rPr lang="zh-TW" altLang="en-US" sz="5000" b="1" dirty="0">
                <a:latin typeface="Microsoft JhengHei" panose="020B0604030504040204" pitchFamily="34" charset="-120"/>
                <a:ea typeface="Microsoft JhengHei" panose="020B0604030504040204" pitchFamily="34" charset="-120"/>
              </a:rPr>
              <a:t>地</a:t>
            </a:r>
            <a:endParaRPr lang="en-US" altLang="zh-TW" sz="5000" b="1" dirty="0">
              <a:latin typeface="Microsoft JhengHei" panose="020B0604030504040204" pitchFamily="34" charset="-120"/>
              <a:ea typeface="Microsoft JhengHei" panose="020B0604030504040204" pitchFamily="34" charset="-120"/>
            </a:endParaRPr>
          </a:p>
          <a:p>
            <a:r>
              <a:rPr lang="zh-TW" altLang="en-US" sz="5000" b="1" dirty="0">
                <a:latin typeface="Microsoft JhengHei" panose="020B0604030504040204" pitchFamily="34" charset="-120"/>
                <a:ea typeface="Microsoft JhengHei" panose="020B0604030504040204" pitchFamily="34" charset="-120"/>
              </a:rPr>
              <a:t>獄</a:t>
            </a:r>
            <a:endParaRPr lang="en-US" sz="5000" dirty="0">
              <a:ea typeface="Microsoft JhengHei" panose="020B0604030504040204" pitchFamily="34" charset="-120"/>
            </a:endParaRPr>
          </a:p>
        </p:txBody>
      </p:sp>
      <p:sp>
        <p:nvSpPr>
          <p:cNvPr id="28" name="Arrow: Up 27">
            <a:extLst>
              <a:ext uri="{FF2B5EF4-FFF2-40B4-BE49-F238E27FC236}">
                <a16:creationId xmlns:a16="http://schemas.microsoft.com/office/drawing/2014/main" id="{6DAF0A55-1CD2-4FB9-B458-0F3D691EA689}"/>
              </a:ext>
            </a:extLst>
          </p:cNvPr>
          <p:cNvSpPr/>
          <p:nvPr/>
        </p:nvSpPr>
        <p:spPr>
          <a:xfrm>
            <a:off x="7726118" y="2093203"/>
            <a:ext cx="990600" cy="914400"/>
          </a:xfrm>
          <a:prstGeom prst="upArrow">
            <a:avLst/>
          </a:prstGeom>
          <a:solidFill>
            <a:srgbClr val="FF0000"/>
          </a:solid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a typeface="Microsoft JhengHei" panose="020B0604030504040204" pitchFamily="34" charset="-120"/>
            </a:endParaRPr>
          </a:p>
        </p:txBody>
      </p:sp>
      <p:sp>
        <p:nvSpPr>
          <p:cNvPr id="29" name="Arrow: Notched Right 28">
            <a:extLst>
              <a:ext uri="{FF2B5EF4-FFF2-40B4-BE49-F238E27FC236}">
                <a16:creationId xmlns:a16="http://schemas.microsoft.com/office/drawing/2014/main" id="{1A72D192-A466-4CCC-87E8-015AF627886D}"/>
              </a:ext>
            </a:extLst>
          </p:cNvPr>
          <p:cNvSpPr/>
          <p:nvPr/>
        </p:nvSpPr>
        <p:spPr>
          <a:xfrm rot="20238019">
            <a:off x="4088395" y="3963077"/>
            <a:ext cx="1752600" cy="263534"/>
          </a:xfrm>
          <a:prstGeom prst="notchedRightArrow">
            <a:avLst/>
          </a:prstGeom>
          <a:solidFill>
            <a:srgbClr val="0070C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a typeface="Microsoft JhengHei" panose="020B0604030504040204" pitchFamily="34" charset="-120"/>
            </a:endParaRPr>
          </a:p>
        </p:txBody>
      </p:sp>
      <p:sp>
        <p:nvSpPr>
          <p:cNvPr id="2" name="Rectangle 1">
            <a:extLst>
              <a:ext uri="{FF2B5EF4-FFF2-40B4-BE49-F238E27FC236}">
                <a16:creationId xmlns:a16="http://schemas.microsoft.com/office/drawing/2014/main" id="{60907F04-C3E4-49A9-ACD4-8ACAE64040F0}"/>
              </a:ext>
            </a:extLst>
          </p:cNvPr>
          <p:cNvSpPr/>
          <p:nvPr/>
        </p:nvSpPr>
        <p:spPr>
          <a:xfrm rot="20260014">
            <a:off x="3053158" y="1841101"/>
            <a:ext cx="2749471" cy="2400657"/>
          </a:xfrm>
          <a:prstGeom prst="rect">
            <a:avLst/>
          </a:prstGeom>
        </p:spPr>
        <p:txBody>
          <a:bodyPr wrap="none">
            <a:spAutoFit/>
          </a:bodyPr>
          <a:lstStyle/>
          <a:p>
            <a:r>
              <a:rPr lang="zh-TW" altLang="en-US" sz="5000" b="1" dirty="0">
                <a:solidFill>
                  <a:srgbClr val="0070C0"/>
                </a:solidFill>
                <a:latin typeface="Microsoft JhengHei" panose="020B0604030504040204" pitchFamily="34" charset="-120"/>
                <a:ea typeface="Microsoft JhengHei" panose="020B0604030504040204" pitchFamily="34" charset="-120"/>
              </a:rPr>
              <a:t>清心</a:t>
            </a:r>
            <a:r>
              <a:rPr lang="en-US" altLang="zh-TW" sz="5000" b="1" dirty="0">
                <a:solidFill>
                  <a:srgbClr val="0070C0"/>
                </a:solidFill>
                <a:latin typeface="Microsoft JhengHei" panose="020B0604030504040204" pitchFamily="34" charset="-120"/>
                <a:ea typeface="Microsoft JhengHei" panose="020B0604030504040204" pitchFamily="34" charset="-120"/>
              </a:rPr>
              <a:t>,</a:t>
            </a:r>
          </a:p>
          <a:p>
            <a:r>
              <a:rPr lang="zh-TW" altLang="en-US" sz="5000" b="1" dirty="0">
                <a:solidFill>
                  <a:srgbClr val="0070C0"/>
                </a:solidFill>
                <a:latin typeface="Microsoft JhengHei" panose="020B0604030504040204" pitchFamily="34" charset="-120"/>
                <a:ea typeface="Microsoft JhengHei" panose="020B0604030504040204" pitchFamily="34" charset="-120"/>
              </a:rPr>
              <a:t>努力追求</a:t>
            </a:r>
            <a:endParaRPr lang="en-US" altLang="zh-TW" sz="5000" b="1" dirty="0">
              <a:solidFill>
                <a:srgbClr val="0070C0"/>
              </a:solidFill>
              <a:latin typeface="Microsoft JhengHei" panose="020B0604030504040204" pitchFamily="34" charset="-120"/>
              <a:ea typeface="Microsoft JhengHei" panose="020B0604030504040204" pitchFamily="34" charset="-120"/>
            </a:endParaRPr>
          </a:p>
          <a:p>
            <a:pPr algn="r"/>
            <a:r>
              <a:rPr lang="zh-TW" altLang="en-US" sz="5000" b="1" dirty="0">
                <a:solidFill>
                  <a:srgbClr val="0070C0"/>
                </a:solidFill>
                <a:latin typeface="Microsoft JhengHei" panose="020B0604030504040204" pitchFamily="34" charset="-120"/>
                <a:ea typeface="Microsoft JhengHei" panose="020B0604030504040204" pitchFamily="34" charset="-120"/>
              </a:rPr>
              <a:t>與主同行</a:t>
            </a:r>
            <a:endParaRPr lang="en-US" sz="5000" b="1" dirty="0">
              <a:solidFill>
                <a:srgbClr val="0070C0"/>
              </a:solidFill>
              <a:latin typeface="Microsoft JhengHei" panose="020B0604030504040204" pitchFamily="34" charset="-120"/>
              <a:ea typeface="Microsoft JhengHei" panose="020B0604030504040204" pitchFamily="34" charset="-120"/>
            </a:endParaRPr>
          </a:p>
        </p:txBody>
      </p:sp>
      <p:sp>
        <p:nvSpPr>
          <p:cNvPr id="20" name="Rectangle 19">
            <a:extLst>
              <a:ext uri="{FF2B5EF4-FFF2-40B4-BE49-F238E27FC236}">
                <a16:creationId xmlns:a16="http://schemas.microsoft.com/office/drawing/2014/main" id="{1BED3DD7-22F6-48D7-9B8A-1832DD7DBF63}"/>
              </a:ext>
            </a:extLst>
          </p:cNvPr>
          <p:cNvSpPr/>
          <p:nvPr/>
        </p:nvSpPr>
        <p:spPr>
          <a:xfrm rot="20260014">
            <a:off x="3806300" y="4346691"/>
            <a:ext cx="2749471" cy="1631216"/>
          </a:xfrm>
          <a:prstGeom prst="rect">
            <a:avLst/>
          </a:prstGeom>
        </p:spPr>
        <p:txBody>
          <a:bodyPr wrap="none">
            <a:spAutoFit/>
          </a:bodyPr>
          <a:lstStyle/>
          <a:p>
            <a:pPr algn="r"/>
            <a:r>
              <a:rPr lang="zh-TW" altLang="en-US" sz="5000" b="1" dirty="0">
                <a:solidFill>
                  <a:srgbClr val="7030A0"/>
                </a:solidFill>
                <a:latin typeface="Microsoft JhengHei" panose="020B0604030504040204" pitchFamily="34" charset="-120"/>
                <a:ea typeface="Microsoft JhengHei" panose="020B0604030504040204" pitchFamily="34" charset="-120"/>
              </a:rPr>
              <a:t>溫柔</a:t>
            </a:r>
            <a:r>
              <a:rPr lang="en-US" altLang="zh-TW" sz="5000" b="1" dirty="0">
                <a:solidFill>
                  <a:srgbClr val="7030A0"/>
                </a:solidFill>
                <a:latin typeface="Microsoft JhengHei" panose="020B0604030504040204" pitchFamily="34" charset="-120"/>
                <a:ea typeface="Microsoft JhengHei" panose="020B0604030504040204" pitchFamily="34" charset="-120"/>
              </a:rPr>
              <a:t>,</a:t>
            </a:r>
          </a:p>
          <a:p>
            <a:r>
              <a:rPr lang="zh-TW" altLang="en-US" sz="5000" b="1" dirty="0">
                <a:solidFill>
                  <a:srgbClr val="7030A0"/>
                </a:solidFill>
                <a:latin typeface="Microsoft JhengHei" panose="020B0604030504040204" pitchFamily="34" charset="-120"/>
                <a:ea typeface="Microsoft JhengHei" panose="020B0604030504040204" pitchFamily="34" charset="-120"/>
              </a:rPr>
              <a:t>飢渴慕義</a:t>
            </a:r>
            <a:endParaRPr lang="en-US" altLang="zh-TW" sz="5000" b="1" dirty="0">
              <a:solidFill>
                <a:srgbClr val="7030A0"/>
              </a:solidFill>
              <a:latin typeface="Microsoft JhengHei" panose="020B0604030504040204" pitchFamily="34" charset="-120"/>
              <a:ea typeface="Microsoft JhengHei" panose="020B0604030504040204" pitchFamily="34" charset="-120"/>
            </a:endParaRPr>
          </a:p>
        </p:txBody>
      </p:sp>
      <p:cxnSp>
        <p:nvCxnSpPr>
          <p:cNvPr id="10" name="Straight Arrow Connector 9">
            <a:extLst>
              <a:ext uri="{FF2B5EF4-FFF2-40B4-BE49-F238E27FC236}">
                <a16:creationId xmlns:a16="http://schemas.microsoft.com/office/drawing/2014/main" id="{785C6919-4012-4099-B10A-74C4F41B4B9C}"/>
              </a:ext>
            </a:extLst>
          </p:cNvPr>
          <p:cNvCxnSpPr>
            <a:cxnSpLocks/>
          </p:cNvCxnSpPr>
          <p:nvPr/>
        </p:nvCxnSpPr>
        <p:spPr>
          <a:xfrm flipH="1" flipV="1">
            <a:off x="4339957" y="4614631"/>
            <a:ext cx="256842" cy="579791"/>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6138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125898"/>
            <a:ext cx="8458200" cy="2862322"/>
          </a:xfrm>
          <a:prstGeom prst="rect">
            <a:avLst/>
          </a:prstGeom>
        </p:spPr>
        <p:txBody>
          <a:bodyPr wrap="square">
            <a:spAutoFit/>
          </a:bodyPr>
          <a:lstStyle/>
          <a:p>
            <a:r>
              <a:rPr lang="zh-TW" altLang="en-US" sz="6000" b="1" dirty="0">
                <a:ea typeface="Microsoft JhengHei" panose="020B0604030504040204" pitchFamily="34" charset="-120"/>
              </a:rPr>
              <a:t>前五個 「福」有點連續性。 最後三個則比較是同時發生的。</a:t>
            </a:r>
            <a:endParaRPr lang="en-US" altLang="zh-TW" sz="5600" b="1" dirty="0">
              <a:latin typeface="+mj-lt"/>
              <a:ea typeface="Microsoft JhengHei" panose="020B0604030504040204" pitchFamily="34" charset="-120"/>
            </a:endParaRPr>
          </a:p>
        </p:txBody>
      </p:sp>
    </p:spTree>
    <p:extLst>
      <p:ext uri="{BB962C8B-B14F-4D97-AF65-F5344CB8AC3E}">
        <p14:creationId xmlns:p14="http://schemas.microsoft.com/office/powerpoint/2010/main" val="893302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9400" y="491068"/>
            <a:ext cx="8662504" cy="6555641"/>
          </a:xfrm>
          <a:prstGeom prst="rect">
            <a:avLst/>
          </a:prstGeom>
        </p:spPr>
        <p:txBody>
          <a:bodyPr wrap="square">
            <a:spAutoFit/>
          </a:bodyPr>
          <a:lstStyle/>
          <a:p>
            <a:r>
              <a:rPr lang="zh-TW" altLang="en-US" sz="6000" b="1" dirty="0">
                <a:ea typeface="Microsoft JhengHei" panose="020B0604030504040204" pitchFamily="34" charset="-120"/>
              </a:rPr>
              <a:t>為什麼 「清心</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純潔的心」如此重要？</a:t>
            </a:r>
            <a:endParaRPr lang="en-US" altLang="zh-TW" sz="6000" b="1" dirty="0">
              <a:ea typeface="Microsoft JhengHei" panose="020B0604030504040204" pitchFamily="34" charset="-120"/>
            </a:endParaRPr>
          </a:p>
          <a:p>
            <a:endParaRPr lang="en-US" altLang="zh-TW" sz="6000" b="1" dirty="0">
              <a:ea typeface="Microsoft JhengHei" panose="020B0604030504040204" pitchFamily="34" charset="-120"/>
            </a:endParaRPr>
          </a:p>
          <a:p>
            <a:r>
              <a:rPr lang="zh-TW" altLang="en-US" sz="6000" b="1" dirty="0">
                <a:ea typeface="Microsoft JhengHei" panose="020B0604030504040204" pitchFamily="34" charset="-120"/>
              </a:rPr>
              <a:t>我們的生命是一個考驗。 我們的心（意圖）是神最在乎及要評判的。</a:t>
            </a:r>
            <a:endParaRPr lang="en-US" altLang="zh-TW" sz="6000" b="1" dirty="0">
              <a:ea typeface="Microsoft JhengHei" panose="020B0604030504040204" pitchFamily="34" charset="-120"/>
            </a:endParaRPr>
          </a:p>
          <a:p>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25728045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431800"/>
            <a:ext cx="8458200" cy="2862322"/>
          </a:xfrm>
          <a:prstGeom prst="rect">
            <a:avLst/>
          </a:prstGeom>
        </p:spPr>
        <p:txBody>
          <a:bodyPr wrap="square">
            <a:spAutoFit/>
          </a:bodyPr>
          <a:lstStyle/>
          <a:p>
            <a:r>
              <a:rPr lang="zh-TW" altLang="en-US" sz="6000" b="1" dirty="0">
                <a:ea typeface="Microsoft JhengHei" panose="020B0604030504040204" pitchFamily="34" charset="-120"/>
              </a:rPr>
              <a:t>當你試圖跟隨神卻遭到逼迫時，這有點證明你正走在正確的道路上。</a:t>
            </a:r>
            <a:endParaRPr lang="en-US" altLang="zh-TW" sz="5600" b="1" dirty="0">
              <a:latin typeface="+mj-lt"/>
              <a:ea typeface="Microsoft JhengHei" panose="020B0604030504040204" pitchFamily="34" charset="-120"/>
            </a:endParaRPr>
          </a:p>
        </p:txBody>
      </p:sp>
    </p:spTree>
    <p:extLst>
      <p:ext uri="{BB962C8B-B14F-4D97-AF65-F5344CB8AC3E}">
        <p14:creationId xmlns:p14="http://schemas.microsoft.com/office/powerpoint/2010/main" val="328726738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4313" y="225290"/>
            <a:ext cx="8759687" cy="563231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第六福</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清心</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純淨的心</a:t>
            </a:r>
            <a:r>
              <a:rPr lang="en-US" altLang="zh-TW" sz="6000" b="1" dirty="0">
                <a:latin typeface="Microsoft JhengHei" panose="020B0604030504040204" pitchFamily="34" charset="-120"/>
                <a:ea typeface="Microsoft JhengHei" panose="020B0604030504040204" pitchFamily="34" charset="-120"/>
              </a:rPr>
              <a:t>)</a:t>
            </a:r>
            <a:endParaRPr lang="en-US" sz="6000" dirty="0">
              <a:latin typeface="Microsoft JhengHei" panose="020B0604030504040204" pitchFamily="34" charset="-120"/>
              <a:ea typeface="Microsoft JhengHei" panose="020B0604030504040204" pitchFamily="34" charset="-120"/>
            </a:endParaRPr>
          </a:p>
          <a:p>
            <a:r>
              <a:rPr lang="en-US" sz="5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像耶穌一樣有一個</a:t>
            </a:r>
            <a:r>
              <a:rPr lang="zh-TW" altLang="en-US" sz="6000" b="1" kern="1000" spc="-50" dirty="0">
                <a:latin typeface="Microsoft JhengHei" panose="020B0604030504040204" pitchFamily="34" charset="-120"/>
                <a:ea typeface="Microsoft JhengHei" panose="020B0604030504040204" pitchFamily="34" charset="-120"/>
              </a:rPr>
              <a:t>純淨</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真誠</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沒有腐敗的心</a:t>
            </a:r>
            <a:endParaRPr lang="en-US" altLang="zh-TW" sz="6000" b="1" kern="1000" spc="-50" dirty="0">
              <a:latin typeface="Microsoft JhengHei" panose="020B0604030504040204" pitchFamily="34" charset="-120"/>
              <a:ea typeface="Microsoft JhengHei" panose="020B0604030504040204" pitchFamily="34" charset="-120"/>
            </a:endParaRPr>
          </a:p>
          <a:p>
            <a:endParaRPr lang="en-US" altLang="zh-TW" sz="6000" b="1" kern="1000" spc="-50" dirty="0">
              <a:solidFill>
                <a:srgbClr val="000000"/>
              </a:solidFill>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願神祝福各位。</a:t>
            </a:r>
            <a:endParaRPr lang="en-US" altLang="zh-TW" sz="6000" b="1" dirty="0">
              <a:latin typeface="Microsoft JhengHei" panose="020B0604030504040204" pitchFamily="34" charset="-120"/>
              <a:ea typeface="Microsoft JhengHei" panose="020B0604030504040204" pitchFamily="34" charset="-120"/>
            </a:endParaRPr>
          </a:p>
          <a:p>
            <a:endParaRPr lang="en-US" altLang="zh-TW" sz="6000" b="1" kern="1000" dirty="0">
              <a:solidFill>
                <a:srgbClr val="000000"/>
              </a:solidFill>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22789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3874" y="314886"/>
            <a:ext cx="8782326" cy="5447645"/>
          </a:xfrm>
          <a:prstGeom prst="rect">
            <a:avLst/>
          </a:prstGeom>
        </p:spPr>
        <p:txBody>
          <a:bodyPr wrap="square">
            <a:spAutoFit/>
          </a:bodyPr>
          <a:lstStyle/>
          <a:p>
            <a:r>
              <a:rPr lang="zh-TW" altLang="en-US" sz="6000" b="1" dirty="0">
                <a:ea typeface="Microsoft JhengHei" panose="020B0604030504040204" pitchFamily="34" charset="-120"/>
              </a:rPr>
              <a:t>馬太福音</a:t>
            </a:r>
            <a:r>
              <a:rPr lang="en-US" altLang="zh-TW" sz="6000" b="1" dirty="0">
                <a:ea typeface="Microsoft JhengHei" panose="020B0604030504040204" pitchFamily="34" charset="-120"/>
              </a:rPr>
              <a:t> 25:23</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當神審判的僕人時</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祂說</a:t>
            </a:r>
            <a:r>
              <a:rPr lang="en-US" altLang="zh-TW" sz="6000" b="1" dirty="0">
                <a:ea typeface="Microsoft JhengHei" panose="020B0604030504040204" pitchFamily="34" charset="-120"/>
              </a:rPr>
              <a:t>:</a:t>
            </a:r>
          </a:p>
          <a:p>
            <a:endParaRPr lang="en-US" altLang="zh-TW" sz="1200" b="1" dirty="0">
              <a:ea typeface="Microsoft JhengHei" panose="020B0604030504040204" pitchFamily="34" charset="-120"/>
            </a:endParaRPr>
          </a:p>
          <a:p>
            <a:r>
              <a:rPr lang="zh-TW" altLang="en-US" sz="6000" b="1" dirty="0">
                <a:ea typeface="Microsoft JhengHei" panose="020B0604030504040204" pitchFamily="34" charset="-120"/>
              </a:rPr>
              <a:t>「你是</a:t>
            </a:r>
            <a:r>
              <a:rPr lang="zh-TW" altLang="en-US" sz="6000" b="1" u="sng" dirty="0">
                <a:ea typeface="Microsoft JhengHei" panose="020B0604030504040204" pitchFamily="34" charset="-120"/>
              </a:rPr>
              <a:t>忠心又良善</a:t>
            </a:r>
            <a:r>
              <a:rPr lang="zh-TW" altLang="en-US" sz="6000" b="1" dirty="0">
                <a:ea typeface="Microsoft JhengHei" panose="020B0604030504040204" pitchFamily="34" charset="-120"/>
              </a:rPr>
              <a:t>的僕人」</a:t>
            </a:r>
            <a:endParaRPr lang="en-US" altLang="zh-TW" sz="6000" b="1" dirty="0">
              <a:ea typeface="Microsoft JhengHei" panose="020B0604030504040204" pitchFamily="34" charset="-120"/>
            </a:endParaRPr>
          </a:p>
          <a:p>
            <a:pPr algn="ctr"/>
            <a:endParaRPr lang="en-US" altLang="zh-TW" sz="1200" b="1" dirty="0">
              <a:ea typeface="Microsoft JhengHei" panose="020B0604030504040204" pitchFamily="34" charset="-120"/>
            </a:endParaRPr>
          </a:p>
          <a:p>
            <a:pPr algn="ctr"/>
            <a:r>
              <a:rPr lang="zh-TW" altLang="en-US" sz="6000" b="1" dirty="0">
                <a:ea typeface="Microsoft JhengHei" panose="020B0604030504040204" pitchFamily="34" charset="-120"/>
              </a:rPr>
              <a:t>而不是</a:t>
            </a:r>
            <a:endParaRPr lang="en-US" altLang="zh-TW" sz="6000" b="1" dirty="0">
              <a:ea typeface="Microsoft JhengHei" panose="020B0604030504040204" pitchFamily="34" charset="-120"/>
            </a:endParaRPr>
          </a:p>
          <a:p>
            <a:endParaRPr lang="en-US" altLang="zh-TW" sz="1200" b="1" dirty="0">
              <a:ea typeface="Microsoft JhengHei" panose="020B0604030504040204" pitchFamily="34" charset="-120"/>
            </a:endParaRPr>
          </a:p>
          <a:p>
            <a:r>
              <a:rPr lang="zh-TW" altLang="en-US" sz="6000" b="1" dirty="0">
                <a:ea typeface="Microsoft JhengHei" panose="020B0604030504040204" pitchFamily="34" charset="-120"/>
              </a:rPr>
              <a:t>「你是</a:t>
            </a:r>
            <a:r>
              <a:rPr lang="zh-TW" altLang="en-US" sz="6000" b="1" u="sng" dirty="0">
                <a:ea typeface="Microsoft JhengHei" panose="020B0604030504040204" pitchFamily="34" charset="-120"/>
              </a:rPr>
              <a:t>聰明又能幹</a:t>
            </a:r>
            <a:r>
              <a:rPr lang="zh-TW" altLang="en-US" sz="6000" b="1" dirty="0">
                <a:ea typeface="Microsoft JhengHei" panose="020B0604030504040204" pitchFamily="34" charset="-120"/>
              </a:rPr>
              <a:t>的僕人」</a:t>
            </a:r>
            <a:endParaRPr lang="en-US" altLang="zh-TW" sz="6000" b="1" dirty="0">
              <a:ea typeface="Microsoft JhengHei" panose="020B0604030504040204" pitchFamily="34" charset="-120"/>
            </a:endParaRPr>
          </a:p>
          <a:p>
            <a:pPr algn="r"/>
            <a:endParaRPr lang="en-US" altLang="zh-TW" sz="1200" b="1" dirty="0">
              <a:ea typeface="Microsoft JhengHei" panose="020B0604030504040204" pitchFamily="34" charset="-120"/>
            </a:endParaRPr>
          </a:p>
        </p:txBody>
      </p:sp>
    </p:spTree>
    <p:extLst>
      <p:ext uri="{BB962C8B-B14F-4D97-AF65-F5344CB8AC3E}">
        <p14:creationId xmlns:p14="http://schemas.microsoft.com/office/powerpoint/2010/main" val="2438429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413478"/>
            <a:ext cx="8458200" cy="1938992"/>
          </a:xfrm>
          <a:prstGeom prst="rect">
            <a:avLst/>
          </a:prstGeom>
        </p:spPr>
        <p:txBody>
          <a:bodyPr wrap="square">
            <a:spAutoFit/>
          </a:bodyPr>
          <a:lstStyle/>
          <a:p>
            <a:r>
              <a:rPr lang="zh-TW" altLang="en-US" sz="6000" b="1" dirty="0">
                <a:ea typeface="Microsoft JhengHei" panose="020B0604030504040204" pitchFamily="34" charset="-120"/>
              </a:rPr>
              <a:t>神稱讚僕人的心，而不是他的能力或成就。</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2498366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1450" y="318052"/>
            <a:ext cx="8801100" cy="2862322"/>
          </a:xfrm>
          <a:prstGeom prst="rect">
            <a:avLst/>
          </a:prstGeom>
        </p:spPr>
        <p:txBody>
          <a:bodyPr wrap="square">
            <a:spAutoFit/>
          </a:bodyPr>
          <a:lstStyle/>
          <a:p>
            <a:r>
              <a:rPr lang="zh-TW" altLang="en-US" sz="6000" b="1" dirty="0">
                <a:ea typeface="Microsoft JhengHei" panose="020B0604030504040204" pitchFamily="34" charset="-120"/>
              </a:rPr>
              <a:t>神可以自己做的一切祂要求我們去做的事。祂用我們主要是要來測試我們。</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1740591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30086" y="410818"/>
            <a:ext cx="8442463" cy="1938992"/>
          </a:xfrm>
          <a:prstGeom prst="rect">
            <a:avLst/>
          </a:prstGeom>
        </p:spPr>
        <p:txBody>
          <a:bodyPr wrap="square">
            <a:spAutoFit/>
          </a:bodyPr>
          <a:lstStyle/>
          <a:p>
            <a:r>
              <a:rPr lang="zh-TW" altLang="en-US" sz="6000" b="1" dirty="0">
                <a:ea typeface="Microsoft JhengHei" panose="020B0604030504040204" pitchFamily="34" charset="-120"/>
              </a:rPr>
              <a:t>人說：神啊，請你來解決世界上的問題吧！</a:t>
            </a:r>
          </a:p>
        </p:txBody>
      </p:sp>
    </p:spTree>
    <p:extLst>
      <p:ext uri="{BB962C8B-B14F-4D97-AF65-F5344CB8AC3E}">
        <p14:creationId xmlns:p14="http://schemas.microsoft.com/office/powerpoint/2010/main" val="2239557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4873" y="225288"/>
            <a:ext cx="8694253" cy="3785652"/>
          </a:xfrm>
          <a:prstGeom prst="rect">
            <a:avLst/>
          </a:prstGeom>
        </p:spPr>
        <p:txBody>
          <a:bodyPr wrap="square">
            <a:spAutoFit/>
          </a:bodyPr>
          <a:lstStyle/>
          <a:p>
            <a:r>
              <a:rPr lang="zh-TW" altLang="en-US" sz="6000" b="1" dirty="0">
                <a:ea typeface="Microsoft JhengHei" panose="020B0604030504040204" pitchFamily="34" charset="-120"/>
              </a:rPr>
              <a:t>神的回答：我已經做了</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我創造了你！ 如果你真的想做點什麼</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我會幫助你。</a:t>
            </a:r>
            <a:endParaRPr lang="en-US" altLang="zh-TW" sz="2400" b="1" dirty="0">
              <a:ea typeface="Microsoft JhengHei" panose="020B0604030504040204" pitchFamily="34" charset="-120"/>
            </a:endParaRPr>
          </a:p>
        </p:txBody>
      </p:sp>
    </p:spTree>
    <p:extLst>
      <p:ext uri="{BB962C8B-B14F-4D97-AF65-F5344CB8AC3E}">
        <p14:creationId xmlns:p14="http://schemas.microsoft.com/office/powerpoint/2010/main" val="1288306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5445" y="265044"/>
            <a:ext cx="8813109" cy="1938992"/>
          </a:xfrm>
          <a:prstGeom prst="rect">
            <a:avLst/>
          </a:prstGeom>
        </p:spPr>
        <p:txBody>
          <a:bodyPr wrap="square">
            <a:spAutoFit/>
          </a:bodyPr>
          <a:lstStyle/>
          <a:p>
            <a:r>
              <a:rPr lang="zh-TW" altLang="en-US" sz="6000" b="1" dirty="0">
                <a:ea typeface="Microsoft JhengHei" panose="020B0604030504040204" pitchFamily="34" charset="-120"/>
              </a:rPr>
              <a:t>我想看你是否忠誠。我也希望你學會相信並依靠我。</a:t>
            </a:r>
            <a:endParaRPr lang="en-US" altLang="zh-TW" sz="2400" b="1" dirty="0">
              <a:ea typeface="Microsoft JhengHei" panose="020B0604030504040204" pitchFamily="34" charset="-120"/>
            </a:endParaRPr>
          </a:p>
        </p:txBody>
      </p:sp>
    </p:spTree>
    <p:extLst>
      <p:ext uri="{BB962C8B-B14F-4D97-AF65-F5344CB8AC3E}">
        <p14:creationId xmlns:p14="http://schemas.microsoft.com/office/powerpoint/2010/main" val="3977994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21634" y="225287"/>
            <a:ext cx="7911549" cy="5078313"/>
          </a:xfrm>
          <a:prstGeom prst="rect">
            <a:avLst/>
          </a:prstGeom>
        </p:spPr>
        <p:txBody>
          <a:bodyPr wrap="square">
            <a:spAutoFit/>
          </a:bodyPr>
          <a:lstStyle/>
          <a:p>
            <a:r>
              <a:rPr lang="zh-TW" altLang="en-US" sz="6000" b="1" dirty="0">
                <a:ea typeface="Microsoft JhengHei" panose="020B0604030504040204" pitchFamily="34" charset="-120"/>
              </a:rPr>
              <a:t>路加福音 </a:t>
            </a:r>
            <a:r>
              <a:rPr lang="en-US" altLang="zh-TW" sz="6000" b="1" dirty="0">
                <a:ea typeface="Microsoft JhengHei" panose="020B0604030504040204" pitchFamily="34" charset="-120"/>
              </a:rPr>
              <a:t>16:10</a:t>
            </a:r>
          </a:p>
          <a:p>
            <a:endParaRPr lang="en-US" altLang="zh-TW" sz="2400" b="1" dirty="0">
              <a:ea typeface="Microsoft JhengHei" panose="020B0604030504040204" pitchFamily="34" charset="-120"/>
            </a:endParaRPr>
          </a:p>
          <a:p>
            <a:r>
              <a:rPr lang="zh-TW" altLang="en-US" sz="6000" b="1" dirty="0">
                <a:ea typeface="Microsoft JhengHei" panose="020B0604030504040204" pitchFamily="34" charset="-120"/>
              </a:rPr>
              <a:t>人在最小的事上忠心，在大事上也忠心；</a:t>
            </a:r>
            <a:endParaRPr lang="en-US" altLang="zh-TW" sz="6000" b="1" dirty="0">
              <a:ea typeface="Microsoft JhengHei" panose="020B0604030504040204" pitchFamily="34" charset="-120"/>
            </a:endParaRPr>
          </a:p>
          <a:p>
            <a:r>
              <a:rPr lang="zh-TW" altLang="en-US" sz="6000" b="1" dirty="0">
                <a:ea typeface="Microsoft JhengHei" panose="020B0604030504040204" pitchFamily="34" charset="-120"/>
              </a:rPr>
              <a:t>在最小的事上不義，</a:t>
            </a:r>
            <a:endParaRPr lang="en-US" altLang="zh-TW" sz="6000" b="1" dirty="0">
              <a:ea typeface="Microsoft JhengHei" panose="020B0604030504040204" pitchFamily="34" charset="-120"/>
            </a:endParaRPr>
          </a:p>
          <a:p>
            <a:r>
              <a:rPr lang="zh-TW" altLang="en-US" sz="6000" b="1" dirty="0">
                <a:ea typeface="Microsoft JhengHei" panose="020B0604030504040204" pitchFamily="34" charset="-120"/>
              </a:rPr>
              <a:t>在大事上也不義。 </a:t>
            </a:r>
            <a:endParaRPr lang="en-US" altLang="zh-TW" sz="5600" b="1" dirty="0">
              <a:latin typeface="+mj-lt"/>
              <a:ea typeface="Microsoft JhengHei" panose="020B0604030504040204" pitchFamily="34" charset="-120"/>
            </a:endParaRPr>
          </a:p>
        </p:txBody>
      </p:sp>
    </p:spTree>
    <p:extLst>
      <p:ext uri="{BB962C8B-B14F-4D97-AF65-F5344CB8AC3E}">
        <p14:creationId xmlns:p14="http://schemas.microsoft.com/office/powerpoint/2010/main" val="371043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70245" y="450575"/>
            <a:ext cx="8203510" cy="1938992"/>
          </a:xfrm>
          <a:prstGeom prst="rect">
            <a:avLst/>
          </a:prstGeom>
        </p:spPr>
        <p:txBody>
          <a:bodyPr wrap="square">
            <a:spAutoFit/>
          </a:bodyPr>
          <a:lstStyle/>
          <a:p>
            <a:r>
              <a:rPr lang="zh-TW" altLang="en-US" sz="6000" b="1" dirty="0">
                <a:ea typeface="Microsoft JhengHei" panose="020B0604030504040204" pitchFamily="34" charset="-120"/>
              </a:rPr>
              <a:t>為什麼你的心和意圖對神如此的重要？</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921999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7869" y="0"/>
            <a:ext cx="8229600" cy="655564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馬太福音 </a:t>
            </a:r>
            <a:r>
              <a:rPr lang="en-US" altLang="zh-TW" sz="6000" b="1" dirty="0">
                <a:latin typeface="+mj-lt"/>
                <a:ea typeface="Microsoft JhengHei" panose="020B0604030504040204" pitchFamily="34" charset="-120"/>
              </a:rPr>
              <a:t>7:15-23  </a:t>
            </a:r>
            <a:r>
              <a:rPr lang="en-US" altLang="zh-TW"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「你們要防備假先知。他們到你們這裡來，外面披著羊皮，裡面卻是殘暴的狼。 憑著他們的果子就可以認出他們來。荊棘上豈能摘葡萄呢？</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010237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31913" y="304800"/>
            <a:ext cx="8680174" cy="1938992"/>
          </a:xfrm>
          <a:prstGeom prst="rect">
            <a:avLst/>
          </a:prstGeom>
        </p:spPr>
        <p:txBody>
          <a:bodyPr wrap="square">
            <a:spAutoFit/>
          </a:bodyPr>
          <a:lstStyle/>
          <a:p>
            <a:r>
              <a:rPr lang="zh-TW" altLang="en-US" sz="6000" b="1" dirty="0">
                <a:ea typeface="Microsoft JhengHei" panose="020B0604030504040204" pitchFamily="34" charset="-120"/>
              </a:rPr>
              <a:t>在我們的來世，我們可以承擔很大的責任及榮耀。</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3097719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5043" y="212037"/>
            <a:ext cx="8878957" cy="4093428"/>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來世的榮耀是無法想像的</a:t>
            </a:r>
            <a:r>
              <a:rPr lang="en-US" altLang="zh-TW" sz="6000" b="1" dirty="0">
                <a:latin typeface="Microsoft JhengHei" panose="020B0604030504040204" pitchFamily="34" charset="-120"/>
                <a:ea typeface="Microsoft JhengHei" panose="020B0604030504040204" pitchFamily="34" charset="-120"/>
              </a:rPr>
              <a:t>:</a:t>
            </a:r>
          </a:p>
          <a:p>
            <a:endParaRPr lang="en-US" altLang="zh-TW" sz="2000" b="1" dirty="0">
              <a:ea typeface="Microsoft JhengHei" panose="020B0604030504040204" pitchFamily="34" charset="-120"/>
            </a:endParaRPr>
          </a:p>
          <a:p>
            <a:r>
              <a:rPr lang="zh-TW" altLang="en-US" sz="6000" b="1" dirty="0">
                <a:ea typeface="Microsoft JhengHei" panose="020B0604030504040204" pitchFamily="34" charset="-120"/>
              </a:rPr>
              <a:t>路加</a:t>
            </a:r>
            <a:r>
              <a:rPr lang="en-US" altLang="zh-TW" sz="6000" b="1" dirty="0"/>
              <a:t>19:17 -- </a:t>
            </a:r>
            <a:endParaRPr lang="en-US" sz="6000" dirty="0"/>
          </a:p>
          <a:p>
            <a:r>
              <a:rPr lang="zh-TW" altLang="en-US" sz="6000" b="1" dirty="0">
                <a:ea typeface="Microsoft JhengHei" panose="020B0604030504040204" pitchFamily="34" charset="-120"/>
              </a:rPr>
              <a:t>今世</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一錠銀子</a:t>
            </a:r>
            <a:endParaRPr lang="en-US" altLang="zh-TW" sz="6000" b="1" dirty="0"/>
          </a:p>
          <a:p>
            <a:r>
              <a:rPr lang="zh-TW" altLang="en-US" sz="6000" b="1" kern="1200" dirty="0">
                <a:latin typeface="Microsoft JhengHei" panose="020B0604030504040204" pitchFamily="34" charset="-120"/>
                <a:ea typeface="Microsoft JhengHei" panose="020B0604030504040204" pitchFamily="34" charset="-120"/>
                <a:cs typeface="+mn-cs"/>
              </a:rPr>
              <a:t>來世</a:t>
            </a:r>
            <a:r>
              <a:rPr lang="en-US" altLang="zh-TW" sz="6000" b="1" kern="1200" dirty="0">
                <a:latin typeface="Microsoft JhengHei" panose="020B0604030504040204" pitchFamily="34" charset="-120"/>
                <a:ea typeface="Microsoft JhengHei" panose="020B0604030504040204" pitchFamily="34" charset="-120"/>
                <a:cs typeface="+mn-cs"/>
              </a:rPr>
              <a:t>: </a:t>
            </a:r>
            <a:r>
              <a:rPr lang="zh-TW" altLang="en-US" sz="6000" b="1" dirty="0">
                <a:ea typeface="Microsoft JhengHei" panose="020B0604030504040204" pitchFamily="34" charset="-120"/>
              </a:rPr>
              <a:t>管理城市</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2546935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1450" y="0"/>
            <a:ext cx="8801100" cy="2862322"/>
          </a:xfrm>
          <a:prstGeom prst="rect">
            <a:avLst/>
          </a:prstGeom>
        </p:spPr>
        <p:txBody>
          <a:bodyPr wrap="square">
            <a:spAutoFit/>
          </a:bodyPr>
          <a:lstStyle/>
          <a:p>
            <a:r>
              <a:rPr lang="zh-TW" altLang="en-US" sz="6000" b="1" dirty="0">
                <a:ea typeface="Microsoft JhengHei" panose="020B0604030504040204" pitchFamily="34" charset="-120"/>
              </a:rPr>
              <a:t>老實說，我們不需要知道來世的具體細節。 我們只需要知道如何到達那裡。</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1685222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1450" y="80985"/>
            <a:ext cx="8801100" cy="2862322"/>
          </a:xfrm>
          <a:prstGeom prst="rect">
            <a:avLst/>
          </a:prstGeom>
        </p:spPr>
        <p:txBody>
          <a:bodyPr wrap="square">
            <a:spAutoFit/>
          </a:bodyPr>
          <a:lstStyle/>
          <a:p>
            <a:r>
              <a:rPr lang="zh-TW" altLang="en-US" sz="6000" b="1" dirty="0">
                <a:ea typeface="Microsoft JhengHei" panose="020B0604030504040204" pitchFamily="34" charset="-120"/>
              </a:rPr>
              <a:t>也許神只是希望善良而忠誠的僕人來使用祂所賦予我們的強大力量。</a:t>
            </a:r>
            <a:endParaRPr lang="en-US" altLang="zh-TW" sz="5600" b="1" dirty="0">
              <a:latin typeface="+mj-lt"/>
              <a:ea typeface="Microsoft JhengHei" panose="020B0604030504040204" pitchFamily="34" charset="-120"/>
            </a:endParaRPr>
          </a:p>
        </p:txBody>
      </p:sp>
    </p:spTree>
    <p:extLst>
      <p:ext uri="{BB962C8B-B14F-4D97-AF65-F5344CB8AC3E}">
        <p14:creationId xmlns:p14="http://schemas.microsoft.com/office/powerpoint/2010/main" val="2769851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1450" y="318052"/>
            <a:ext cx="8801100" cy="1938992"/>
          </a:xfrm>
          <a:prstGeom prst="rect">
            <a:avLst/>
          </a:prstGeom>
        </p:spPr>
        <p:txBody>
          <a:bodyPr wrap="square">
            <a:spAutoFit/>
          </a:bodyPr>
          <a:lstStyle/>
          <a:p>
            <a:r>
              <a:rPr lang="zh-TW" altLang="en-US" sz="6000" b="1" dirty="0">
                <a:ea typeface="Microsoft JhengHei" panose="020B0604030504040204" pitchFamily="34" charset="-120"/>
              </a:rPr>
              <a:t>「治理城市」象徵著回報很大，責任也很大。</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735388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92765" y="0"/>
            <a:ext cx="8958469" cy="2862322"/>
          </a:xfrm>
          <a:prstGeom prst="rect">
            <a:avLst/>
          </a:prstGeom>
        </p:spPr>
        <p:txBody>
          <a:bodyPr wrap="square">
            <a:spAutoFit/>
          </a:bodyPr>
          <a:lstStyle/>
          <a:p>
            <a:r>
              <a:rPr lang="zh-TW" altLang="en-US" sz="6000" b="1" dirty="0">
                <a:ea typeface="Microsoft JhengHei" panose="020B0604030504040204" pitchFamily="34" charset="-120"/>
              </a:rPr>
              <a:t>如果我們的心不真誠</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當我們有很大的能力及則任時</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我們可以造成很大的傷害。</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40853857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2279" y="225287"/>
            <a:ext cx="8852452" cy="2862322"/>
          </a:xfrm>
          <a:prstGeom prst="rect">
            <a:avLst/>
          </a:prstGeom>
        </p:spPr>
        <p:txBody>
          <a:bodyPr wrap="square">
            <a:spAutoFit/>
          </a:bodyPr>
          <a:lstStyle/>
          <a:p>
            <a:r>
              <a:rPr lang="zh-TW" altLang="en-US" sz="6000" b="1" dirty="0">
                <a:ea typeface="Microsoft JhengHei" panose="020B0604030504040204" pitchFamily="34" charset="-120"/>
              </a:rPr>
              <a:t>「權勢會腐敗人心</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完全的權勢絕對會完全的腐敗人心。」</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1864678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66530" y="296333"/>
            <a:ext cx="8458200" cy="2862322"/>
          </a:xfrm>
          <a:prstGeom prst="rect">
            <a:avLst/>
          </a:prstGeom>
        </p:spPr>
        <p:txBody>
          <a:bodyPr wrap="square">
            <a:spAutoFit/>
          </a:bodyPr>
          <a:lstStyle/>
          <a:p>
            <a:r>
              <a:rPr lang="zh-TW" altLang="en-US" sz="6000" b="1" dirty="0">
                <a:ea typeface="Microsoft JhengHei" panose="020B0604030504040204" pitchFamily="34" charset="-120"/>
              </a:rPr>
              <a:t>當你的心有錯誤的動機時，你所取得的成就是建立在錯誤的根基上。</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1958791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0865" y="414866"/>
            <a:ext cx="8882269" cy="2862322"/>
          </a:xfrm>
          <a:prstGeom prst="rect">
            <a:avLst/>
          </a:prstGeom>
        </p:spPr>
        <p:txBody>
          <a:bodyPr wrap="square">
            <a:spAutoFit/>
          </a:bodyPr>
          <a:lstStyle/>
          <a:p>
            <a:r>
              <a:rPr lang="zh-TW" altLang="en-US" sz="6000" b="1" dirty="0">
                <a:ea typeface="Microsoft JhengHei" panose="020B0604030504040204" pitchFamily="34" charset="-120"/>
              </a:rPr>
              <a:t>如果你的根基 </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動機</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是錯誤的，無論你做什麼都不是神所喜悅的。</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1033644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1487" y="344556"/>
            <a:ext cx="8842513" cy="26130230"/>
          </a:xfrm>
          <a:prstGeom prst="rect">
            <a:avLst/>
          </a:prstGeom>
        </p:spPr>
        <p:txBody>
          <a:bodyPr wrap="square">
            <a:spAutoFit/>
          </a:bodyPr>
          <a:lstStyle/>
          <a:p>
            <a:r>
              <a:rPr lang="zh-TW" altLang="en-US" sz="6000" b="1" dirty="0">
                <a:ea typeface="Microsoft JhengHei" panose="020B0604030504040204" pitchFamily="34" charset="-120"/>
              </a:rPr>
              <a:t>馬太福音</a:t>
            </a:r>
            <a:r>
              <a:rPr lang="en-US" altLang="zh-TW" sz="6000" b="1" dirty="0">
                <a:ea typeface="Microsoft JhengHei" panose="020B0604030504040204" pitchFamily="34" charset="-120"/>
              </a:rPr>
              <a:t> 7:21-23</a:t>
            </a:r>
          </a:p>
          <a:p>
            <a:r>
              <a:rPr lang="zh-TW" altLang="en-US" sz="6000" b="1" dirty="0">
                <a:ea typeface="Microsoft JhengHei" panose="020B0604030504040204" pitchFamily="34" charset="-120"/>
              </a:rPr>
              <a:t>凡稱呼我</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主啊</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主啊</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的人不能都進天國</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唯獨遵行我天父旨意的人才能進去。 當那日</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必有許多人對我說</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主啊</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主啊</a:t>
            </a:r>
            <a:r>
              <a:rPr lang="en-US" altLang="zh-TW" sz="6000" b="1" dirty="0">
                <a:ea typeface="Microsoft JhengHei" panose="020B0604030504040204" pitchFamily="34" charset="-120"/>
              </a:rPr>
              <a:t>, </a:t>
            </a:r>
          </a:p>
          <a:p>
            <a:endParaRPr lang="en-US" altLang="zh-TW" sz="6000" b="1" dirty="0">
              <a:ea typeface="Microsoft JhengHei" panose="020B0604030504040204" pitchFamily="34" charset="-120"/>
            </a:endParaRPr>
          </a:p>
          <a:p>
            <a:endParaRPr lang="en-US" altLang="zh-TW" sz="6000" b="1" dirty="0">
              <a:ea typeface="Microsoft JhengHei" panose="020B0604030504040204" pitchFamily="34" charset="-120"/>
            </a:endParaRPr>
          </a:p>
          <a:p>
            <a:r>
              <a:rPr lang="zh-TW" altLang="en-US" sz="6000" b="1" dirty="0">
                <a:ea typeface="Microsoft JhengHei" panose="020B0604030504040204" pitchFamily="34" charset="-120"/>
              </a:rPr>
              <a:t>我們不是奉你的名傳道</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奉你的名趕鬼</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奉你的名行許多異能嗎</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我就明明地告訴他們說</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我從來不認識你們。你們這些作惡的人</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離開我去吧</a:t>
            </a:r>
            <a:r>
              <a:rPr lang="en-US" altLang="zh-TW" sz="6000" b="1" dirty="0">
                <a:ea typeface="Microsoft JhengHei" panose="020B0604030504040204" pitchFamily="34" charset="-120"/>
              </a:rPr>
              <a:t>!』</a:t>
            </a:r>
            <a:endParaRPr lang="en-US" altLang="zh-TW" sz="1200" b="1" dirty="0">
              <a:ea typeface="Microsoft JhengHei" panose="020B0604030504040204" pitchFamily="34" charset="-120"/>
            </a:endParaRPr>
          </a:p>
          <a:p>
            <a:endParaRPr lang="en-US" altLang="zh-TW" sz="1200" b="1" dirty="0">
              <a:latin typeface="Microsoft JhengHei" panose="020B0604030504040204" pitchFamily="34" charset="-120"/>
              <a:ea typeface="Microsoft JhengHei" panose="020B0604030504040204" pitchFamily="34" charset="-120"/>
            </a:endParaRPr>
          </a:p>
          <a:p>
            <a:r>
              <a:rPr lang="en-US" altLang="zh-TW" sz="5600" b="1" dirty="0">
                <a:latin typeface="+mj-lt"/>
                <a:ea typeface="Microsoft JhengHei" panose="020B0604030504040204" pitchFamily="34" charset="-120"/>
              </a:rPr>
              <a:t>Matthew 7:21-23 - “Not everyone who says to me, ‘Lord, Lord,’ will enter the kingdom of heaven, but only the one who does the will of my Father who is in heaven.  Many will say to me on that day, ‘Lord, Lord, did we not prophesy in your name and in your name drive out demons and in your name perform many miracles?’ Then I will tell them plainly, ‘I never knew you. Away from me, you evildoers!’</a:t>
            </a:r>
          </a:p>
        </p:txBody>
      </p:sp>
    </p:spTree>
    <p:extLst>
      <p:ext uri="{BB962C8B-B14F-4D97-AF65-F5344CB8AC3E}">
        <p14:creationId xmlns:p14="http://schemas.microsoft.com/office/powerpoint/2010/main" val="4216107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1365" y="0"/>
            <a:ext cx="8229600" cy="655564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蒺藜裡豈能摘無花果呢？ 這樣，凡好樹都結好果子，唯獨壞樹結壞果子。 好樹不能結壞果子，壞樹不能結好果子。 凡不結好果子的樹就砍下來，丟在火裡。</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05591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1487" y="357810"/>
            <a:ext cx="8709991" cy="5816977"/>
          </a:xfrm>
          <a:prstGeom prst="rect">
            <a:avLst/>
          </a:prstGeom>
        </p:spPr>
        <p:txBody>
          <a:bodyPr wrap="square">
            <a:spAutoFit/>
          </a:bodyPr>
          <a:lstStyle/>
          <a:p>
            <a:r>
              <a:rPr lang="zh-TW" altLang="en-US" sz="6000" b="1" dirty="0">
                <a:ea typeface="Microsoft JhengHei" panose="020B0604030504040204" pitchFamily="34" charset="-120"/>
              </a:rPr>
              <a:t>我們不是奉你的名傳道</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奉你的名趕鬼</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奉你的名行許多異能嗎</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我就明明地告訴他們說</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我從來不認識你們。你們這些</a:t>
            </a:r>
            <a:r>
              <a:rPr lang="zh-TW" altLang="en-US" sz="6000" b="1" dirty="0">
                <a:solidFill>
                  <a:srgbClr val="C00000"/>
                </a:solidFill>
                <a:ea typeface="Microsoft JhengHei" panose="020B0604030504040204" pitchFamily="34" charset="-120"/>
              </a:rPr>
              <a:t>作惡的人</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離開我去吧</a:t>
            </a:r>
            <a:r>
              <a:rPr lang="en-US" altLang="zh-TW" sz="6000" b="1" dirty="0">
                <a:ea typeface="Microsoft JhengHei" panose="020B0604030504040204" pitchFamily="34" charset="-120"/>
              </a:rPr>
              <a:t>!』</a:t>
            </a:r>
            <a:endParaRPr lang="en-US" altLang="zh-TW" sz="1200" b="1" dirty="0">
              <a:ea typeface="Microsoft JhengHei" panose="020B0604030504040204" pitchFamily="34" charset="-120"/>
            </a:endParaRPr>
          </a:p>
          <a:p>
            <a:endParaRPr lang="en-US" altLang="zh-TW" sz="12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89234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313267"/>
            <a:ext cx="8458200" cy="2862322"/>
          </a:xfrm>
          <a:prstGeom prst="rect">
            <a:avLst/>
          </a:prstGeom>
        </p:spPr>
        <p:txBody>
          <a:bodyPr wrap="square">
            <a:spAutoFit/>
          </a:bodyPr>
          <a:lstStyle/>
          <a:p>
            <a:r>
              <a:rPr lang="zh-TW" altLang="en-US" sz="6000" b="1" dirty="0">
                <a:ea typeface="Microsoft JhengHei" panose="020B0604030504040204" pitchFamily="34" charset="-120"/>
              </a:rPr>
              <a:t>「作惡的人」</a:t>
            </a:r>
            <a:r>
              <a:rPr lang="en-US" altLang="zh-TW" sz="6000" b="1" dirty="0">
                <a:ea typeface="Microsoft JhengHei" panose="020B0604030504040204" pitchFamily="34" charset="-120"/>
              </a:rPr>
              <a:t> - </a:t>
            </a:r>
            <a:r>
              <a:rPr lang="zh-TW" altLang="en-US" sz="6000" b="1" dirty="0">
                <a:ea typeface="Microsoft JhengHei" panose="020B0604030504040204" pitchFamily="34" charset="-120"/>
              </a:rPr>
              <a:t>當你做事是出於錯誤的動機時，你是在做魔鬼的工作嗎</a:t>
            </a:r>
            <a:r>
              <a:rPr lang="en-US" altLang="zh-TW" sz="6000" b="1" dirty="0">
                <a:ea typeface="Microsoft JhengHei" panose="020B0604030504040204" pitchFamily="34" charset="-120"/>
              </a:rPr>
              <a:t>?</a:t>
            </a:r>
          </a:p>
        </p:txBody>
      </p:sp>
    </p:spTree>
    <p:extLst>
      <p:ext uri="{BB962C8B-B14F-4D97-AF65-F5344CB8AC3E}">
        <p14:creationId xmlns:p14="http://schemas.microsoft.com/office/powerpoint/2010/main" val="1808879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80024" y="364067"/>
            <a:ext cx="8458200" cy="2862322"/>
          </a:xfrm>
          <a:prstGeom prst="rect">
            <a:avLst/>
          </a:prstGeom>
        </p:spPr>
        <p:txBody>
          <a:bodyPr wrap="square">
            <a:spAutoFit/>
          </a:bodyPr>
          <a:lstStyle/>
          <a:p>
            <a:r>
              <a:rPr lang="zh-TW" altLang="en-US" sz="6000" b="1" dirty="0">
                <a:ea typeface="Microsoft JhengHei" panose="020B0604030504040204" pitchFamily="34" charset="-120"/>
              </a:rPr>
              <a:t>你無法使用錯誤的地圖並走錯路而到達正確的目的地。</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2136660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9278" y="338667"/>
            <a:ext cx="8545443" cy="1938992"/>
          </a:xfrm>
          <a:prstGeom prst="rect">
            <a:avLst/>
          </a:prstGeom>
        </p:spPr>
        <p:txBody>
          <a:bodyPr wrap="square">
            <a:spAutoFit/>
          </a:bodyPr>
          <a:lstStyle/>
          <a:p>
            <a:r>
              <a:rPr lang="zh-TW" altLang="en-US" sz="6000" b="1" dirty="0">
                <a:ea typeface="Microsoft JhengHei" panose="020B0604030504040204" pitchFamily="34" charset="-120"/>
              </a:rPr>
              <a:t>有句話說</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「你建造的快車是不是開往錯的站？」</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1605629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1" y="243512"/>
            <a:ext cx="8458200" cy="6555641"/>
          </a:xfrm>
          <a:prstGeom prst="rect">
            <a:avLst/>
          </a:prstGeom>
        </p:spPr>
        <p:txBody>
          <a:bodyPr wrap="square">
            <a:spAutoFit/>
          </a:bodyPr>
          <a:lstStyle/>
          <a:p>
            <a:r>
              <a:rPr lang="zh-TW" altLang="en-US" sz="6000" b="1" dirty="0">
                <a:ea typeface="Microsoft JhengHei" panose="020B0604030504040204" pitchFamily="34" charset="-120"/>
              </a:rPr>
              <a:t>路加福音 </a:t>
            </a:r>
            <a:r>
              <a:rPr lang="en-US" altLang="zh-TW" sz="6000" b="1" dirty="0">
                <a:ea typeface="Microsoft JhengHei" panose="020B0604030504040204" pitchFamily="34" charset="-120"/>
              </a:rPr>
              <a:t>6:48</a:t>
            </a:r>
          </a:p>
          <a:p>
            <a:r>
              <a:rPr lang="zh-TW" altLang="en-US" sz="6000" b="1" dirty="0">
                <a:ea typeface="Microsoft JhengHei" panose="020B0604030504040204" pitchFamily="34" charset="-120"/>
              </a:rPr>
              <a:t>他像一個人蓋房子，深深地挖地，把根基安在磐石上，到發大水的時候，水沖那房子，房子總不能搖動，因為根基立在磐石上。</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1901303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4678" y="414867"/>
            <a:ext cx="8686799" cy="2862322"/>
          </a:xfrm>
          <a:prstGeom prst="rect">
            <a:avLst/>
          </a:prstGeom>
        </p:spPr>
        <p:txBody>
          <a:bodyPr wrap="square">
            <a:spAutoFit/>
          </a:bodyPr>
          <a:lstStyle/>
          <a:p>
            <a:r>
              <a:rPr lang="zh-TW" altLang="en-US" sz="6000" b="1" dirty="0">
                <a:ea typeface="Microsoft JhengHei" panose="020B0604030504040204" pitchFamily="34" charset="-120"/>
              </a:rPr>
              <a:t>一個沒有建立在堅固根基上的建築物無法承受風暴和地震。</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3156914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6128" y="363645"/>
            <a:ext cx="8151743" cy="5632311"/>
          </a:xfrm>
          <a:prstGeom prst="rect">
            <a:avLst/>
          </a:prstGeom>
        </p:spPr>
        <p:txBody>
          <a:bodyPr wrap="square">
            <a:spAutoFit/>
          </a:bodyPr>
          <a:lstStyle/>
          <a:p>
            <a:r>
              <a:rPr lang="zh-TW" altLang="en-US" sz="6000" b="1" dirty="0">
                <a:latin typeface="+mj-lt"/>
                <a:ea typeface="Microsoft JhengHei" panose="020B0604030504040204" pitchFamily="34" charset="-120"/>
              </a:rPr>
              <a:t>神可以用有錯誤動機的人來完成善事嗎？ 可以</a:t>
            </a:r>
            <a:r>
              <a:rPr lang="en-US" altLang="zh-TW" sz="6000" b="1" dirty="0">
                <a:latin typeface="+mj-lt"/>
                <a:ea typeface="Microsoft JhengHei" panose="020B0604030504040204" pitchFamily="34" charset="-120"/>
              </a:rPr>
              <a:t>!</a:t>
            </a:r>
            <a:r>
              <a:rPr lang="zh-TW" altLang="en-US" sz="6000" b="1" dirty="0">
                <a:latin typeface="+mj-lt"/>
                <a:ea typeface="Microsoft JhengHei" panose="020B0604030504040204" pitchFamily="34" charset="-120"/>
              </a:rPr>
              <a:t>  </a:t>
            </a:r>
            <a:r>
              <a:rPr lang="zh-TW" altLang="en-US" sz="6000" b="1" dirty="0">
                <a:ea typeface="Microsoft JhengHei" panose="020B0604030504040204" pitchFamily="34" charset="-120"/>
              </a:rPr>
              <a:t>祂是全能的。 </a:t>
            </a:r>
            <a:r>
              <a:rPr lang="zh-TW" altLang="en-US" sz="6000" b="1" dirty="0">
                <a:latin typeface="+mj-lt"/>
                <a:ea typeface="Microsoft JhengHei" panose="020B0604030504040204" pitchFamily="34" charset="-120"/>
              </a:rPr>
              <a:t>祂也可以將邪惡變為善。 但是</a:t>
            </a:r>
            <a:r>
              <a:rPr lang="zh-TW" altLang="en-US" sz="6000" b="1" dirty="0">
                <a:ea typeface="Microsoft JhengHei" panose="020B0604030504040204" pitchFamily="34" charset="-120"/>
              </a:rPr>
              <a:t>祂還是會</a:t>
            </a:r>
            <a:r>
              <a:rPr lang="zh-TW" altLang="en-US" sz="6000" b="1" dirty="0">
                <a:latin typeface="+mj-lt"/>
                <a:ea typeface="Microsoft JhengHei" panose="020B0604030504040204" pitchFamily="34" charset="-120"/>
              </a:rPr>
              <a:t>以人們的動機來審判他們。</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39873972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151179"/>
            <a:ext cx="8458200" cy="4708981"/>
          </a:xfrm>
          <a:prstGeom prst="rect">
            <a:avLst/>
          </a:prstGeom>
        </p:spPr>
        <p:txBody>
          <a:bodyPr wrap="square">
            <a:spAutoFit/>
          </a:bodyPr>
          <a:lstStyle/>
          <a:p>
            <a:r>
              <a:rPr lang="zh-TW" altLang="en-US" sz="6000" b="1" dirty="0">
                <a:ea typeface="Microsoft JhengHei" panose="020B0604030504040204" pitchFamily="34" charset="-120"/>
              </a:rPr>
              <a:t>約瑟下到埃及是因為他</a:t>
            </a:r>
            <a:r>
              <a:rPr lang="zh-TW" altLang="en-US" sz="6000" b="1" dirty="0">
                <a:latin typeface="+mj-lt"/>
                <a:ea typeface="Microsoft JhengHei" panose="020B0604030504040204" pitchFamily="34" charset="-120"/>
              </a:rPr>
              <a:t>對人心</a:t>
            </a:r>
            <a:r>
              <a:rPr lang="zh-TW" altLang="en-US" sz="6000" b="1" dirty="0">
                <a:ea typeface="Microsoft JhengHei" panose="020B0604030504040204" pitchFamily="34" charset="-120"/>
              </a:rPr>
              <a:t>的無知</a:t>
            </a:r>
            <a:r>
              <a:rPr lang="zh-TW" altLang="en-US" sz="6000" b="1" dirty="0">
                <a:latin typeface="+mj-lt"/>
                <a:ea typeface="Microsoft JhengHei" panose="020B0604030504040204" pitchFamily="34" charset="-120"/>
              </a:rPr>
              <a:t>及</a:t>
            </a:r>
            <a:r>
              <a:rPr lang="zh-TW" altLang="en-US" sz="6000" b="1" dirty="0">
                <a:ea typeface="Microsoft JhengHei" panose="020B0604030504040204" pitchFamily="34" charset="-120"/>
              </a:rPr>
              <a:t>他的</a:t>
            </a:r>
            <a:r>
              <a:rPr lang="zh-TW" altLang="en-US" sz="6000" b="1" dirty="0">
                <a:latin typeface="+mj-lt"/>
                <a:ea typeface="Microsoft JhengHei" panose="020B0604030504040204" pitchFamily="34" charset="-120"/>
              </a:rPr>
              <a:t>兄弟的忌妒及不良意圖，但結果卻是救了他的全家人及後來的以色列國。</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3232866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477078"/>
            <a:ext cx="8686800" cy="12095619"/>
          </a:xfrm>
          <a:prstGeom prst="rect">
            <a:avLst/>
          </a:prstGeom>
        </p:spPr>
        <p:txBody>
          <a:bodyPr wrap="square">
            <a:spAutoFit/>
          </a:bodyPr>
          <a:lstStyle/>
          <a:p>
            <a:pPr lvl="0"/>
            <a:r>
              <a:rPr lang="zh-TW" altLang="en-US" sz="6000" b="1" dirty="0">
                <a:ea typeface="Microsoft JhengHei" panose="020B0604030504040204" pitchFamily="34" charset="-120"/>
              </a:rPr>
              <a:t>腓立比書 </a:t>
            </a:r>
            <a:r>
              <a:rPr lang="en-US" altLang="zh-TW" sz="6000" b="1" dirty="0">
                <a:ea typeface="Microsoft JhengHei" panose="020B0604030504040204" pitchFamily="34" charset="-120"/>
              </a:rPr>
              <a:t>1:15-18</a:t>
            </a:r>
          </a:p>
          <a:p>
            <a:pPr lvl="0"/>
            <a:r>
              <a:rPr lang="zh-TW" altLang="en-US" sz="6000" b="1" dirty="0">
                <a:latin typeface="+mj-lt"/>
                <a:ea typeface="Microsoft JhengHei" panose="020B0604030504040204" pitchFamily="34" charset="-120"/>
              </a:rPr>
              <a:t>有的傳基督是出於嫉妒紛爭，也有的是出於好意。 這一等是出於愛心，知道我是為辯明福音設立的； 那一等傳基督是出於結黨</a:t>
            </a:r>
            <a:r>
              <a:rPr lang="en-US" altLang="zh-TW" sz="6000" b="1" dirty="0">
                <a:latin typeface="+mj-lt"/>
                <a:ea typeface="Microsoft JhengHei" panose="020B0604030504040204" pitchFamily="34" charset="-120"/>
              </a:rPr>
              <a:t>,</a:t>
            </a:r>
          </a:p>
          <a:p>
            <a:pPr lvl="0"/>
            <a:endParaRPr lang="en-US" altLang="zh-TW" sz="6000" b="1" dirty="0">
              <a:latin typeface="+mj-lt"/>
              <a:ea typeface="Microsoft JhengHei" panose="020B0604030504040204" pitchFamily="34" charset="-120"/>
            </a:endParaRPr>
          </a:p>
          <a:p>
            <a:pPr lvl="0"/>
            <a:endParaRPr lang="en-US" altLang="zh-TW" sz="6000" b="1" dirty="0">
              <a:latin typeface="+mj-lt"/>
              <a:ea typeface="Microsoft JhengHei" panose="020B0604030504040204" pitchFamily="34" charset="-120"/>
            </a:endParaRPr>
          </a:p>
          <a:p>
            <a:pPr lvl="0"/>
            <a:r>
              <a:rPr lang="zh-TW" altLang="en-US" sz="6000" b="1" dirty="0">
                <a:latin typeface="+mj-lt"/>
                <a:ea typeface="Microsoft JhengHei" panose="020B0604030504040204" pitchFamily="34" charset="-120"/>
              </a:rPr>
              <a:t>並不誠實，意思要加增我捆鎖的苦楚。 這有何妨呢？或是假意，或是真心，無論怎樣，基督究竟被傳開了。</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301480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12035"/>
            <a:ext cx="8686800" cy="5632311"/>
          </a:xfrm>
          <a:prstGeom prst="rect">
            <a:avLst/>
          </a:prstGeom>
        </p:spPr>
        <p:txBody>
          <a:bodyPr wrap="square">
            <a:spAutoFit/>
          </a:bodyPr>
          <a:lstStyle/>
          <a:p>
            <a:pPr lvl="0"/>
            <a:r>
              <a:rPr lang="zh-TW" altLang="en-US" sz="6000" b="1" dirty="0">
                <a:latin typeface="+mj-lt"/>
                <a:ea typeface="Microsoft JhengHei" panose="020B0604030504040204" pitchFamily="34" charset="-120"/>
              </a:rPr>
              <a:t>並不誠實，意思要加增我捆鎖的苦楚。 這有何妨呢？ 或是假意</a:t>
            </a:r>
            <a:r>
              <a:rPr lang="en-US" altLang="zh-TW" sz="6000" b="1" dirty="0">
                <a:latin typeface="+mj-lt"/>
                <a:ea typeface="Microsoft JhengHei" panose="020B0604030504040204" pitchFamily="34" charset="-120"/>
              </a:rPr>
              <a:t>, </a:t>
            </a:r>
            <a:r>
              <a:rPr lang="zh-TW" altLang="en-US" sz="6000" b="1" dirty="0">
                <a:latin typeface="+mj-lt"/>
                <a:ea typeface="Microsoft JhengHei" panose="020B0604030504040204" pitchFamily="34" charset="-120"/>
              </a:rPr>
              <a:t>或是真心</a:t>
            </a:r>
            <a:r>
              <a:rPr lang="zh-TW" altLang="en-US" sz="6000" b="1" dirty="0">
                <a:ea typeface="Microsoft JhengHei" panose="020B0604030504040204" pitchFamily="34" charset="-120"/>
              </a:rPr>
              <a:t>，</a:t>
            </a:r>
            <a:r>
              <a:rPr lang="en-US" altLang="zh-TW" sz="6000" b="1" dirty="0">
                <a:latin typeface="+mj-lt"/>
                <a:ea typeface="Microsoft JhengHei" panose="020B0604030504040204" pitchFamily="34" charset="-120"/>
              </a:rPr>
              <a:t> </a:t>
            </a:r>
            <a:r>
              <a:rPr lang="zh-TW" altLang="en-US" sz="6000" b="1" dirty="0">
                <a:latin typeface="+mj-lt"/>
                <a:ea typeface="Microsoft JhengHei" panose="020B0604030504040204" pitchFamily="34" charset="-120"/>
              </a:rPr>
              <a:t>無論怎樣</a:t>
            </a:r>
            <a:r>
              <a:rPr lang="en-US" altLang="zh-TW" sz="6000" b="1" dirty="0">
                <a:latin typeface="+mj-lt"/>
                <a:ea typeface="Microsoft JhengHei" panose="020B0604030504040204" pitchFamily="34" charset="-120"/>
              </a:rPr>
              <a:t>, </a:t>
            </a:r>
            <a:r>
              <a:rPr lang="zh-TW" altLang="en-US" sz="6000" b="1" dirty="0">
                <a:latin typeface="+mj-lt"/>
                <a:ea typeface="Microsoft JhengHei" panose="020B0604030504040204" pitchFamily="34" charset="-120"/>
              </a:rPr>
              <a:t>基督究竟被傳開了。為此我就歡喜</a:t>
            </a:r>
            <a:r>
              <a:rPr lang="zh-TW" altLang="en-US" sz="6000" b="1" dirty="0">
                <a:ea typeface="Microsoft JhengHei" panose="020B0604030504040204" pitchFamily="34" charset="-120"/>
              </a:rPr>
              <a:t>，</a:t>
            </a:r>
            <a:r>
              <a:rPr lang="zh-TW" altLang="en-US" sz="6000" b="1" dirty="0">
                <a:latin typeface="+mj-lt"/>
                <a:ea typeface="Microsoft JhengHei" panose="020B0604030504040204" pitchFamily="34" charset="-120"/>
              </a:rPr>
              <a:t>並且還要歡喜。</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376642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0"/>
            <a:ext cx="8229600" cy="6555641"/>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所以，憑著他們的果子就可以認出他們來。 凡稱呼我</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主啊，主啊</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的人不能都進天國，唯獨遵行我天父旨意的人才能進去。 當那日，必有許多人對我說：</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61910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62466"/>
            <a:ext cx="8686800" cy="2862322"/>
          </a:xfrm>
          <a:prstGeom prst="rect">
            <a:avLst/>
          </a:prstGeom>
        </p:spPr>
        <p:txBody>
          <a:bodyPr wrap="square">
            <a:spAutoFit/>
          </a:bodyPr>
          <a:lstStyle/>
          <a:p>
            <a:pPr lvl="0"/>
            <a:r>
              <a:rPr lang="zh-TW" altLang="en-US" sz="6000" b="1" dirty="0">
                <a:latin typeface="+mj-lt"/>
                <a:ea typeface="Microsoft JhengHei" panose="020B0604030504040204" pitchFamily="34" charset="-120"/>
              </a:rPr>
              <a:t>在這裡保羅說他對此感到高興，但沒說</a:t>
            </a:r>
            <a:r>
              <a:rPr lang="zh-TW" altLang="en-US" sz="6000" b="1" dirty="0">
                <a:ea typeface="Microsoft JhengHei" panose="020B0604030504040204" pitchFamily="34" charset="-120"/>
              </a:rPr>
              <a:t>神</a:t>
            </a:r>
            <a:r>
              <a:rPr lang="zh-TW" altLang="en-US" sz="6000" b="1" dirty="0">
                <a:latin typeface="+mj-lt"/>
                <a:ea typeface="Microsoft JhengHei" panose="020B0604030504040204" pitchFamily="34" charset="-120"/>
              </a:rPr>
              <a:t>對此感到高興。</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263447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5835" y="185530"/>
            <a:ext cx="8686800" cy="4708981"/>
          </a:xfrm>
          <a:prstGeom prst="rect">
            <a:avLst/>
          </a:prstGeom>
        </p:spPr>
        <p:txBody>
          <a:bodyPr wrap="square">
            <a:spAutoFit/>
          </a:bodyPr>
          <a:lstStyle/>
          <a:p>
            <a:pPr lvl="0"/>
            <a:r>
              <a:rPr lang="zh-TW" altLang="en-US" sz="6000" b="1" dirty="0">
                <a:latin typeface="+mj-lt"/>
                <a:ea typeface="Microsoft JhengHei" panose="020B0604030504040204" pitchFamily="34" charset="-120"/>
              </a:rPr>
              <a:t>雖然結果是可取的，但神仍然會以</a:t>
            </a:r>
            <a:r>
              <a:rPr lang="zh-TW" altLang="en-US" sz="6000" b="1" dirty="0">
                <a:ea typeface="Microsoft JhengHei" panose="020B0604030504040204" pitchFamily="34" charset="-120"/>
              </a:rPr>
              <a:t>人</a:t>
            </a:r>
            <a:r>
              <a:rPr lang="zh-TW" altLang="en-US" sz="6000" b="1" dirty="0">
                <a:latin typeface="+mj-lt"/>
                <a:ea typeface="Microsoft JhengHei" panose="020B0604030504040204" pitchFamily="34" charset="-120"/>
              </a:rPr>
              <a:t>的意圖來審判</a:t>
            </a:r>
            <a:r>
              <a:rPr lang="zh-TW" altLang="en-US" sz="6000" b="1" dirty="0">
                <a:ea typeface="Microsoft JhengHei" panose="020B0604030504040204" pitchFamily="34" charset="-120"/>
              </a:rPr>
              <a:t>我們</a:t>
            </a:r>
            <a:r>
              <a:rPr lang="zh-TW" altLang="en-US" sz="6000" b="1" dirty="0">
                <a:latin typeface="+mj-lt"/>
                <a:ea typeface="Microsoft JhengHei" panose="020B0604030504040204" pitchFamily="34" charset="-120"/>
              </a:rPr>
              <a:t>。 因為祂對我們的考驗不是關於我們的成就，而是關於</a:t>
            </a:r>
            <a:r>
              <a:rPr lang="zh-TW" altLang="en-US" sz="6000" b="1" dirty="0">
                <a:ea typeface="Microsoft JhengHei" panose="020B0604030504040204" pitchFamily="34" charset="-120"/>
              </a:rPr>
              <a:t>我們</a:t>
            </a:r>
            <a:r>
              <a:rPr lang="zh-TW" altLang="en-US" sz="6000" b="1" dirty="0">
                <a:latin typeface="+mj-lt"/>
                <a:ea typeface="Microsoft JhengHei" panose="020B0604030504040204" pitchFamily="34" charset="-120"/>
              </a:rPr>
              <a:t>的心。</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11074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535492"/>
            <a:ext cx="8686800" cy="1938992"/>
          </a:xfrm>
          <a:prstGeom prst="rect">
            <a:avLst/>
          </a:prstGeom>
        </p:spPr>
        <p:txBody>
          <a:bodyPr wrap="square">
            <a:spAutoFit/>
          </a:bodyPr>
          <a:lstStyle/>
          <a:p>
            <a:pPr lvl="0"/>
            <a:r>
              <a:rPr lang="zh-TW" altLang="en-US" sz="6000" b="1" dirty="0">
                <a:ea typeface="Microsoft JhengHei" panose="020B0604030504040204" pitchFamily="34" charset="-120"/>
              </a:rPr>
              <a:t>世人說：</a:t>
            </a:r>
          </a:p>
          <a:p>
            <a:pPr lvl="0"/>
            <a:r>
              <a:rPr lang="zh-TW" altLang="en-US" sz="6000" b="1" dirty="0">
                <a:ea typeface="Microsoft JhengHei" panose="020B0604030504040204" pitchFamily="34" charset="-120"/>
              </a:rPr>
              <a:t>     為達目的，不擇手段。</a:t>
            </a:r>
          </a:p>
        </p:txBody>
      </p:sp>
    </p:spTree>
    <p:extLst>
      <p:ext uri="{BB962C8B-B14F-4D97-AF65-F5344CB8AC3E}">
        <p14:creationId xmlns:p14="http://schemas.microsoft.com/office/powerpoint/2010/main" val="1148310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4300" y="372533"/>
            <a:ext cx="8915400" cy="2862322"/>
          </a:xfrm>
          <a:prstGeom prst="rect">
            <a:avLst/>
          </a:prstGeom>
        </p:spPr>
        <p:txBody>
          <a:bodyPr wrap="square">
            <a:spAutoFit/>
          </a:bodyPr>
          <a:lstStyle/>
          <a:p>
            <a:pPr lvl="0"/>
            <a:r>
              <a:rPr lang="zh-TW" altLang="en-US" sz="6000" b="1" dirty="0">
                <a:ea typeface="Microsoft JhengHei" panose="020B0604030504040204" pitchFamily="34" charset="-120"/>
              </a:rPr>
              <a:t>神說：</a:t>
            </a:r>
          </a:p>
          <a:p>
            <a:pPr lvl="0"/>
            <a:r>
              <a:rPr lang="zh-TW" altLang="en-US" sz="6000" b="1" dirty="0">
                <a:ea typeface="Microsoft JhengHei" panose="020B0604030504040204" pitchFamily="34" charset="-120"/>
              </a:rPr>
              <a:t>你的心比你的工作及成果更重要。</a:t>
            </a:r>
            <a:endParaRPr lang="en-US" altLang="zh-TW" sz="6000" b="1" kern="1000" spc="-50" dirty="0">
              <a:ea typeface="Microsoft JhengHei" panose="020B0604030504040204" pitchFamily="34" charset="-120"/>
            </a:endParaRPr>
          </a:p>
        </p:txBody>
      </p:sp>
    </p:spTree>
    <p:extLst>
      <p:ext uri="{BB962C8B-B14F-4D97-AF65-F5344CB8AC3E}">
        <p14:creationId xmlns:p14="http://schemas.microsoft.com/office/powerpoint/2010/main" val="13524548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45912"/>
            <a:ext cx="8544339" cy="3785652"/>
          </a:xfrm>
          <a:prstGeom prst="rect">
            <a:avLst/>
          </a:prstGeom>
        </p:spPr>
        <p:txBody>
          <a:bodyPr wrap="square">
            <a:spAutoFit/>
          </a:bodyPr>
          <a:lstStyle/>
          <a:p>
            <a:pPr lvl="0"/>
            <a:r>
              <a:rPr lang="zh-TW" altLang="en-US" sz="6000" b="1" dirty="0">
                <a:ea typeface="Microsoft JhengHei" panose="020B0604030504040204" pitchFamily="34" charset="-120"/>
              </a:rPr>
              <a:t>箴言 </a:t>
            </a:r>
            <a:r>
              <a:rPr lang="en-US" altLang="zh-TW" sz="6000" b="1" dirty="0">
                <a:ea typeface="Microsoft JhengHei" panose="020B0604030504040204" pitchFamily="34" charset="-120"/>
              </a:rPr>
              <a:t>4:23 – </a:t>
            </a:r>
          </a:p>
          <a:p>
            <a:pPr lvl="0"/>
            <a:r>
              <a:rPr lang="zh-TW" altLang="en-US" sz="6000" b="1" dirty="0">
                <a:ea typeface="Microsoft JhengHei" panose="020B0604030504040204" pitchFamily="34" charset="-120"/>
              </a:rPr>
              <a:t>你要保守你心</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勝過保守一切</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因為一生的果效是由心發出。</a:t>
            </a:r>
            <a:endParaRPr lang="zh-TW" altLang="en-US" sz="59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1487145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3887" y="522240"/>
            <a:ext cx="8544339" cy="1938992"/>
          </a:xfrm>
          <a:prstGeom prst="rect">
            <a:avLst/>
          </a:prstGeom>
        </p:spPr>
        <p:txBody>
          <a:bodyPr wrap="square">
            <a:spAutoFit/>
          </a:bodyPr>
          <a:lstStyle/>
          <a:p>
            <a:pPr lvl="0"/>
            <a:r>
              <a:rPr lang="zh-TW" altLang="en-US" sz="6000" b="1" dirty="0">
                <a:ea typeface="Microsoft JhengHei" panose="020B0604030504040204" pitchFamily="34" charset="-120"/>
              </a:rPr>
              <a:t>當一個人真心悔改時，神會饒恕他的過犯。</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32457027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3887" y="522240"/>
            <a:ext cx="8544339" cy="2846933"/>
          </a:xfrm>
          <a:prstGeom prst="rect">
            <a:avLst/>
          </a:prstGeom>
        </p:spPr>
        <p:txBody>
          <a:bodyPr wrap="square">
            <a:spAutoFit/>
          </a:bodyPr>
          <a:lstStyle/>
          <a:p>
            <a:pPr lvl="0"/>
            <a:r>
              <a:rPr lang="en-US" altLang="zh-TW" sz="6000" b="1" kern="1000" spc="-50" dirty="0">
                <a:ea typeface="Microsoft JhengHei" panose="020B0604030504040204" pitchFamily="34" charset="-120"/>
              </a:rPr>
              <a:t>When a person genuinely repents, God will forgive.</a:t>
            </a:r>
            <a:endParaRPr lang="en-US" altLang="zh-TW" sz="6000" b="1" kern="1000" spc="-50" dirty="0">
              <a:latin typeface="+mj-lt"/>
              <a:ea typeface="Microsoft JhengHei" panose="020B0604030504040204" pitchFamily="34" charset="-120"/>
            </a:endParaRPr>
          </a:p>
          <a:p>
            <a:pPr lvl="0"/>
            <a:endParaRPr lang="zh-TW" altLang="en-US" sz="59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6964736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25289"/>
            <a:ext cx="8686800" cy="7478970"/>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錯誤的動機通常來自</a:t>
            </a:r>
            <a:r>
              <a:rPr lang="en-US" altLang="zh-TW" sz="6000" b="1" dirty="0">
                <a:latin typeface="+mj-lt"/>
                <a:ea typeface="Microsoft JhengHei" panose="020B0604030504040204" pitchFamily="34" charset="-120"/>
              </a:rPr>
              <a:t>3G’s:</a:t>
            </a:r>
          </a:p>
          <a:p>
            <a:r>
              <a:rPr lang="en-US" altLang="zh-TW" sz="6000" b="1" dirty="0">
                <a:latin typeface="+mj-lt"/>
                <a:ea typeface="Microsoft JhengHei" panose="020B0604030504040204" pitchFamily="34" charset="-120"/>
              </a:rPr>
              <a:t>1. </a:t>
            </a:r>
            <a:r>
              <a:rPr lang="zh-TW" altLang="en-US" sz="6000" b="1" dirty="0">
                <a:latin typeface="Microsoft JhengHei" panose="020B0604030504040204" pitchFamily="34" charset="-120"/>
                <a:ea typeface="Microsoft JhengHei" panose="020B0604030504040204" pitchFamily="34" charset="-120"/>
              </a:rPr>
              <a:t>金錢，財富</a:t>
            </a:r>
            <a:r>
              <a:rPr lang="zh-TW" altLang="en-US" sz="6000" b="1" dirty="0">
                <a:latin typeface="+mj-lt"/>
                <a:ea typeface="Microsoft JhengHei" panose="020B0604030504040204" pitchFamily="34" charset="-120"/>
              </a:rPr>
              <a:t> </a:t>
            </a:r>
            <a:endParaRPr lang="en-US" altLang="zh-TW" sz="6000" b="1" dirty="0">
              <a:latin typeface="+mj-lt"/>
              <a:ea typeface="Microsoft JhengHei" panose="020B0604030504040204" pitchFamily="34" charset="-120"/>
            </a:endParaRPr>
          </a:p>
          <a:p>
            <a:r>
              <a:rPr lang="en-US" altLang="zh-TW" sz="6000" b="1" dirty="0">
                <a:solidFill>
                  <a:srgbClr val="C00000"/>
                </a:solidFill>
                <a:latin typeface="+mj-lt"/>
                <a:ea typeface="Microsoft JhengHei" panose="020B0604030504040204" pitchFamily="34" charset="-120"/>
              </a:rPr>
              <a:t>Gold</a:t>
            </a:r>
            <a:r>
              <a:rPr lang="en-US" altLang="zh-TW" sz="6000" b="1" dirty="0">
                <a:latin typeface="+mj-lt"/>
                <a:ea typeface="Microsoft JhengHei" panose="020B0604030504040204" pitchFamily="34" charset="-120"/>
              </a:rPr>
              <a:t> = wealth</a:t>
            </a:r>
          </a:p>
          <a:p>
            <a:r>
              <a:rPr lang="en-US" altLang="zh-TW" sz="6000" b="1" dirty="0">
                <a:latin typeface="+mj-lt"/>
                <a:ea typeface="Microsoft JhengHei" panose="020B0604030504040204" pitchFamily="34" charset="-120"/>
              </a:rPr>
              <a:t>2. </a:t>
            </a:r>
            <a:r>
              <a:rPr lang="zh-TW" altLang="en-US" sz="6000" b="1" dirty="0">
                <a:latin typeface="+mj-lt"/>
                <a:ea typeface="Microsoft JhengHei" panose="020B0604030504040204" pitchFamily="34" charset="-120"/>
              </a:rPr>
              <a:t>自我的</a:t>
            </a:r>
            <a:r>
              <a:rPr lang="zh-TW" altLang="en-US" sz="6000" b="1" dirty="0">
                <a:latin typeface="Microsoft JhengHei" panose="020B0604030504040204" pitchFamily="34" charset="-120"/>
                <a:ea typeface="Microsoft JhengHei" panose="020B0604030504040204" pitchFamily="34" charset="-120"/>
              </a:rPr>
              <a:t>榮耀</a:t>
            </a:r>
            <a:endParaRPr lang="en-US" altLang="zh-TW" sz="6000" b="1" dirty="0">
              <a:latin typeface="+mj-lt"/>
              <a:ea typeface="Microsoft JhengHei" panose="020B0604030504040204" pitchFamily="34" charset="-120"/>
            </a:endParaRPr>
          </a:p>
          <a:p>
            <a:r>
              <a:rPr lang="en-US" altLang="zh-TW" sz="6000" b="1" dirty="0">
                <a:solidFill>
                  <a:srgbClr val="C00000"/>
                </a:solidFill>
                <a:latin typeface="+mj-lt"/>
                <a:ea typeface="Microsoft JhengHei" panose="020B0604030504040204" pitchFamily="34" charset="-120"/>
              </a:rPr>
              <a:t>Glory</a:t>
            </a:r>
            <a:r>
              <a:rPr lang="en-US" altLang="zh-TW" sz="6000" b="1" dirty="0">
                <a:latin typeface="+mj-lt"/>
                <a:ea typeface="Microsoft JhengHei" panose="020B0604030504040204" pitchFamily="34" charset="-120"/>
              </a:rPr>
              <a:t> = power, pride</a:t>
            </a:r>
          </a:p>
          <a:p>
            <a:r>
              <a:rPr lang="en-US" altLang="zh-TW" sz="6000" b="1" dirty="0">
                <a:latin typeface="+mj-lt"/>
                <a:ea typeface="Microsoft JhengHei" panose="020B0604030504040204" pitchFamily="34" charset="-120"/>
              </a:rPr>
              <a:t>3. </a:t>
            </a:r>
            <a:r>
              <a:rPr lang="zh-TW" altLang="en-US" sz="6000" b="1" dirty="0">
                <a:latin typeface="Microsoft JhengHei" panose="020B0604030504040204" pitchFamily="34" charset="-120"/>
                <a:ea typeface="Microsoft JhengHei" panose="020B0604030504040204" pitchFamily="34" charset="-120"/>
              </a:rPr>
              <a:t>肉體的情慾</a:t>
            </a:r>
            <a:endParaRPr lang="en-US" altLang="zh-TW" sz="6000" b="1" dirty="0">
              <a:latin typeface="+mj-lt"/>
              <a:ea typeface="Microsoft JhengHei" panose="020B0604030504040204" pitchFamily="34" charset="-120"/>
            </a:endParaRPr>
          </a:p>
          <a:p>
            <a:r>
              <a:rPr lang="en-US" altLang="zh-TW" sz="6000" b="1" dirty="0">
                <a:solidFill>
                  <a:srgbClr val="C00000"/>
                </a:solidFill>
                <a:latin typeface="+mj-lt"/>
                <a:ea typeface="Microsoft JhengHei" panose="020B0604030504040204" pitchFamily="34" charset="-120"/>
              </a:rPr>
              <a:t>Girls/Guys</a:t>
            </a:r>
            <a:r>
              <a:rPr lang="en-US" altLang="zh-TW" sz="6000" b="1" dirty="0">
                <a:latin typeface="+mj-lt"/>
                <a:ea typeface="Microsoft JhengHei" panose="020B0604030504040204" pitchFamily="34" charset="-120"/>
              </a:rPr>
              <a:t> = desire of flesh</a:t>
            </a:r>
          </a:p>
          <a:p>
            <a:pPr marL="685800" indent="-685800">
              <a:buFont typeface="Arial" panose="020B0604020202020204" pitchFamily="34" charset="0"/>
              <a:buChar char="•"/>
            </a:pP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1643899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38539" y="422912"/>
            <a:ext cx="8905461" cy="2862322"/>
          </a:xfrm>
          <a:prstGeom prst="rect">
            <a:avLst/>
          </a:prstGeom>
        </p:spPr>
        <p:txBody>
          <a:bodyPr wrap="square">
            <a:spAutoFit/>
          </a:bodyPr>
          <a:lstStyle/>
          <a:p>
            <a:r>
              <a:rPr lang="en-US" altLang="zh-TW" sz="6000" b="1" dirty="0">
                <a:latin typeface="+mj-lt"/>
                <a:ea typeface="Microsoft JhengHei" panose="020B0604030504040204" pitchFamily="34" charset="-120"/>
              </a:rPr>
              <a:t>1. </a:t>
            </a:r>
            <a:r>
              <a:rPr lang="zh-TW" altLang="en-US" sz="6000" b="1" dirty="0">
                <a:latin typeface="Microsoft JhengHei" panose="020B0604030504040204" pitchFamily="34" charset="-120"/>
                <a:ea typeface="Microsoft JhengHei" panose="020B0604030504040204" pitchFamily="34" charset="-120"/>
              </a:rPr>
              <a:t>金錢</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財富 </a:t>
            </a:r>
            <a:r>
              <a:rPr lang="en-US" altLang="zh-TW" sz="6000" b="1" dirty="0">
                <a:latin typeface="+mj-lt"/>
                <a:ea typeface="Microsoft JhengHei" panose="020B0604030504040204" pitchFamily="34" charset="-120"/>
              </a:rPr>
              <a:t>(Gold, money)</a:t>
            </a:r>
          </a:p>
          <a:p>
            <a:r>
              <a:rPr lang="zh-TW" altLang="en-US" sz="6000" b="1" dirty="0">
                <a:latin typeface="+mj-lt"/>
                <a:ea typeface="Microsoft JhengHei" panose="020B0604030504040204" pitchFamily="34" charset="-120"/>
              </a:rPr>
              <a:t>大部分的人認為它可以解決一切的問題並帶來快樂</a:t>
            </a:r>
            <a:endParaRPr lang="en-US" altLang="zh-TW" sz="1200" b="1" dirty="0">
              <a:latin typeface="+mj-lt"/>
              <a:ea typeface="Microsoft JhengHei" panose="020B0604030504040204" pitchFamily="34" charset="-120"/>
            </a:endParaRPr>
          </a:p>
        </p:txBody>
      </p:sp>
    </p:spTree>
    <p:extLst>
      <p:ext uri="{BB962C8B-B14F-4D97-AF65-F5344CB8AC3E}">
        <p14:creationId xmlns:p14="http://schemas.microsoft.com/office/powerpoint/2010/main" val="17044189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185532"/>
            <a:ext cx="7957930" cy="1938992"/>
          </a:xfrm>
          <a:prstGeom prst="rect">
            <a:avLst/>
          </a:prstGeom>
        </p:spPr>
        <p:txBody>
          <a:bodyPr wrap="square">
            <a:spAutoFit/>
          </a:bodyPr>
          <a:lstStyle/>
          <a:p>
            <a:r>
              <a:rPr lang="zh-TW" altLang="en-US" sz="6000" b="1" dirty="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錢不是萬能，</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    但沒錢萬萬不能</a:t>
            </a:r>
            <a:r>
              <a:rPr lang="zh-TW" altLang="en-US" sz="6000" b="1" kern="1000" spc="-50" dirty="0">
                <a:latin typeface="Microsoft JhengHei" panose="020B0604030504040204" pitchFamily="34" charset="-120"/>
                <a:ea typeface="Microsoft JhengHei" panose="020B0604030504040204" pitchFamily="34" charset="-120"/>
              </a:rPr>
              <a:t>。</a:t>
            </a:r>
            <a:r>
              <a:rPr lang="zh-TW" altLang="en-US" sz="6000" b="1" dirty="0">
                <a:ea typeface="Microsoft JhengHei" panose="020B0604030504040204" pitchFamily="34" charset="-120"/>
              </a:rPr>
              <a:t>」</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2969958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1450" y="0"/>
            <a:ext cx="8801100" cy="6555641"/>
          </a:xfrm>
          <a:prstGeom prst="rect">
            <a:avLst/>
          </a:prstGeom>
        </p:spPr>
        <p:txBody>
          <a:bodyPr wrap="square">
            <a:spAutoFit/>
          </a:bodyPr>
          <a:lstStyle/>
          <a:p>
            <a:pPr lvl="0"/>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主啊，主啊，我們不是奉你的名傳道，奉你的名趕鬼，奉你的名行許多異能嗎？</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我就明明地告訴他們說：</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我從來不認識你們。你們這些作惡的人，離開我去吧！</a:t>
            </a:r>
            <a:r>
              <a:rPr lang="en-US" altLang="zh-TW" sz="6000" b="1" dirty="0">
                <a:latin typeface="Microsoft JhengHei" panose="020B0604030504040204" pitchFamily="34" charset="-120"/>
                <a:ea typeface="Microsoft JhengHei" panose="020B0604030504040204" pitchFamily="34" charset="-120"/>
              </a:rPr>
              <a:t>』</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8101101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3450" y="313267"/>
            <a:ext cx="8759687" cy="2862322"/>
          </a:xfrm>
          <a:prstGeom prst="rect">
            <a:avLst/>
          </a:prstGeom>
        </p:spPr>
        <p:txBody>
          <a:bodyPr wrap="square">
            <a:spAutoFit/>
          </a:bodyPr>
          <a:lstStyle/>
          <a:p>
            <a:r>
              <a:rPr lang="zh-TW" altLang="en-US" sz="6000" b="1" dirty="0">
                <a:ea typeface="Microsoft JhengHei" panose="020B0604030504040204" pitchFamily="34" charset="-120"/>
              </a:rPr>
              <a:t>金錢是神用來轉換資源的工具。 不要讓錢成為你的神。</a:t>
            </a:r>
            <a:endParaRPr lang="en-US" altLang="zh-TW" sz="12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986622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4861" y="0"/>
            <a:ext cx="8554278" cy="3785652"/>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馬太</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6:33 – </a:t>
            </a:r>
          </a:p>
          <a:p>
            <a:pPr lvl="0"/>
            <a:r>
              <a:rPr lang="zh-TW" altLang="en-US" sz="6000" b="1" kern="1000" spc="-50" dirty="0">
                <a:latin typeface="Microsoft JhengHei" panose="020B0604030504040204" pitchFamily="34" charset="-120"/>
                <a:ea typeface="Microsoft JhengHei" panose="020B0604030504040204" pitchFamily="34" charset="-120"/>
              </a:rPr>
              <a:t>你們要先求他的國和他的義，這些東西都要加給你們了。</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149503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1548" y="270093"/>
            <a:ext cx="8852452" cy="2862322"/>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實際上</a:t>
            </a:r>
            <a:r>
              <a:rPr lang="zh-TW" altLang="en-US" sz="6000" b="1" dirty="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財富是</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latin typeface="+mj-lt"/>
                <a:ea typeface="Microsoft JhengHei" panose="020B0604030504040204" pitchFamily="34" charset="-120"/>
              </a:rPr>
              <a:t> </a:t>
            </a:r>
            <a:endParaRPr lang="en-US" altLang="zh-TW" sz="6000" b="1" dirty="0">
              <a:latin typeface="+mj-lt"/>
              <a:ea typeface="Microsoft JhengHei" panose="020B0604030504040204" pitchFamily="34" charset="-120"/>
            </a:endParaRPr>
          </a:p>
          <a:p>
            <a:pPr marL="857250" indent="-85725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是神用來考驗你的</a:t>
            </a:r>
            <a:endParaRPr lang="en-US" altLang="zh-TW" sz="60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是要用於神所想要的</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890581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1548" y="151179"/>
            <a:ext cx="8852452" cy="1938992"/>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當你按照神的旨意為祂工作時，祂必須為你負責。</a:t>
            </a:r>
            <a:r>
              <a:rPr lang="zh-TW" altLang="en-US" sz="6000" b="1" dirty="0">
                <a:latin typeface="+mj-lt"/>
                <a:ea typeface="Microsoft JhengHei" panose="020B0604030504040204" pitchFamily="34" charset="-120"/>
              </a:rPr>
              <a:t> </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9311716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430579"/>
            <a:ext cx="8229600" cy="2862322"/>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如果祂不提供所需的資源，也許祂還有另一個計劃</a:t>
            </a:r>
            <a:r>
              <a:rPr lang="en-US" altLang="zh-TW" sz="6000" b="1" dirty="0">
                <a:latin typeface="Microsoft JhengHei" panose="020B0604030504040204" pitchFamily="34" charset="-120"/>
                <a:ea typeface="Microsoft JhengHei" panose="020B0604030504040204" pitchFamily="34" charset="-120"/>
              </a:rPr>
              <a:t>…</a:t>
            </a:r>
            <a:endParaRPr lang="en-US" altLang="zh-TW" sz="5600" b="1" dirty="0">
              <a:latin typeface="+mj-lt"/>
              <a:ea typeface="Microsoft JhengHei" panose="020B0604030504040204" pitchFamily="34" charset="-120"/>
            </a:endParaRPr>
          </a:p>
        </p:txBody>
      </p:sp>
    </p:spTree>
    <p:extLst>
      <p:ext uri="{BB962C8B-B14F-4D97-AF65-F5344CB8AC3E}">
        <p14:creationId xmlns:p14="http://schemas.microsoft.com/office/powerpoint/2010/main" val="2870724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35226" y="414867"/>
            <a:ext cx="8673548" cy="2862322"/>
          </a:xfrm>
          <a:prstGeom prst="rect">
            <a:avLst/>
          </a:prstGeom>
        </p:spPr>
        <p:txBody>
          <a:bodyPr wrap="square">
            <a:spAutoFit/>
          </a:bodyPr>
          <a:lstStyle/>
          <a:p>
            <a:r>
              <a:rPr lang="en-US" altLang="zh-TW" sz="6000" b="1" dirty="0">
                <a:latin typeface="+mj-lt"/>
                <a:ea typeface="Microsoft JhengHei" panose="020B0604030504040204" pitchFamily="34" charset="-120"/>
              </a:rPr>
              <a:t>2. </a:t>
            </a:r>
            <a:r>
              <a:rPr lang="zh-TW" altLang="en-US" sz="6000" b="1" dirty="0">
                <a:latin typeface="+mj-lt"/>
                <a:ea typeface="Microsoft JhengHei" panose="020B0604030504040204" pitchFamily="34" charset="-120"/>
              </a:rPr>
              <a:t>自我的</a:t>
            </a:r>
            <a:r>
              <a:rPr lang="zh-TW" altLang="en-US" sz="6000" b="1" dirty="0">
                <a:latin typeface="Microsoft JhengHei" panose="020B0604030504040204" pitchFamily="34" charset="-120"/>
                <a:ea typeface="Microsoft JhengHei" panose="020B0604030504040204" pitchFamily="34" charset="-120"/>
              </a:rPr>
              <a:t>榮耀</a:t>
            </a:r>
            <a:endParaRPr lang="en-US" altLang="zh-TW" sz="6000" b="1" dirty="0">
              <a:latin typeface="+mj-lt"/>
              <a:ea typeface="Microsoft JhengHei" panose="020B0604030504040204" pitchFamily="34" charset="-120"/>
            </a:endParaRPr>
          </a:p>
          <a:p>
            <a:pPr marL="857250" indent="-857250">
              <a:buFont typeface="Arial" panose="020B0604020202020204" pitchFamily="34" charset="0"/>
              <a:buChar char="•"/>
            </a:pPr>
            <a:r>
              <a:rPr lang="zh-TW" altLang="en-US" sz="6000" b="1" dirty="0">
                <a:latin typeface="+mj-lt"/>
                <a:ea typeface="Microsoft JhengHei" panose="020B0604030504040204" pitchFamily="34" charset="-120"/>
              </a:rPr>
              <a:t>要別人尊重，記得你</a:t>
            </a:r>
          </a:p>
          <a:p>
            <a:pPr marL="857250" indent="-857250">
              <a:buFont typeface="Arial" panose="020B0604020202020204" pitchFamily="34" charset="0"/>
              <a:buChar char="•"/>
            </a:pPr>
            <a:r>
              <a:rPr lang="zh-TW" altLang="en-US" sz="6000" b="1" dirty="0">
                <a:latin typeface="+mj-lt"/>
                <a:ea typeface="Microsoft JhengHei" panose="020B0604030504040204" pitchFamily="34" charset="-120"/>
              </a:rPr>
              <a:t>想要覺得優越於其他人</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27236782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199" y="372534"/>
            <a:ext cx="8594035" cy="2862322"/>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實際上</a:t>
            </a:r>
            <a:r>
              <a:rPr lang="zh-TW" altLang="en-US" sz="6000" b="1" dirty="0">
                <a:ea typeface="Microsoft JhengHei" panose="020B0604030504040204" pitchFamily="34" charset="-120"/>
              </a:rPr>
              <a:t>，自我的</a:t>
            </a:r>
            <a:r>
              <a:rPr lang="zh-TW" altLang="en-US" sz="6000" b="1" dirty="0">
                <a:latin typeface="Microsoft JhengHei" panose="020B0604030504040204" pitchFamily="34" charset="-120"/>
                <a:ea typeface="Microsoft JhengHei" panose="020B0604030504040204" pitchFamily="34" charset="-120"/>
              </a:rPr>
              <a:t>榮耀是</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ea typeface="Microsoft JhengHei" panose="020B0604030504040204" pitchFamily="34" charset="-120"/>
              </a:rPr>
              <a:t> </a:t>
            </a:r>
            <a:endParaRPr lang="en-US" altLang="zh-TW" sz="6000" b="1" dirty="0">
              <a:ea typeface="Microsoft JhengHei" panose="020B0604030504040204" pitchFamily="34" charset="-120"/>
            </a:endParaRPr>
          </a:p>
          <a:p>
            <a:pPr marL="857250" indent="-857250">
              <a:buFont typeface="Arial" panose="020B0604020202020204" pitchFamily="34" charset="0"/>
              <a:buChar char="•"/>
            </a:pPr>
            <a:r>
              <a:rPr lang="zh-TW" altLang="en-US" sz="6000" b="1" dirty="0">
                <a:ea typeface="Microsoft JhengHei" panose="020B0604030504040204" pitchFamily="34" charset="-120"/>
              </a:rPr>
              <a:t>很暫時的</a:t>
            </a:r>
          </a:p>
          <a:p>
            <a:pPr marL="857250" indent="-857250">
              <a:buFont typeface="Arial" panose="020B0604020202020204" pitchFamily="34" charset="0"/>
              <a:buChar char="•"/>
            </a:pPr>
            <a:r>
              <a:rPr lang="zh-TW" altLang="en-US" sz="6000" b="1" dirty="0">
                <a:ea typeface="Microsoft JhengHei" panose="020B0604030504040204" pitchFamily="34" charset="-120"/>
              </a:rPr>
              <a:t>在神眼中是微乎其微</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27454588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5043" y="212037"/>
            <a:ext cx="8878957" cy="4093428"/>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來世的榮耀是無法想像的</a:t>
            </a:r>
            <a:r>
              <a:rPr lang="en-US" altLang="zh-TW" sz="6000" b="1" dirty="0">
                <a:latin typeface="Microsoft JhengHei" panose="020B0604030504040204" pitchFamily="34" charset="-120"/>
                <a:ea typeface="Microsoft JhengHei" panose="020B0604030504040204" pitchFamily="34" charset="-120"/>
              </a:rPr>
              <a:t>:</a:t>
            </a:r>
          </a:p>
          <a:p>
            <a:endParaRPr lang="en-US" altLang="zh-TW" sz="2000" b="1" dirty="0">
              <a:ea typeface="Microsoft JhengHei" panose="020B0604030504040204" pitchFamily="34" charset="-120"/>
            </a:endParaRPr>
          </a:p>
          <a:p>
            <a:r>
              <a:rPr lang="zh-TW" altLang="en-US" sz="6000" b="1" dirty="0">
                <a:ea typeface="Microsoft JhengHei" panose="020B0604030504040204" pitchFamily="34" charset="-120"/>
              </a:rPr>
              <a:t>路加</a:t>
            </a:r>
            <a:r>
              <a:rPr lang="en-US" altLang="zh-TW" sz="6000" b="1" dirty="0"/>
              <a:t>19:17 -- </a:t>
            </a:r>
            <a:endParaRPr lang="en-US" sz="6000" dirty="0"/>
          </a:p>
          <a:p>
            <a:r>
              <a:rPr lang="zh-TW" altLang="en-US" sz="6000" b="1" dirty="0">
                <a:ea typeface="Microsoft JhengHei" panose="020B0604030504040204" pitchFamily="34" charset="-120"/>
              </a:rPr>
              <a:t>今世</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一錠銀子</a:t>
            </a:r>
            <a:endParaRPr lang="en-US" altLang="zh-TW" sz="6000" b="1" dirty="0"/>
          </a:p>
          <a:p>
            <a:r>
              <a:rPr lang="zh-TW" altLang="en-US" sz="6000" b="1" kern="1200" dirty="0">
                <a:latin typeface="Microsoft JhengHei" panose="020B0604030504040204" pitchFamily="34" charset="-120"/>
                <a:ea typeface="Microsoft JhengHei" panose="020B0604030504040204" pitchFamily="34" charset="-120"/>
                <a:cs typeface="+mn-cs"/>
              </a:rPr>
              <a:t>來世</a:t>
            </a:r>
            <a:r>
              <a:rPr lang="en-US" altLang="zh-TW" sz="6000" b="1" kern="1200" dirty="0">
                <a:latin typeface="Microsoft JhengHei" panose="020B0604030504040204" pitchFamily="34" charset="-120"/>
                <a:ea typeface="Microsoft JhengHei" panose="020B0604030504040204" pitchFamily="34" charset="-120"/>
                <a:cs typeface="+mn-cs"/>
              </a:rPr>
              <a:t>: </a:t>
            </a:r>
            <a:r>
              <a:rPr lang="zh-TW" altLang="en-US" sz="6000" b="1" dirty="0">
                <a:ea typeface="Microsoft JhengHei" panose="020B0604030504040204" pitchFamily="34" charset="-120"/>
              </a:rPr>
              <a:t>管理城市</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2125513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56593"/>
            <a:ext cx="8501270" cy="4708981"/>
          </a:xfrm>
          <a:prstGeom prst="rect">
            <a:avLst/>
          </a:prstGeom>
        </p:spPr>
        <p:txBody>
          <a:bodyPr wrap="square">
            <a:spAutoFit/>
          </a:bodyPr>
          <a:lstStyle/>
          <a:p>
            <a:r>
              <a:rPr lang="en-US" altLang="zh-TW" sz="6000" b="1" dirty="0">
                <a:latin typeface="+mj-lt"/>
                <a:ea typeface="Microsoft JhengHei" panose="020B0604030504040204" pitchFamily="34" charset="-120"/>
              </a:rPr>
              <a:t>3. </a:t>
            </a:r>
            <a:r>
              <a:rPr lang="zh-TW" altLang="en-US" sz="6000" b="1" dirty="0">
                <a:latin typeface="Microsoft JhengHei" panose="020B0604030504040204" pitchFamily="34" charset="-120"/>
                <a:ea typeface="Microsoft JhengHei" panose="020B0604030504040204" pitchFamily="34" charset="-120"/>
              </a:rPr>
              <a:t>肉體的慾望 </a:t>
            </a:r>
            <a:r>
              <a:rPr lang="en-US" altLang="zh-TW" sz="6000" b="1" dirty="0">
                <a:ea typeface="Microsoft JhengHei" panose="020B0604030504040204" pitchFamily="34" charset="-120"/>
              </a:rPr>
              <a:t>(Girls/Guys)</a:t>
            </a:r>
            <a:endParaRPr lang="en-US" altLang="zh-TW" sz="6000" b="1" dirty="0">
              <a:latin typeface="+mj-lt"/>
              <a:ea typeface="Microsoft JhengHei" panose="020B0604030504040204" pitchFamily="34" charset="-120"/>
            </a:endParaRPr>
          </a:p>
          <a:p>
            <a:pPr marL="685800" indent="-685800">
              <a:buFont typeface="Arial" panose="020B0604020202020204" pitchFamily="34" charset="0"/>
              <a:buChar char="•"/>
            </a:pPr>
            <a:r>
              <a:rPr lang="zh-TW" altLang="en-US" sz="6000" b="1" dirty="0">
                <a:ea typeface="Microsoft JhengHei" panose="020B0604030504040204" pitchFamily="34" charset="-120"/>
              </a:rPr>
              <a:t>性欲</a:t>
            </a:r>
            <a:endParaRPr lang="en-US" altLang="zh-TW" sz="6000" b="1" kern="1000" spc="-50" dirty="0">
              <a:latin typeface="+mj-lt"/>
              <a:ea typeface="PMingLiU" panose="02020500000000000000" pitchFamily="18" charset="-120"/>
            </a:endParaRPr>
          </a:p>
          <a:p>
            <a:pPr marL="685800" indent="-68580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娛樂</a:t>
            </a:r>
            <a:endParaRPr lang="en-US" altLang="zh-TW" sz="6000" b="1" kern="1000" spc="-50" dirty="0">
              <a:latin typeface="+mj-lt"/>
              <a:ea typeface="Microsoft JhengHei" panose="020B0604030504040204" pitchFamily="34" charset="-120"/>
            </a:endParaRPr>
          </a:p>
          <a:p>
            <a:pPr marL="685800" indent="-68580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刺激</a:t>
            </a:r>
            <a:r>
              <a:rPr lang="zh-TW" altLang="en-US" sz="6000" b="1" dirty="0">
                <a:ea typeface="Microsoft JhengHei" panose="020B0604030504040204" pitchFamily="34" charset="-120"/>
              </a:rPr>
              <a:t>、興奮</a:t>
            </a:r>
            <a:endParaRPr lang="en-US" altLang="zh-TW" sz="6000" b="1" kern="1000" spc="-50" dirty="0">
              <a:latin typeface="Microsoft JhengHei" panose="020B0604030504040204" pitchFamily="34" charset="-120"/>
              <a:ea typeface="Microsoft JhengHei" panose="020B0604030504040204" pitchFamily="34" charset="-120"/>
            </a:endParaRPr>
          </a:p>
          <a:p>
            <a:pPr marL="685800" indent="-68580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食物</a:t>
            </a:r>
            <a:endParaRPr lang="zh-TW" altLang="en-US" sz="6000" b="1" kern="1000" spc="-50" dirty="0">
              <a:latin typeface="+mj-lt"/>
              <a:ea typeface="PMingLiU" panose="02020500000000000000" pitchFamily="18" charset="-120"/>
            </a:endParaRPr>
          </a:p>
        </p:txBody>
      </p:sp>
    </p:spTree>
    <p:extLst>
      <p:ext uri="{BB962C8B-B14F-4D97-AF65-F5344CB8AC3E}">
        <p14:creationId xmlns:p14="http://schemas.microsoft.com/office/powerpoint/2010/main" val="9606382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66678"/>
            <a:ext cx="8686800" cy="2862322"/>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實際上</a:t>
            </a:r>
            <a:r>
              <a:rPr lang="zh-TW" altLang="en-US" sz="6000" b="1" dirty="0">
                <a:ea typeface="Microsoft JhengHei" panose="020B0604030504040204" pitchFamily="34" charset="-120"/>
              </a:rPr>
              <a:t>，</a:t>
            </a:r>
            <a:r>
              <a:rPr lang="zh-TW" altLang="en-US" sz="6000" b="1" dirty="0">
                <a:latin typeface="Microsoft JhengHei" panose="020B0604030504040204" pitchFamily="34" charset="-120"/>
                <a:ea typeface="Microsoft JhengHei" panose="020B0604030504040204" pitchFamily="34" charset="-120"/>
              </a:rPr>
              <a:t>肉體的情慾是</a:t>
            </a:r>
            <a:r>
              <a:rPr lang="en-US" altLang="zh-TW" sz="6000" b="1" dirty="0">
                <a:latin typeface="Microsoft JhengHei" panose="020B0604030504040204" pitchFamily="34" charset="-120"/>
                <a:ea typeface="Microsoft JhengHei" panose="020B0604030504040204" pitchFamily="34" charset="-120"/>
              </a:rPr>
              <a:t>…</a:t>
            </a:r>
            <a:r>
              <a:rPr lang="zh-TW" altLang="en-US" sz="6000" b="1" dirty="0">
                <a:ea typeface="Microsoft JhengHei" panose="020B0604030504040204" pitchFamily="34" charset="-120"/>
              </a:rPr>
              <a:t> </a:t>
            </a:r>
            <a:endParaRPr lang="en-US" altLang="zh-TW" sz="6000" b="1" dirty="0">
              <a:ea typeface="Microsoft JhengHei" panose="020B0604030504040204" pitchFamily="34" charset="-120"/>
            </a:endParaRPr>
          </a:p>
          <a:p>
            <a:pPr marL="857250" indent="-857250">
              <a:buFont typeface="Arial" panose="020B0604020202020204" pitchFamily="34" charset="0"/>
              <a:buChar char="•"/>
            </a:pPr>
            <a:r>
              <a:rPr lang="zh-TW" altLang="en-US" sz="6000" b="1" dirty="0">
                <a:ea typeface="Microsoft JhengHei" panose="020B0604030504040204" pitchFamily="34" charset="-120"/>
              </a:rPr>
              <a:t>你體內的化學變化</a:t>
            </a:r>
          </a:p>
          <a:p>
            <a:pPr marL="857250" indent="-857250">
              <a:buFont typeface="Arial" panose="020B0604020202020204" pitchFamily="34" charset="0"/>
              <a:buChar char="•"/>
            </a:pPr>
            <a:r>
              <a:rPr lang="zh-TW" altLang="en-US" sz="6000" b="1" dirty="0">
                <a:ea typeface="Microsoft JhengHei" panose="020B0604030504040204" pitchFamily="34" charset="-120"/>
              </a:rPr>
              <a:t>非常短暫的享受</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167158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424954"/>
            <a:ext cx="7772400" cy="2387600"/>
          </a:xfrm>
        </p:spPr>
        <p:txBody>
          <a:bodyPr>
            <a:noAutofit/>
          </a:bodyPr>
          <a:lstStyle/>
          <a:p>
            <a:r>
              <a:rPr lang="zh-TW" altLang="en-US" sz="7000" b="1" dirty="0"/>
              <a:t>第六福</a:t>
            </a:r>
            <a:r>
              <a:rPr lang="en-US" altLang="zh-TW" sz="7000" b="1" dirty="0"/>
              <a:t>: </a:t>
            </a:r>
            <a:r>
              <a:rPr lang="zh-TW" altLang="en-US" sz="7000" b="1" dirty="0"/>
              <a:t>清心</a:t>
            </a:r>
            <a:endParaRPr lang="en-US" sz="7000" dirty="0"/>
          </a:p>
        </p:txBody>
      </p:sp>
    </p:spTree>
    <p:extLst>
      <p:ext uri="{BB962C8B-B14F-4D97-AF65-F5344CB8AC3E}">
        <p14:creationId xmlns:p14="http://schemas.microsoft.com/office/powerpoint/2010/main" val="2114898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980663"/>
            <a:ext cx="8229600" cy="1938992"/>
          </a:xfrm>
          <a:prstGeom prst="rect">
            <a:avLst/>
          </a:prstGeom>
        </p:spPr>
        <p:txBody>
          <a:bodyPr wrap="square">
            <a:spAutoFit/>
          </a:bodyPr>
          <a:lstStyle/>
          <a:p>
            <a:pPr algn="ctr"/>
            <a:r>
              <a:rPr lang="zh-TW" altLang="en-US" sz="6000" b="1" dirty="0">
                <a:ea typeface="Microsoft JhengHei" panose="020B0604030504040204" pitchFamily="34" charset="-120"/>
              </a:rPr>
              <a:t>「嘴唇上的一刻，</a:t>
            </a:r>
            <a:endParaRPr lang="en-US" altLang="zh-TW" sz="6000" b="1" dirty="0">
              <a:ea typeface="Microsoft JhengHei" panose="020B0604030504040204" pitchFamily="34" charset="-120"/>
            </a:endParaRPr>
          </a:p>
          <a:p>
            <a:pPr algn="ctr"/>
            <a:r>
              <a:rPr lang="zh-TW" altLang="en-US" sz="6000" b="1" dirty="0">
                <a:ea typeface="Microsoft JhengHei" panose="020B0604030504040204" pitchFamily="34" charset="-120"/>
              </a:rPr>
              <a:t>存在臀部上一生。」</a:t>
            </a: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7385327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980663"/>
            <a:ext cx="8229600" cy="3785652"/>
          </a:xfrm>
          <a:prstGeom prst="rect">
            <a:avLst/>
          </a:prstGeom>
        </p:spPr>
        <p:txBody>
          <a:bodyPr wrap="square">
            <a:spAutoFit/>
          </a:bodyPr>
          <a:lstStyle/>
          <a:p>
            <a:r>
              <a:rPr lang="zh-TW" altLang="en-US" sz="6000" b="1" dirty="0">
                <a:ea typeface="Microsoft JhengHei" panose="020B0604030504040204" pitchFamily="34" charset="-120"/>
              </a:rPr>
              <a:t>最大的悲劇就是一些神的僕人因為他們錯誤的動機而失去天上本來可以得到的極大的賞賜。</a:t>
            </a: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4273459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03582" y="516835"/>
            <a:ext cx="8375374" cy="4708981"/>
          </a:xfrm>
          <a:prstGeom prst="rect">
            <a:avLst/>
          </a:prstGeom>
        </p:spPr>
        <p:txBody>
          <a:bodyPr wrap="square">
            <a:spAutoFit/>
          </a:bodyPr>
          <a:lstStyle/>
          <a:p>
            <a:r>
              <a:rPr lang="zh-TW" altLang="en-US" sz="6000" b="1" dirty="0">
                <a:ea typeface="Microsoft JhengHei" panose="020B0604030504040204" pitchFamily="34" charset="-120"/>
              </a:rPr>
              <a:t>有時一個人的失敗是因那人一時的軟弱。 如果那人肯悔改，神會原諒。 但有時所造成的傷害是極大的。</a:t>
            </a:r>
            <a:endParaRPr lang="zh-TW" altLang="en-US" sz="56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5905281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8904" y="566678"/>
            <a:ext cx="8786191" cy="2862322"/>
          </a:xfrm>
          <a:prstGeom prst="rect">
            <a:avLst/>
          </a:prstGeom>
        </p:spPr>
        <p:txBody>
          <a:bodyPr wrap="square">
            <a:spAutoFit/>
          </a:bodyPr>
          <a:lstStyle/>
          <a:p>
            <a:r>
              <a:rPr lang="zh-TW" altLang="en-US" sz="6000" b="1" dirty="0">
                <a:ea typeface="Microsoft JhengHei" panose="020B0604030504040204" pitchFamily="34" charset="-120"/>
              </a:rPr>
              <a:t>神會試著引導人們回到正道上。 但是祂讓他們自己做選擇。</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36081009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8904" y="106017"/>
            <a:ext cx="8786191" cy="2862322"/>
          </a:xfrm>
          <a:prstGeom prst="rect">
            <a:avLst/>
          </a:prstGeom>
        </p:spPr>
        <p:txBody>
          <a:bodyPr wrap="square">
            <a:spAutoFit/>
          </a:bodyPr>
          <a:lstStyle/>
          <a:p>
            <a:r>
              <a:rPr lang="zh-TW" altLang="en-US" sz="6000" b="1" dirty="0">
                <a:ea typeface="Microsoft JhengHei" panose="020B0604030504040204" pitchFamily="34" charset="-120"/>
              </a:rPr>
              <a:t>可悲的是，有些人不會放棄那些塵世的東西，所以他們失去了永恆的獎賞。</a:t>
            </a:r>
            <a:endParaRPr lang="zh-TW" altLang="en-US" sz="58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36912184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4070" y="371060"/>
            <a:ext cx="8335617" cy="4708981"/>
          </a:xfrm>
          <a:prstGeom prst="rect">
            <a:avLst/>
          </a:prstGeom>
        </p:spPr>
        <p:txBody>
          <a:bodyPr wrap="square">
            <a:spAutoFit/>
          </a:bodyPr>
          <a:lstStyle/>
          <a:p>
            <a:r>
              <a:rPr lang="zh-TW" altLang="en-US" sz="6000" b="1" dirty="0">
                <a:ea typeface="Microsoft JhengHei" panose="020B0604030504040204" pitchFamily="34" charset="-120"/>
              </a:rPr>
              <a:t>許多神的僕人因為</a:t>
            </a:r>
            <a:r>
              <a:rPr lang="en-US" altLang="zh-TW" sz="6000" b="1" dirty="0">
                <a:ea typeface="Microsoft JhengHei" panose="020B0604030504040204" pitchFamily="34" charset="-120"/>
              </a:rPr>
              <a:t>3 G’s</a:t>
            </a:r>
            <a:r>
              <a:rPr lang="zh-TW" altLang="en-US" sz="6000" b="1" dirty="0">
                <a:ea typeface="Microsoft JhengHei" panose="020B0604030504040204" pitchFamily="34" charset="-120"/>
              </a:rPr>
              <a:t>而失敗了。也許他們在這個世界上看起來很成功，但在神看來是失敗的，因為他們的心不對。</a:t>
            </a:r>
            <a:endParaRPr lang="zh-TW" altLang="en-US" sz="56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41943101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2521" y="292652"/>
            <a:ext cx="8878957" cy="2862322"/>
          </a:xfrm>
          <a:prstGeom prst="rect">
            <a:avLst/>
          </a:prstGeom>
        </p:spPr>
        <p:txBody>
          <a:bodyPr wrap="square">
            <a:spAutoFit/>
          </a:bodyPr>
          <a:lstStyle/>
          <a:p>
            <a:r>
              <a:rPr lang="zh-TW" altLang="en-US" sz="6000" b="1" dirty="0">
                <a:ea typeface="Microsoft JhengHei" panose="020B0604030504040204" pitchFamily="34" charset="-120"/>
              </a:rPr>
              <a:t>神會原諒那些悔改的僕人。 但記住</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 他們不知道哪天是他們的最後一天。</a:t>
            </a:r>
            <a:endParaRPr lang="zh-TW" altLang="en-US" sz="56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39688618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5592" y="357809"/>
            <a:ext cx="8792816" cy="2862322"/>
          </a:xfrm>
          <a:prstGeom prst="rect">
            <a:avLst/>
          </a:prstGeom>
        </p:spPr>
        <p:txBody>
          <a:bodyPr wrap="square">
            <a:spAutoFit/>
          </a:bodyPr>
          <a:lstStyle/>
          <a:p>
            <a:r>
              <a:rPr lang="zh-TW" altLang="en-US" sz="6000" b="1" dirty="0">
                <a:ea typeface="Microsoft JhengHei" panose="020B0604030504040204" pitchFamily="34" charset="-120"/>
              </a:rPr>
              <a:t>既然這麼重要，為什麼「清心</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純潔的心」在這些八福中來得這麼晚？</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41038276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8305" y="321734"/>
            <a:ext cx="8458200" cy="2862322"/>
          </a:xfrm>
          <a:prstGeom prst="rect">
            <a:avLst/>
          </a:prstGeom>
        </p:spPr>
        <p:txBody>
          <a:bodyPr wrap="square">
            <a:spAutoFit/>
          </a:bodyPr>
          <a:lstStyle/>
          <a:p>
            <a:r>
              <a:rPr lang="zh-TW" altLang="en-US" sz="6000" b="1" dirty="0">
                <a:ea typeface="Microsoft JhengHei" panose="020B0604030504040204" pitchFamily="34" charset="-120"/>
              </a:rPr>
              <a:t>徹底改變一顆心是很難的。 你需要決定改變，然後你需要神來幫你。</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23792447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93035" y="705177"/>
            <a:ext cx="7957930" cy="1015663"/>
          </a:xfrm>
          <a:prstGeom prst="rect">
            <a:avLst/>
          </a:prstGeom>
        </p:spPr>
        <p:txBody>
          <a:bodyPr wrap="square">
            <a:spAutoFit/>
          </a:bodyPr>
          <a:lstStyle/>
          <a:p>
            <a:r>
              <a:rPr lang="zh-TW" altLang="en-US" sz="6000" b="1" dirty="0">
                <a:ea typeface="Microsoft JhengHei" panose="020B0604030504040204" pitchFamily="34" charset="-120"/>
              </a:rPr>
              <a:t>「江山易改，本性難移」</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231500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490333"/>
            <a:ext cx="8229600" cy="1938992"/>
          </a:xfrm>
          <a:prstGeom prst="rect">
            <a:avLst/>
          </a:prstGeom>
        </p:spPr>
        <p:txBody>
          <a:bodyPr wrap="square">
            <a:spAutoFit/>
          </a:bodyPr>
          <a:lstStyle/>
          <a:p>
            <a:pPr lvl="0"/>
            <a:r>
              <a:rPr lang="zh-TW" altLang="en-US" sz="6000" b="1" dirty="0">
                <a:ea typeface="Microsoft JhengHei" panose="020B0604030504040204" pitchFamily="34" charset="-120"/>
              </a:rPr>
              <a:t>第六福</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清心的人有福了， 因為他們必得見神。</a:t>
            </a:r>
            <a:endParaRPr lang="en-US" sz="6000" dirty="0">
              <a:ea typeface="Microsoft JhengHei" panose="020B0604030504040204" pitchFamily="34" charset="-120"/>
            </a:endParaRPr>
          </a:p>
        </p:txBody>
      </p:sp>
    </p:spTree>
    <p:extLst>
      <p:ext uri="{BB962C8B-B14F-4D97-AF65-F5344CB8AC3E}">
        <p14:creationId xmlns:p14="http://schemas.microsoft.com/office/powerpoint/2010/main" val="34864911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94251" y="321313"/>
            <a:ext cx="8564217" cy="2862322"/>
          </a:xfrm>
          <a:prstGeom prst="rect">
            <a:avLst/>
          </a:prstGeom>
        </p:spPr>
        <p:txBody>
          <a:bodyPr wrap="square">
            <a:spAutoFit/>
          </a:bodyPr>
          <a:lstStyle/>
          <a:p>
            <a:pPr lvl="0"/>
            <a:r>
              <a:rPr lang="zh-TW" altLang="en-US" sz="6000" b="1" dirty="0">
                <a:latin typeface="+mj-lt"/>
                <a:ea typeface="Microsoft JhengHei" panose="020B0604030504040204" pitchFamily="34" charset="-120"/>
              </a:rPr>
              <a:t>你不能</a:t>
            </a:r>
            <a:r>
              <a:rPr lang="zh-TW" altLang="en-US" sz="6000" b="1" dirty="0">
                <a:ea typeface="Microsoft JhengHei" panose="020B0604030504040204" pitchFamily="34" charset="-120"/>
              </a:rPr>
              <a:t>自己改變而</a:t>
            </a:r>
            <a:r>
              <a:rPr lang="zh-TW" altLang="en-US" sz="6000" b="1" dirty="0">
                <a:latin typeface="+mj-lt"/>
                <a:ea typeface="Microsoft JhengHei" panose="020B0604030504040204" pitchFamily="34" charset="-120"/>
              </a:rPr>
              <a:t>得到一個純潔的心。 你需要神的幫助來改變你的心。</a:t>
            </a:r>
            <a:endParaRPr lang="en-US" sz="12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179223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72533" y="321733"/>
            <a:ext cx="8229600" cy="2862322"/>
          </a:xfrm>
          <a:prstGeom prst="rect">
            <a:avLst/>
          </a:prstGeom>
        </p:spPr>
        <p:txBody>
          <a:bodyPr wrap="square">
            <a:spAutoFit/>
          </a:bodyPr>
          <a:lstStyle/>
          <a:p>
            <a:pPr lvl="0"/>
            <a:r>
              <a:rPr lang="zh-TW" altLang="en-US" sz="6000" b="1" dirty="0">
                <a:latin typeface="+mj-lt"/>
                <a:ea typeface="Microsoft JhengHei" panose="020B0604030504040204" pitchFamily="34" charset="-120"/>
              </a:rPr>
              <a:t>在經歷了前幾個階段之後，你可以在神的幫助下達到這個階段</a:t>
            </a:r>
            <a:r>
              <a:rPr lang="zh-TW" altLang="en-US" sz="6000" b="1" dirty="0">
                <a:ea typeface="Microsoft JhengHei" panose="020B0604030504040204" pitchFamily="34" charset="-120"/>
              </a:rPr>
              <a:t>。</a:t>
            </a:r>
            <a:endParaRPr lang="en-US" sz="6000" b="1" dirty="0">
              <a:latin typeface="+mj-lt"/>
              <a:ea typeface="Microsoft JhengHei" panose="020B0604030504040204" pitchFamily="34" charset="-120"/>
            </a:endParaRPr>
          </a:p>
        </p:txBody>
      </p:sp>
    </p:spTree>
    <p:extLst>
      <p:ext uri="{BB962C8B-B14F-4D97-AF65-F5344CB8AC3E}">
        <p14:creationId xmlns:p14="http://schemas.microsoft.com/office/powerpoint/2010/main" val="29774278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612844"/>
            <a:ext cx="8458200" cy="1938992"/>
          </a:xfrm>
          <a:prstGeom prst="rect">
            <a:avLst/>
          </a:prstGeom>
        </p:spPr>
        <p:txBody>
          <a:bodyPr wrap="square">
            <a:spAutoFit/>
          </a:bodyPr>
          <a:lstStyle/>
          <a:p>
            <a:pPr lvl="0"/>
            <a:r>
              <a:rPr lang="zh-TW" altLang="en-US" sz="6000" b="1" dirty="0">
                <a:latin typeface="Microsoft JhengHei" panose="020B0604030504040204" pitchFamily="34" charset="-120"/>
                <a:ea typeface="Microsoft JhengHei" panose="020B0604030504040204" pitchFamily="34" charset="-120"/>
              </a:rPr>
              <a:t>如何獲得一顆純潔的心？按照前五福</a:t>
            </a:r>
            <a:r>
              <a:rPr lang="en-US" altLang="zh-TW" sz="6000" b="1"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1267234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4556" y="296334"/>
            <a:ext cx="8454887" cy="2862322"/>
          </a:xfrm>
          <a:prstGeom prst="rect">
            <a:avLst/>
          </a:prstGeom>
        </p:spPr>
        <p:txBody>
          <a:bodyPr wrap="square">
            <a:spAutoFit/>
          </a:bodyPr>
          <a:lstStyle/>
          <a:p>
            <a:pPr lvl="0"/>
            <a:r>
              <a:rPr lang="zh-TW" altLang="en-US" sz="6000" b="1" dirty="0">
                <a:latin typeface="+mj-lt"/>
                <a:ea typeface="Microsoft JhengHei" panose="020B0604030504040204" pitchFamily="34" charset="-120"/>
              </a:rPr>
              <a:t>前五 「福」主要是你要做出決定</a:t>
            </a:r>
            <a:r>
              <a:rPr lang="zh-TW" altLang="en-US" sz="6000" b="1" dirty="0">
                <a:ea typeface="Microsoft JhengHei" panose="020B0604030504040204" pitchFamily="34" charset="-120"/>
              </a:rPr>
              <a:t>，</a:t>
            </a:r>
            <a:r>
              <a:rPr lang="zh-TW" altLang="en-US" sz="6000" b="1" dirty="0">
                <a:latin typeface="+mj-lt"/>
                <a:ea typeface="Microsoft JhengHei" panose="020B0604030504040204" pitchFamily="34" charset="-120"/>
              </a:rPr>
              <a:t>然後在神的幫助下採取行動。</a:t>
            </a:r>
            <a:endParaRPr lang="en-US" sz="6000" b="1" dirty="0">
              <a:latin typeface="+mj-lt"/>
              <a:ea typeface="Microsoft JhengHei" panose="020B0604030504040204" pitchFamily="34" charset="-120"/>
            </a:endParaRPr>
          </a:p>
        </p:txBody>
      </p:sp>
    </p:spTree>
    <p:extLst>
      <p:ext uri="{BB962C8B-B14F-4D97-AF65-F5344CB8AC3E}">
        <p14:creationId xmlns:p14="http://schemas.microsoft.com/office/powerpoint/2010/main" val="25529593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1657312396"/>
              </p:ext>
            </p:extLst>
          </p:nvPr>
        </p:nvGraphicFramePr>
        <p:xfrm>
          <a:off x="556591" y="86360"/>
          <a:ext cx="8030817" cy="6638544"/>
        </p:xfrm>
        <a:graphic>
          <a:graphicData uri="http://schemas.openxmlformats.org/drawingml/2006/table">
            <a:tbl>
              <a:tblPr firstRow="1" bandRow="1">
                <a:tableStyleId>{5C22544A-7EE6-4342-B048-85BDC9FD1C3A}</a:tableStyleId>
              </a:tblPr>
              <a:tblGrid>
                <a:gridCol w="8030817">
                  <a:extLst>
                    <a:ext uri="{9D8B030D-6E8A-4147-A177-3AD203B41FA5}">
                      <a16:colId xmlns:a16="http://schemas.microsoft.com/office/drawing/2014/main" val="1819383007"/>
                    </a:ext>
                  </a:extLst>
                </a:gridCol>
              </a:tblGrid>
              <a:tr h="524933">
                <a:tc>
                  <a:txBody>
                    <a:bodyPr/>
                    <a:lstStyle/>
                    <a:p>
                      <a:pPr algn="ctr"/>
                      <a:r>
                        <a:rPr lang="zh-TW" altLang="en-US" sz="4800" b="1" dirty="0">
                          <a:latin typeface="Microsoft JhengHei" panose="020B0604030504040204" pitchFamily="34" charset="-120"/>
                          <a:ea typeface="Microsoft JhengHei" panose="020B0604030504040204" pitchFamily="34" charset="-120"/>
                        </a:rPr>
                        <a:t>八福</a:t>
                      </a:r>
                      <a:endParaRPr lang="en-US" sz="48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48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48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4800" b="1" dirty="0">
                        <a:solidFill>
                          <a:srgbClr val="0070C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altLang="zh-TW"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修復關係</a:t>
                      </a:r>
                      <a:r>
                        <a:rPr lang="en-US" altLang="zh-TW"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4800" b="1" dirty="0">
                        <a:solidFill>
                          <a:schemeClr val="bg1">
                            <a:lumMod val="50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11908620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1831001738"/>
              </p:ext>
            </p:extLst>
          </p:nvPr>
        </p:nvGraphicFramePr>
        <p:xfrm>
          <a:off x="76200" y="1066800"/>
          <a:ext cx="8991600" cy="4778584"/>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zh-TW" altLang="en-US" sz="3200" b="1" dirty="0">
                          <a:latin typeface="Microsoft JhengHei" panose="020B0604030504040204" pitchFamily="34" charset="-120"/>
                          <a:ea typeface="Microsoft JhengHei" panose="020B0604030504040204" pitchFamily="34" charset="-120"/>
                        </a:rPr>
                        <a:t>八福</a:t>
                      </a:r>
                      <a:endParaRPr lang="en-US" sz="32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200" b="1" dirty="0">
                          <a:latin typeface="Microsoft JhengHei" panose="020B0604030504040204" pitchFamily="34" charset="-120"/>
                          <a:ea typeface="Microsoft JhengHei" panose="020B0604030504040204" pitchFamily="34" charset="-120"/>
                        </a:rPr>
                        <a:t>誰來做</a:t>
                      </a:r>
                      <a:r>
                        <a:rPr lang="en-US" altLang="zh-TW" sz="3200" b="1" dirty="0">
                          <a:latin typeface="Microsoft JhengHei" panose="020B0604030504040204" pitchFamily="34" charset="-120"/>
                          <a:ea typeface="Microsoft JhengHei" panose="020B0604030504040204" pitchFamily="34" charset="-120"/>
                        </a:rPr>
                        <a:t>?</a:t>
                      </a:r>
                      <a:endParaRPr lang="en-US" sz="32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solidFill>
                      <a:srgbClr val="FFFF00"/>
                    </a:solidFill>
                  </a:tcPr>
                </a:tc>
                <a:tc>
                  <a:txBody>
                    <a:bodyPr/>
                    <a:lstStyle/>
                    <a:p>
                      <a:pPr marL="0" marR="0">
                        <a:lnSpc>
                          <a:spcPct val="107000"/>
                        </a:lnSpc>
                        <a:spcBef>
                          <a:spcPts val="0"/>
                        </a:spcBef>
                        <a:spcAft>
                          <a:spcPts val="0"/>
                        </a:spcAft>
                      </a:pP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了解</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要去感覺</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會</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幫你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要決定去追求神</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要去做</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神要改變你</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修復關係</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你就可靠神去做</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但是會遇到</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18602177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427084663"/>
              </p:ext>
            </p:extLst>
          </p:nvPr>
        </p:nvGraphicFramePr>
        <p:xfrm>
          <a:off x="76200" y="1066800"/>
          <a:ext cx="8991600" cy="4778584"/>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zh-TW" altLang="en-US" sz="3200" b="1" dirty="0">
                          <a:latin typeface="Microsoft JhengHei" panose="020B0604030504040204" pitchFamily="34" charset="-120"/>
                          <a:ea typeface="Microsoft JhengHei" panose="020B0604030504040204" pitchFamily="34" charset="-120"/>
                        </a:rPr>
                        <a:t>八福</a:t>
                      </a:r>
                      <a:endParaRPr lang="en-US" sz="32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200" b="1" dirty="0">
                          <a:latin typeface="Microsoft JhengHei" panose="020B0604030504040204" pitchFamily="34" charset="-120"/>
                          <a:ea typeface="Microsoft JhengHei" panose="020B0604030504040204" pitchFamily="34" charset="-120"/>
                        </a:rPr>
                        <a:t>誰來做</a:t>
                      </a:r>
                      <a:r>
                        <a:rPr lang="en-US" altLang="zh-TW" sz="3200" b="1" dirty="0">
                          <a:latin typeface="Microsoft JhengHei" panose="020B0604030504040204" pitchFamily="34" charset="-120"/>
                          <a:ea typeface="Microsoft JhengHei" panose="020B0604030504040204" pitchFamily="34" charset="-120"/>
                        </a:rPr>
                        <a:t>?</a:t>
                      </a:r>
                      <a:endParaRPr lang="en-US" sz="32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了解</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solidFill>
                      <a:srgbClr val="FFFF00"/>
                    </a:solidFill>
                  </a:tcPr>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要去感覺</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會</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幫你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要決定去追求神</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要去做</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神要改變你</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修復關係</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你就可靠神去做</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但是會遇到</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17017926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033359378"/>
              </p:ext>
            </p:extLst>
          </p:nvPr>
        </p:nvGraphicFramePr>
        <p:xfrm>
          <a:off x="76200" y="1066800"/>
          <a:ext cx="8991600" cy="4778584"/>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zh-TW" altLang="en-US" sz="3200" b="1" dirty="0">
                          <a:latin typeface="Microsoft JhengHei" panose="020B0604030504040204" pitchFamily="34" charset="-120"/>
                          <a:ea typeface="Microsoft JhengHei" panose="020B0604030504040204" pitchFamily="34" charset="-120"/>
                        </a:rPr>
                        <a:t>八福</a:t>
                      </a:r>
                      <a:endParaRPr lang="en-US" sz="32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200" b="1" dirty="0">
                          <a:latin typeface="Microsoft JhengHei" panose="020B0604030504040204" pitchFamily="34" charset="-120"/>
                          <a:ea typeface="Microsoft JhengHei" panose="020B0604030504040204" pitchFamily="34" charset="-120"/>
                        </a:rPr>
                        <a:t>誰來做</a:t>
                      </a:r>
                      <a:r>
                        <a:rPr lang="en-US" altLang="zh-TW" sz="3200" b="1" dirty="0">
                          <a:latin typeface="Microsoft JhengHei" panose="020B0604030504040204" pitchFamily="34" charset="-120"/>
                          <a:ea typeface="Microsoft JhengHei" panose="020B0604030504040204" pitchFamily="34" charset="-120"/>
                        </a:rPr>
                        <a:t>?</a:t>
                      </a:r>
                      <a:endParaRPr lang="en-US" sz="32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了解</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要去感覺</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solidFill>
                      <a:srgbClr val="FFFF00"/>
                    </a:solidFill>
                  </a:tcPr>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會</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幫你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要決定去追求神</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要去做</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神要改變你</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修復關係</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你就可靠神去做</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但是會遇到</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20434323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83704" y="612844"/>
            <a:ext cx="8458200" cy="5632311"/>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腓立比書</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2:5-7 -</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你們當</a:t>
            </a:r>
            <a:r>
              <a:rPr lang="zh-TW" altLang="en-US" sz="6000" b="1" u="sng" kern="1000" spc="-50" dirty="0">
                <a:latin typeface="Microsoft JhengHei" panose="020B0604030504040204" pitchFamily="34" charset="-120"/>
                <a:ea typeface="Microsoft JhengHei" panose="020B0604030504040204" pitchFamily="34" charset="-120"/>
              </a:rPr>
              <a:t>以基督耶穌的心為心</a:t>
            </a:r>
            <a:r>
              <a:rPr lang="zh-TW" altLang="en-US" sz="6000" b="1" kern="1000" spc="-50" dirty="0">
                <a:latin typeface="Microsoft JhengHei" panose="020B0604030504040204" pitchFamily="34" charset="-120"/>
                <a:ea typeface="Microsoft JhengHei" panose="020B0604030504040204" pitchFamily="34" charset="-120"/>
              </a:rPr>
              <a:t>。 他本有神的形象，不以自己與神同等為強奪的， 反倒</a:t>
            </a:r>
            <a:r>
              <a:rPr lang="zh-TW" altLang="en-US" sz="6000" b="1" u="sng" kern="1000" spc="-50" dirty="0">
                <a:latin typeface="Microsoft JhengHei" panose="020B0604030504040204" pitchFamily="34" charset="-120"/>
                <a:ea typeface="Microsoft JhengHei" panose="020B0604030504040204" pitchFamily="34" charset="-120"/>
              </a:rPr>
              <a:t>虛己</a:t>
            </a:r>
            <a:r>
              <a:rPr lang="zh-TW" altLang="en-US" sz="6000" b="1" kern="1000" spc="-50" dirty="0">
                <a:latin typeface="Microsoft JhengHei" panose="020B0604030504040204" pitchFamily="34" charset="-120"/>
                <a:ea typeface="Microsoft JhengHei" panose="020B0604030504040204" pitchFamily="34" charset="-120"/>
              </a:rPr>
              <a:t>，取了奴僕的形象，成為人的樣式</a:t>
            </a:r>
            <a:r>
              <a:rPr lang="zh-TW" altLang="en-US" sz="6000" b="1" dirty="0">
                <a:ea typeface="Microsoft JhengHei" panose="020B0604030504040204" pitchFamily="34" charset="-120"/>
              </a:rPr>
              <a:t>。</a:t>
            </a:r>
            <a:endParaRPr lang="en-US" sz="6000" dirty="0">
              <a:ea typeface="Microsoft JhengHei" panose="020B0604030504040204" pitchFamily="34" charset="-120"/>
            </a:endParaRPr>
          </a:p>
        </p:txBody>
      </p:sp>
    </p:spTree>
    <p:extLst>
      <p:ext uri="{BB962C8B-B14F-4D97-AF65-F5344CB8AC3E}">
        <p14:creationId xmlns:p14="http://schemas.microsoft.com/office/powerpoint/2010/main" val="41829234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441922378"/>
              </p:ext>
            </p:extLst>
          </p:nvPr>
        </p:nvGraphicFramePr>
        <p:xfrm>
          <a:off x="76200" y="1066800"/>
          <a:ext cx="8991600" cy="4778584"/>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zh-TW" altLang="en-US" sz="3200" b="1" dirty="0">
                          <a:latin typeface="Microsoft JhengHei" panose="020B0604030504040204" pitchFamily="34" charset="-120"/>
                          <a:ea typeface="Microsoft JhengHei" panose="020B0604030504040204" pitchFamily="34" charset="-120"/>
                        </a:rPr>
                        <a:t>八福</a:t>
                      </a:r>
                      <a:endParaRPr lang="en-US" sz="32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200" b="1" dirty="0">
                          <a:latin typeface="Microsoft JhengHei" panose="020B0604030504040204" pitchFamily="34" charset="-120"/>
                          <a:ea typeface="Microsoft JhengHei" panose="020B0604030504040204" pitchFamily="34" charset="-120"/>
                        </a:rPr>
                        <a:t>誰來做</a:t>
                      </a:r>
                      <a:r>
                        <a:rPr lang="en-US" altLang="zh-TW" sz="3200" b="1" dirty="0">
                          <a:latin typeface="Microsoft JhengHei" panose="020B0604030504040204" pitchFamily="34" charset="-120"/>
                          <a:ea typeface="Microsoft JhengHei" panose="020B0604030504040204" pitchFamily="34" charset="-120"/>
                        </a:rPr>
                        <a:t>?</a:t>
                      </a:r>
                      <a:endParaRPr lang="en-US" sz="32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了解</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要去感覺</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會</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幫你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solidFill>
                      <a:srgbClr val="FFFF00"/>
                    </a:solidFill>
                  </a:tcPr>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要決定去追求神</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要去做</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神要改變你</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修復關係</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你就可靠神去做</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但是會遇到</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2540837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1487" y="254603"/>
            <a:ext cx="8541026" cy="5632311"/>
          </a:xfrm>
          <a:prstGeom prst="rect">
            <a:avLst/>
          </a:prstGeom>
        </p:spPr>
        <p:txBody>
          <a:bodyPr wrap="square">
            <a:spAutoFit/>
          </a:bodyPr>
          <a:lstStyle/>
          <a:p>
            <a:r>
              <a:rPr lang="zh-TW" altLang="en-US" sz="6000" b="1" dirty="0">
                <a:latin typeface="Microsoft JhengHei" panose="020B0604030504040204" pitchFamily="34" charset="-120"/>
                <a:ea typeface="Microsoft JhengHei" panose="020B0604030504040204" pitchFamily="34" charset="-120"/>
              </a:rPr>
              <a:t>什麼是</a:t>
            </a:r>
            <a:r>
              <a:rPr lang="en-US" sz="6000" b="1" dirty="0">
                <a:latin typeface="+mj-lt"/>
                <a:ea typeface="Microsoft JhengHei" panose="020B0604030504040204" pitchFamily="34" charset="-120"/>
                <a:cs typeface="Arial" panose="020B0604020202020204" pitchFamily="34" charset="0"/>
              </a:rPr>
              <a:t>「</a:t>
            </a:r>
            <a:r>
              <a:rPr lang="zh-TW" altLang="en-US" sz="6000" b="1" dirty="0">
                <a:latin typeface="Microsoft JhengHei" panose="020B0604030504040204" pitchFamily="34" charset="-120"/>
                <a:ea typeface="Microsoft JhengHei" panose="020B0604030504040204" pitchFamily="34" charset="-120"/>
              </a:rPr>
              <a:t>清心</a:t>
            </a:r>
            <a:r>
              <a:rPr lang="en-US" sz="6000" b="1" dirty="0">
                <a:latin typeface="+mj-lt"/>
                <a:ea typeface="Microsoft JhengHei" panose="020B0604030504040204" pitchFamily="34" charset="-120"/>
                <a:cs typeface="Arial" panose="020B0604020202020204" pitchFamily="34" charset="0"/>
              </a:rPr>
              <a:t>」</a:t>
            </a:r>
            <a:r>
              <a:rPr lang="en-US" sz="6000" b="1" dirty="0">
                <a:latin typeface="+mj-lt"/>
                <a:ea typeface="Microsoft JhengHei" panose="020B0604030504040204" pitchFamily="34" charset="-120"/>
              </a:rPr>
              <a:t>?</a:t>
            </a:r>
            <a:r>
              <a:rPr lang="en-US" sz="6000" b="1" dirty="0">
                <a:latin typeface="Microsoft JhengHei" panose="020B0604030504040204" pitchFamily="34" charset="-120"/>
                <a:ea typeface="Microsoft JhengHei" panose="020B0604030504040204" pitchFamily="34" charset="-120"/>
              </a:rPr>
              <a:t> </a:t>
            </a:r>
            <a:r>
              <a:rPr lang="zh-TW" altLang="en-US" sz="6000" b="1" dirty="0">
                <a:latin typeface="Microsoft JhengHei" panose="020B0604030504040204" pitchFamily="34" charset="-120"/>
                <a:ea typeface="Microsoft JhengHei" panose="020B0604030504040204" pitchFamily="34" charset="-120"/>
              </a:rPr>
              <a:t>是一個</a:t>
            </a:r>
            <a:r>
              <a:rPr lang="zh-TW" altLang="en-US" sz="6000" b="1" kern="1000" spc="-50" dirty="0">
                <a:latin typeface="Microsoft JhengHei" panose="020B0604030504040204" pitchFamily="34" charset="-120"/>
                <a:ea typeface="Microsoft JhengHei" panose="020B0604030504040204" pitchFamily="34" charset="-120"/>
              </a:rPr>
              <a:t>純淨</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真誠</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沒有腐敗的心</a:t>
            </a:r>
            <a:r>
              <a:rPr lang="en-US" altLang="zh-TW" sz="6000" b="1" kern="1000" spc="-50" dirty="0">
                <a:latin typeface="Microsoft JhengHei" panose="020B0604030504040204" pitchFamily="34" charset="-120"/>
                <a:ea typeface="Microsoft JhengHei" panose="020B0604030504040204" pitchFamily="34" charset="-120"/>
              </a:rPr>
              <a:t>:</a:t>
            </a:r>
          </a:p>
          <a:p>
            <a:pPr marL="857250" indent="-85725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有正確的動機</a:t>
            </a:r>
            <a:endParaRPr lang="en-US" altLang="zh-TW" sz="6000" b="1" kern="1000" spc="-50" dirty="0">
              <a:latin typeface="+mj-lt"/>
              <a:ea typeface="Microsoft JhengHei" panose="020B0604030504040204" pitchFamily="34" charset="-120"/>
            </a:endParaRPr>
          </a:p>
          <a:p>
            <a:pPr marL="857250" indent="-85725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想要做在神的眼中是正確的事</a:t>
            </a:r>
            <a:endParaRPr lang="en-US" altLang="zh-TW" sz="6000" b="1" kern="1000" spc="-50" dirty="0">
              <a:latin typeface="Microsoft JhengHei" panose="020B0604030504040204" pitchFamily="34" charset="-120"/>
              <a:ea typeface="Microsoft JhengHei" panose="020B0604030504040204" pitchFamily="34" charset="-120"/>
            </a:endParaRPr>
          </a:p>
          <a:p>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2104788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4861" y="181957"/>
            <a:ext cx="8554278" cy="3785652"/>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馬太</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6:33 – </a:t>
            </a:r>
          </a:p>
          <a:p>
            <a:pPr lvl="0"/>
            <a:r>
              <a:rPr lang="zh-TW" altLang="en-US" sz="6000" b="1" kern="1000" spc="-50" dirty="0">
                <a:latin typeface="Microsoft JhengHei" panose="020B0604030504040204" pitchFamily="34" charset="-120"/>
                <a:ea typeface="Microsoft JhengHei" panose="020B0604030504040204" pitchFamily="34" charset="-120"/>
              </a:rPr>
              <a:t>你們要先求他的國和他的義，這些東西都要加給你們了。</a:t>
            </a:r>
            <a:endParaRPr lang="en-US" altLang="zh-TW" sz="56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98445890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4005126232"/>
              </p:ext>
            </p:extLst>
          </p:nvPr>
        </p:nvGraphicFramePr>
        <p:xfrm>
          <a:off x="76200" y="1066800"/>
          <a:ext cx="8991600" cy="4778584"/>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zh-TW" altLang="en-US" sz="3200" b="1" dirty="0">
                          <a:latin typeface="Microsoft JhengHei" panose="020B0604030504040204" pitchFamily="34" charset="-120"/>
                          <a:ea typeface="Microsoft JhengHei" panose="020B0604030504040204" pitchFamily="34" charset="-120"/>
                        </a:rPr>
                        <a:t>八福</a:t>
                      </a:r>
                      <a:endParaRPr lang="en-US" sz="32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200" b="1" dirty="0">
                          <a:latin typeface="Microsoft JhengHei" panose="020B0604030504040204" pitchFamily="34" charset="-120"/>
                          <a:ea typeface="Microsoft JhengHei" panose="020B0604030504040204" pitchFamily="34" charset="-120"/>
                        </a:rPr>
                        <a:t>誰來做</a:t>
                      </a:r>
                      <a:r>
                        <a:rPr lang="en-US" altLang="zh-TW" sz="3200" b="1" dirty="0">
                          <a:latin typeface="Microsoft JhengHei" panose="020B0604030504040204" pitchFamily="34" charset="-120"/>
                          <a:ea typeface="Microsoft JhengHei" panose="020B0604030504040204" pitchFamily="34" charset="-120"/>
                        </a:rPr>
                        <a:t>?</a:t>
                      </a:r>
                      <a:endParaRPr lang="en-US" sz="32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了解</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要去感覺</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會</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幫你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要決定去追求神</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要去做</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神要改變你</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修復關係</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你就可靠神去做</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但是會遇到</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24613607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4861" y="228531"/>
            <a:ext cx="8554278" cy="3785652"/>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馬太</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6:15 – </a:t>
            </a:r>
          </a:p>
          <a:p>
            <a:pPr lvl="0"/>
            <a:r>
              <a:rPr lang="zh-TW" altLang="en-US" sz="6000" b="1" kern="1000" spc="-50" dirty="0">
                <a:latin typeface="Microsoft JhengHei" panose="020B0604030504040204" pitchFamily="34" charset="-120"/>
                <a:ea typeface="Microsoft JhengHei" panose="020B0604030504040204" pitchFamily="34" charset="-120"/>
              </a:rPr>
              <a:t>你們不饒恕人的過犯，你們的天父也必不饒恕你們的過犯。</a:t>
            </a:r>
            <a:endParaRPr lang="en-US" altLang="zh-TW" sz="56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178674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4861" y="228531"/>
            <a:ext cx="8554278" cy="3785652"/>
          </a:xfrm>
          <a:prstGeom prst="rect">
            <a:avLst/>
          </a:prstGeom>
        </p:spPr>
        <p:txBody>
          <a:bodyPr wrap="square">
            <a:spAutoFit/>
          </a:bodyPr>
          <a:lstStyle/>
          <a:p>
            <a:pPr lvl="0"/>
            <a:r>
              <a:rPr lang="en-US" altLang="zh-TW" sz="6000" b="1" kern="1000" spc="-50" dirty="0">
                <a:latin typeface="+mj-lt"/>
                <a:ea typeface="Microsoft JhengHei" panose="020B0604030504040204" pitchFamily="34" charset="-120"/>
              </a:rPr>
              <a:t>Mathew 6:15 -</a:t>
            </a:r>
            <a:endParaRPr lang="en-US" altLang="zh-TW" sz="6000" b="1" kern="1000" spc="-50" dirty="0">
              <a:latin typeface="Microsoft JhengHei" panose="020B0604030504040204" pitchFamily="34" charset="-120"/>
              <a:ea typeface="Microsoft JhengHei" panose="020B0604030504040204" pitchFamily="34" charset="-120"/>
            </a:endParaRPr>
          </a:p>
          <a:p>
            <a:pPr lvl="0"/>
            <a:endParaRPr lang="en-US" altLang="zh-TW" sz="1200" b="1" kern="1000" spc="-50" dirty="0">
              <a:latin typeface="Microsoft JhengHei" panose="020B0604030504040204" pitchFamily="34" charset="-120"/>
              <a:ea typeface="Microsoft JhengHei" panose="020B0604030504040204" pitchFamily="34" charset="-120"/>
            </a:endParaRPr>
          </a:p>
          <a:p>
            <a:pPr lvl="0"/>
            <a:r>
              <a:rPr lang="en-US" sz="5600" b="1" dirty="0">
                <a:ea typeface="Microsoft JhengHei" panose="020B0604030504040204" pitchFamily="34" charset="-120"/>
              </a:rPr>
              <a:t>If you do not forgive others their sins, your Father will not forgive your sins.</a:t>
            </a:r>
            <a:endParaRPr lang="en-US" altLang="zh-TW" sz="56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271424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8670" y="330200"/>
            <a:ext cx="8539370" cy="3785652"/>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雅各</a:t>
            </a:r>
            <a:r>
              <a:rPr lang="en-US" altLang="zh-TW" sz="6000" b="1" kern="1000" spc="-50" dirty="0">
                <a:latin typeface="+mj-lt"/>
                <a:ea typeface="Microsoft JhengHei" panose="020B0604030504040204" pitchFamily="34" charset="-120"/>
              </a:rPr>
              <a:t>2:13 – </a:t>
            </a:r>
          </a:p>
          <a:p>
            <a:pPr lvl="0"/>
            <a:r>
              <a:rPr lang="zh-TW" altLang="en-US" sz="6000" b="1" kern="1000" spc="-50" dirty="0">
                <a:latin typeface="Microsoft JhengHei" panose="020B0604030504040204" pitchFamily="34" charset="-120"/>
                <a:ea typeface="Microsoft JhengHei" panose="020B0604030504040204" pitchFamily="34" charset="-120"/>
              </a:rPr>
              <a:t>因為那不憐憫人的</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也要受無憐憫的審判。憐憫原是向審判誇勝。</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762345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2315" y="228600"/>
            <a:ext cx="8539370" cy="5632311"/>
          </a:xfrm>
          <a:prstGeom prst="rect">
            <a:avLst/>
          </a:prstGeom>
        </p:spPr>
        <p:txBody>
          <a:bodyPr wrap="square">
            <a:spAutoFit/>
          </a:bodyPr>
          <a:lstStyle/>
          <a:p>
            <a:pPr lvl="0"/>
            <a:r>
              <a:rPr lang="en-US" altLang="zh-TW" sz="6000" b="1" kern="1000" spc="-50" dirty="0">
                <a:ea typeface="Microsoft JhengHei" panose="020B0604030504040204" pitchFamily="34" charset="-120"/>
              </a:rPr>
              <a:t>James 2:13 – </a:t>
            </a:r>
          </a:p>
          <a:p>
            <a:pPr lvl="0"/>
            <a:r>
              <a:rPr lang="en-US" altLang="zh-TW" sz="6000" b="1" kern="1000" spc="-50" dirty="0">
                <a:latin typeface="+mj-lt"/>
                <a:ea typeface="Microsoft JhengHei" panose="020B0604030504040204" pitchFamily="34" charset="-120"/>
              </a:rPr>
              <a:t>Because judgment without mercy will be shown to anyone who has not been merciful.  Mercy triumphs over judgment. </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2526884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725995297"/>
              </p:ext>
            </p:extLst>
          </p:nvPr>
        </p:nvGraphicFramePr>
        <p:xfrm>
          <a:off x="76200" y="1066800"/>
          <a:ext cx="8991600" cy="4778584"/>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zh-TW" altLang="en-US" sz="3200" b="1" dirty="0">
                          <a:latin typeface="Microsoft JhengHei" panose="020B0604030504040204" pitchFamily="34" charset="-120"/>
                          <a:ea typeface="Microsoft JhengHei" panose="020B0604030504040204" pitchFamily="34" charset="-120"/>
                        </a:rPr>
                        <a:t>八福</a:t>
                      </a:r>
                      <a:endParaRPr lang="en-US" sz="32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200" b="1" dirty="0">
                          <a:latin typeface="Microsoft JhengHei" panose="020B0604030504040204" pitchFamily="34" charset="-120"/>
                          <a:ea typeface="Microsoft JhengHei" panose="020B0604030504040204" pitchFamily="34" charset="-120"/>
                        </a:rPr>
                        <a:t>誰來做</a:t>
                      </a:r>
                      <a:r>
                        <a:rPr lang="en-US" altLang="zh-TW" sz="3200" b="1" dirty="0">
                          <a:latin typeface="Microsoft JhengHei" panose="020B0604030504040204" pitchFamily="34" charset="-120"/>
                          <a:ea typeface="Microsoft JhengHei" panose="020B0604030504040204" pitchFamily="34" charset="-120"/>
                        </a:rPr>
                        <a:t>?</a:t>
                      </a:r>
                      <a:endParaRPr lang="en-US" sz="32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1. </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虛心</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r>
                        <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了解</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2.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為自己的罪而難過</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要去感覺</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3.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會</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幫你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4.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想要親近神</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你要決定去追求神</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5.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要去做</a:t>
                      </a:r>
                      <a:r>
                        <a:rPr lang="en-US" alt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6.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純潔的心</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神要改變你</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7.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使人和睦</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修復關係</a:t>
                      </a: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你就可靠神去做</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8. </a:t>
                      </a: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為義受迫害</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但是會遇到</a:t>
                      </a:r>
                      <a:r>
                        <a:rPr lang="en-US" altLang="zh-CN"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200" b="1" dirty="0">
                        <a:solidFill>
                          <a:schemeClr val="tx1">
                            <a:lumMod val="6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279866925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0513" y="281539"/>
            <a:ext cx="8222974" cy="5632311"/>
          </a:xfrm>
          <a:prstGeom prst="rect">
            <a:avLst/>
          </a:prstGeom>
        </p:spPr>
        <p:txBody>
          <a:bodyPr wrap="square">
            <a:spAutoFit/>
          </a:bodyPr>
          <a:lstStyle/>
          <a:p>
            <a:pPr lvl="0"/>
            <a:r>
              <a:rPr lang="zh-TW" altLang="en-US" sz="6000" b="1" dirty="0">
                <a:latin typeface="+mj-lt"/>
                <a:ea typeface="Microsoft JhengHei" panose="020B0604030504040204" pitchFamily="34" charset="-120"/>
              </a:rPr>
              <a:t>以西結書 </a:t>
            </a:r>
            <a:r>
              <a:rPr lang="en-US" altLang="zh-TW" sz="6000" b="1" dirty="0">
                <a:latin typeface="+mj-lt"/>
                <a:ea typeface="Microsoft JhengHei" panose="020B0604030504040204" pitchFamily="34" charset="-120"/>
              </a:rPr>
              <a:t>36:26 --</a:t>
            </a:r>
          </a:p>
          <a:p>
            <a:pPr lvl="0"/>
            <a:r>
              <a:rPr lang="zh-TW" altLang="en-US" sz="6000" b="1" dirty="0">
                <a:latin typeface="+mj-lt"/>
                <a:ea typeface="Microsoft JhengHei" panose="020B0604030504040204" pitchFamily="34" charset="-120"/>
              </a:rPr>
              <a:t>主耶和華如此說：我也要賜給你們一個新心，將新靈放在你們裡面，又從你們的肉體中除掉石心，賜給你們肉心。</a:t>
            </a:r>
            <a:endParaRPr lang="en-US" sz="5000" b="1" dirty="0">
              <a:latin typeface="+mj-lt"/>
              <a:ea typeface="Microsoft JhengHei" panose="020B0604030504040204" pitchFamily="34" charset="-120"/>
            </a:endParaRPr>
          </a:p>
        </p:txBody>
      </p:sp>
    </p:spTree>
    <p:extLst>
      <p:ext uri="{BB962C8B-B14F-4D97-AF65-F5344CB8AC3E}">
        <p14:creationId xmlns:p14="http://schemas.microsoft.com/office/powerpoint/2010/main" val="221091199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0513" y="0"/>
            <a:ext cx="8222974" cy="12095619"/>
          </a:xfrm>
          <a:prstGeom prst="rect">
            <a:avLst/>
          </a:prstGeom>
        </p:spPr>
        <p:txBody>
          <a:bodyPr wrap="square">
            <a:spAutoFit/>
          </a:bodyPr>
          <a:lstStyle/>
          <a:p>
            <a:pPr lvl="0"/>
            <a:r>
              <a:rPr lang="zh-TW" altLang="en-US" sz="6000" b="1" dirty="0">
                <a:latin typeface="+mj-lt"/>
                <a:ea typeface="Microsoft JhengHei" panose="020B0604030504040204" pitchFamily="34" charset="-120"/>
              </a:rPr>
              <a:t>以弗所書 </a:t>
            </a:r>
            <a:r>
              <a:rPr lang="en-US" altLang="zh-TW" sz="6000" b="1" dirty="0">
                <a:latin typeface="+mj-lt"/>
                <a:ea typeface="Microsoft JhengHei" panose="020B0604030504040204" pitchFamily="34" charset="-120"/>
              </a:rPr>
              <a:t>4:21-24 --</a:t>
            </a:r>
          </a:p>
          <a:p>
            <a:pPr lvl="0"/>
            <a:r>
              <a:rPr lang="zh-TW" altLang="en-US" sz="6000" b="1" dirty="0">
                <a:latin typeface="+mj-lt"/>
                <a:ea typeface="Microsoft JhengHei" panose="020B0604030504040204" pitchFamily="34" charset="-120"/>
              </a:rPr>
              <a:t>如果你們聽過他的道，領了他的教，學了他的真理，就要脫去你們從前行為上的舊人，這舊人是因私慾的迷惑漸漸變壞的； </a:t>
            </a:r>
            <a:endParaRPr lang="en-US" altLang="zh-TW" sz="6000" b="1" dirty="0">
              <a:latin typeface="+mj-lt"/>
              <a:ea typeface="Microsoft JhengHei" panose="020B0604030504040204" pitchFamily="34" charset="-120"/>
            </a:endParaRPr>
          </a:p>
          <a:p>
            <a:pPr lvl="0"/>
            <a:endParaRPr lang="en-US" altLang="zh-TW" sz="6000" b="1" dirty="0">
              <a:latin typeface="+mj-lt"/>
              <a:ea typeface="Microsoft JhengHei" panose="020B0604030504040204" pitchFamily="34" charset="-120"/>
            </a:endParaRPr>
          </a:p>
          <a:p>
            <a:pPr lvl="0"/>
            <a:r>
              <a:rPr lang="zh-TW" altLang="en-US" sz="6000" b="1" dirty="0">
                <a:latin typeface="+mj-lt"/>
                <a:ea typeface="Microsoft JhengHei" panose="020B0604030504040204" pitchFamily="34" charset="-120"/>
              </a:rPr>
              <a:t>又要將你們的心志改換一新，</a:t>
            </a:r>
            <a:r>
              <a:rPr lang="en-US" altLang="zh-TW" sz="6000" b="1" dirty="0">
                <a:latin typeface="+mj-lt"/>
                <a:ea typeface="Microsoft JhengHei" panose="020B0604030504040204" pitchFamily="34" charset="-120"/>
              </a:rPr>
              <a:t> </a:t>
            </a:r>
            <a:r>
              <a:rPr lang="zh-TW" altLang="en-US" sz="6000" b="1" dirty="0">
                <a:latin typeface="+mj-lt"/>
                <a:ea typeface="Microsoft JhengHei" panose="020B0604030504040204" pitchFamily="34" charset="-120"/>
              </a:rPr>
              <a:t>並且穿上新人，這新人是照著神的形象造的，有真理的仁義和聖潔。</a:t>
            </a:r>
            <a:endParaRPr lang="en-US" sz="5000" b="1" dirty="0">
              <a:latin typeface="+mj-lt"/>
              <a:ea typeface="Microsoft JhengHei" panose="020B0604030504040204" pitchFamily="34" charset="-120"/>
            </a:endParaRPr>
          </a:p>
        </p:txBody>
      </p:sp>
    </p:spTree>
    <p:extLst>
      <p:ext uri="{BB962C8B-B14F-4D97-AF65-F5344CB8AC3E}">
        <p14:creationId xmlns:p14="http://schemas.microsoft.com/office/powerpoint/2010/main" val="29171279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0513" y="0"/>
            <a:ext cx="8222974" cy="5632311"/>
          </a:xfrm>
          <a:prstGeom prst="rect">
            <a:avLst/>
          </a:prstGeom>
        </p:spPr>
        <p:txBody>
          <a:bodyPr wrap="square">
            <a:spAutoFit/>
          </a:bodyPr>
          <a:lstStyle/>
          <a:p>
            <a:pPr lvl="0"/>
            <a:endParaRPr lang="en-US" altLang="zh-TW" sz="6000" b="1" dirty="0">
              <a:latin typeface="+mj-lt"/>
              <a:ea typeface="Microsoft JhengHei" panose="020B0604030504040204" pitchFamily="34" charset="-120"/>
            </a:endParaRPr>
          </a:p>
          <a:p>
            <a:pPr lvl="0"/>
            <a:r>
              <a:rPr lang="zh-TW" altLang="en-US" sz="6000" b="1" dirty="0">
                <a:latin typeface="+mj-lt"/>
                <a:ea typeface="Microsoft JhengHei" panose="020B0604030504040204" pitchFamily="34" charset="-120"/>
              </a:rPr>
              <a:t>又要將你們的心志改換一新，</a:t>
            </a:r>
            <a:r>
              <a:rPr lang="en-US" altLang="zh-TW" sz="6000" b="1" dirty="0">
                <a:latin typeface="+mj-lt"/>
                <a:ea typeface="Microsoft JhengHei" panose="020B0604030504040204" pitchFamily="34" charset="-120"/>
              </a:rPr>
              <a:t> </a:t>
            </a:r>
            <a:r>
              <a:rPr lang="zh-TW" altLang="en-US" sz="6000" b="1" dirty="0">
                <a:latin typeface="+mj-lt"/>
                <a:ea typeface="Microsoft JhengHei" panose="020B0604030504040204" pitchFamily="34" charset="-120"/>
              </a:rPr>
              <a:t>並且穿上新人，這新人是</a:t>
            </a:r>
            <a:r>
              <a:rPr lang="zh-TW" altLang="en-US" sz="6000" b="1" u="sng" dirty="0">
                <a:latin typeface="+mj-lt"/>
                <a:ea typeface="Microsoft JhengHei" panose="020B0604030504040204" pitchFamily="34" charset="-120"/>
              </a:rPr>
              <a:t>照著神的形象造的</a:t>
            </a:r>
            <a:r>
              <a:rPr lang="zh-TW" altLang="en-US" sz="6000" b="1" dirty="0">
                <a:latin typeface="+mj-lt"/>
                <a:ea typeface="Microsoft JhengHei" panose="020B0604030504040204" pitchFamily="34" charset="-120"/>
              </a:rPr>
              <a:t>，有真理的仁義和聖潔。</a:t>
            </a:r>
            <a:endParaRPr lang="en-US" sz="5000" b="1" dirty="0">
              <a:latin typeface="+mj-lt"/>
              <a:ea typeface="Microsoft JhengHei" panose="020B0604030504040204" pitchFamily="34" charset="-120"/>
            </a:endParaRPr>
          </a:p>
        </p:txBody>
      </p:sp>
    </p:spTree>
    <p:extLst>
      <p:ext uri="{BB962C8B-B14F-4D97-AF65-F5344CB8AC3E}">
        <p14:creationId xmlns:p14="http://schemas.microsoft.com/office/powerpoint/2010/main" val="2581512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7382" y="447001"/>
            <a:ext cx="7514351" cy="1938992"/>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前五福顯明了一個</a:t>
            </a:r>
            <a:r>
              <a:rPr lang="zh-TW" altLang="en-US" sz="6000" b="1" kern="1000" spc="-50" dirty="0">
                <a:latin typeface="+mj-lt"/>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純潔的心</a:t>
            </a:r>
            <a:r>
              <a:rPr lang="zh-TW" altLang="en-US" sz="6000" b="1" kern="1000" spc="-50" dirty="0">
                <a:ea typeface="Microsoft JhengHei" panose="020B0604030504040204" pitchFamily="34" charset="-120"/>
              </a:rPr>
              <a:t>」的根基</a:t>
            </a:r>
            <a:r>
              <a:rPr lang="zh-TW" altLang="en-US" sz="6000" b="1" dirty="0">
                <a:ea typeface="Microsoft JhengHei" panose="020B0604030504040204" pitchFamily="34" charset="-120"/>
              </a:rPr>
              <a:t>。</a:t>
            </a:r>
            <a:endParaRPr lang="en-US" altLang="zh-TW" sz="56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56238654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490331"/>
            <a:ext cx="8567530" cy="1938992"/>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當我們在基督裡成長時，我們應該越來越像神。</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3381204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491066"/>
            <a:ext cx="8567530" cy="5632311"/>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以基督耶穌的心為心</a:t>
            </a:r>
            <a:r>
              <a:rPr lang="en-US" altLang="zh-TW" sz="6000" b="1" kern="1000" spc="-50" dirty="0">
                <a:latin typeface="Microsoft JhengHei" panose="020B0604030504040204" pitchFamily="34" charset="-120"/>
                <a:ea typeface="Microsoft JhengHei" panose="020B0604030504040204" pitchFamily="34" charset="-120"/>
              </a:rPr>
              <a:t>:</a:t>
            </a:r>
          </a:p>
          <a:p>
            <a:pPr marL="685800" indent="-68580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在對的動機上</a:t>
            </a:r>
            <a:r>
              <a:rPr lang="en-US" altLang="zh-TW" sz="6000" b="1" kern="1000" spc="-50" dirty="0">
                <a:latin typeface="Microsoft JhengHei" panose="020B0604030504040204" pitchFamily="34" charset="-120"/>
                <a:ea typeface="Microsoft JhengHei" panose="020B0604030504040204" pitchFamily="34" charset="-120"/>
              </a:rPr>
              <a:t>…</a:t>
            </a:r>
          </a:p>
          <a:p>
            <a:pPr marL="685800" indent="-68580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愛神所愛，惡神所惡的</a:t>
            </a:r>
            <a:endParaRPr lang="en-US" altLang="zh-TW" sz="6000" b="1" kern="1000" spc="-50" dirty="0">
              <a:latin typeface="Microsoft JhengHei" panose="020B0604030504040204" pitchFamily="34" charset="-120"/>
              <a:ea typeface="Microsoft JhengHei" panose="020B0604030504040204" pitchFamily="34" charset="-120"/>
            </a:endParaRPr>
          </a:p>
          <a:p>
            <a:pPr marL="685800" indent="-685800">
              <a:buFont typeface="Arial" panose="020B0604020202020204" pitchFamily="34" charset="0"/>
              <a:buChar char="•"/>
            </a:pPr>
            <a:r>
              <a:rPr lang="zh-TW" altLang="en-US" sz="6000" b="1" kern="1000" spc="-50" dirty="0">
                <a:latin typeface="Microsoft JhengHei" panose="020B0604030504040204" pitchFamily="34" charset="-120"/>
                <a:ea typeface="Microsoft JhengHei" panose="020B0604030504040204" pitchFamily="34" charset="-120"/>
              </a:rPr>
              <a:t>願那些讓神心碎的事也讓我們心碎</a:t>
            </a:r>
            <a:endParaRPr lang="en-US" altLang="zh-TW" sz="6000" b="1" kern="1000" spc="-50" dirty="0">
              <a:latin typeface="Microsoft JhengHei" panose="020B0604030504040204" pitchFamily="34" charset="-120"/>
              <a:ea typeface="Microsoft JhengHei" panose="020B0604030504040204" pitchFamily="34" charset="-120"/>
            </a:endParaRPr>
          </a:p>
          <a:p>
            <a:pPr marL="685800" indent="-685800">
              <a:buFont typeface="Arial" panose="020B0604020202020204" pitchFamily="34" charset="0"/>
              <a:buChar char="•"/>
            </a:pP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1457830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75422" y="409645"/>
            <a:ext cx="8193156"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當你看到世界上的苦難或不公正時，你的心會痛嗎？</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147124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1067" y="228531"/>
            <a:ext cx="7977072"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唯有那些有純潔的心的人才能</a:t>
            </a:r>
            <a:r>
              <a:rPr lang="zh-TW" altLang="en-US" sz="6000" b="1" kern="1000" spc="-50" dirty="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見神</a:t>
            </a:r>
            <a:r>
              <a:rPr lang="zh-TW" altLang="en-US" sz="6000" b="1" kern="1000" spc="-50" dirty="0">
                <a:ea typeface="Microsoft JhengHei" panose="020B0604030504040204" pitchFamily="34" charset="-120"/>
              </a:rPr>
              <a:t>」</a:t>
            </a:r>
            <a:r>
              <a:rPr lang="en-US" altLang="zh-TW" sz="6000" b="1" kern="1000" spc="-50" dirty="0">
                <a:ea typeface="Microsoft JhengHei" panose="020B0604030504040204" pitchFamily="34" charset="-120"/>
              </a:rPr>
              <a:t>-- </a:t>
            </a:r>
          </a:p>
          <a:p>
            <a:r>
              <a:rPr lang="zh-TW" altLang="en-US" sz="6000" b="1" kern="1000" spc="-50" dirty="0">
                <a:latin typeface="Microsoft JhengHei" panose="020B0604030504040204" pitchFamily="34" charset="-120"/>
                <a:ea typeface="Microsoft JhengHei" panose="020B0604030504040204" pitchFamily="34" charset="-120"/>
              </a:rPr>
              <a:t>得救</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  與神同在</a:t>
            </a:r>
            <a:r>
              <a:rPr lang="en-US" altLang="zh-TW" sz="6000" b="1" kern="1000" spc="-50" dirty="0">
                <a:latin typeface="Microsoft JhengHei" panose="020B0604030504040204" pitchFamily="34" charset="-120"/>
                <a:ea typeface="Microsoft JhengHei" panose="020B0604030504040204" pitchFamily="34" charset="-120"/>
              </a:rPr>
              <a:t>?  </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2290429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2644" y="241784"/>
            <a:ext cx="8918712" cy="193899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當神改變你的心時</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祂也會幫助你在其他方面成長</a:t>
            </a:r>
            <a:r>
              <a:rPr lang="en-US" altLang="zh-TW" sz="6000" b="1" kern="1000" spc="-50" dirty="0">
                <a:latin typeface="Microsoft JhengHei" panose="020B0604030504040204" pitchFamily="34" charset="-120"/>
                <a:ea typeface="Microsoft JhengHei" panose="020B0604030504040204" pitchFamily="34" charset="-120"/>
              </a:rPr>
              <a:t>...</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1489445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2644" y="241784"/>
            <a:ext cx="8726556" cy="4708981"/>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加拉太書 </a:t>
            </a:r>
            <a:r>
              <a:rPr lang="en-US" altLang="zh-TW" sz="6000" b="1" kern="1000" spc="-50" dirty="0">
                <a:latin typeface="+mj-lt"/>
                <a:ea typeface="Microsoft JhengHei" panose="020B0604030504040204" pitchFamily="34" charset="-120"/>
              </a:rPr>
              <a:t>5:22-23a</a:t>
            </a:r>
          </a:p>
          <a:p>
            <a:r>
              <a:rPr lang="zh-TW" altLang="en-US" sz="6000" b="1" kern="1000" spc="-50" dirty="0">
                <a:latin typeface="Microsoft JhengHei" panose="020B0604030504040204" pitchFamily="34" charset="-120"/>
                <a:ea typeface="Microsoft JhengHei" panose="020B0604030504040204" pitchFamily="34" charset="-120"/>
              </a:rPr>
              <a:t>聖靈所結的果子</a:t>
            </a:r>
            <a:r>
              <a:rPr lang="en-US" altLang="zh-TW" sz="6000" b="1" kern="1000" spc="-50" dirty="0">
                <a:ea typeface="Microsoft JhengHei" panose="020B0604030504040204" pitchFamily="34" charset="-120"/>
              </a:rPr>
              <a:t> ( </a:t>
            </a:r>
            <a:r>
              <a:rPr lang="en-US" altLang="zh-TW" sz="6000" b="1" i="1" kern="1000" spc="-50" dirty="0" err="1">
                <a:ea typeface="Microsoft JhengHei" panose="020B0604030504040204" pitchFamily="34" charset="-120"/>
              </a:rPr>
              <a:t>karpos</a:t>
            </a:r>
            <a:r>
              <a:rPr lang="en-US" altLang="zh-TW" sz="6000" b="1" kern="1000" spc="-50" dirty="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，就是仁愛、喜樂、和平、忍耐、恩慈、良善、信實、 溫柔、節制。</a:t>
            </a:r>
            <a:endParaRPr lang="en-US" altLang="zh-TW" sz="24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1475920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9270" y="151179"/>
            <a:ext cx="8792817"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在希臘語中</a:t>
            </a:r>
            <a:r>
              <a:rPr lang="en-US" altLang="zh-TW" sz="6000" b="1" kern="1000" spc="-50" dirty="0">
                <a:latin typeface="Microsoft JhengHei" panose="020B0604030504040204" pitchFamily="34" charset="-120"/>
                <a:ea typeface="Microsoft JhengHei" panose="020B0604030504040204" pitchFamily="34" charset="-120"/>
              </a:rPr>
              <a:t>,</a:t>
            </a:r>
            <a:r>
              <a:rPr lang="en-US" altLang="zh-TW" sz="6000" b="1" kern="1000" spc="-50" dirty="0" err="1">
                <a:latin typeface="+mj-lt"/>
                <a:ea typeface="Microsoft JhengHei" panose="020B0604030504040204" pitchFamily="34" charset="-120"/>
              </a:rPr>
              <a:t>karpos</a:t>
            </a:r>
            <a:r>
              <a:rPr lang="zh-TW" altLang="en-US" sz="6000" b="1" kern="1000" spc="-50" dirty="0">
                <a:latin typeface="Microsoft JhengHei" panose="020B0604030504040204" pitchFamily="34" charset="-120"/>
                <a:ea typeface="Microsoft JhengHei" panose="020B0604030504040204" pitchFamily="34" charset="-120"/>
              </a:rPr>
              <a:t>是</a:t>
            </a:r>
            <a:r>
              <a:rPr lang="zh-TW" altLang="en-US" sz="6000" b="1" i="1" kern="1000" spc="-50" dirty="0">
                <a:latin typeface="Microsoft JhengHei" panose="020B0604030504040204" pitchFamily="34" charset="-120"/>
                <a:ea typeface="Microsoft JhengHei" panose="020B0604030504040204" pitchFamily="34" charset="-120"/>
              </a:rPr>
              <a:t>一個水果</a:t>
            </a:r>
            <a:r>
              <a:rPr lang="zh-TW" altLang="en-US" sz="6000" b="1" kern="1000" spc="-50" dirty="0">
                <a:latin typeface="Microsoft JhengHei" panose="020B0604030504040204" pitchFamily="34" charset="-120"/>
                <a:ea typeface="Microsoft JhengHei" panose="020B0604030504040204" pitchFamily="34" charset="-120"/>
              </a:rPr>
              <a:t>。如果聖靈在你裡工作</a:t>
            </a:r>
            <a:r>
              <a:rPr lang="en-US" altLang="zh-TW" sz="6000" b="1" kern="1000" spc="-50" dirty="0">
                <a:latin typeface="Microsoft JhengHei" panose="020B0604030504040204" pitchFamily="34" charset="-120"/>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你會得到所有的品格。</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02959307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4070" y="190936"/>
            <a:ext cx="8348869"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我們生命及個性的改變是耶穌基督最有力的證據之一。</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07253335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93133" y="425058"/>
            <a:ext cx="8703734" cy="3908762"/>
          </a:xfrm>
          <a:prstGeom prst="rect">
            <a:avLst/>
          </a:prstGeom>
        </p:spPr>
        <p:txBody>
          <a:bodyPr wrap="square">
            <a:spAutoFit/>
          </a:bodyPr>
          <a:lstStyle/>
          <a:p>
            <a:r>
              <a:rPr lang="zh-TW" altLang="en-US" sz="6000" b="1" kern="1000" spc="-50" dirty="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隨時都要傳福音。</a:t>
            </a:r>
            <a:endParaRPr lang="en-US" altLang="zh-TW" sz="6000" b="1" kern="1000" spc="-50" dirty="0">
              <a:latin typeface="Microsoft JhengHei" panose="020B0604030504040204" pitchFamily="34" charset="-120"/>
              <a:ea typeface="Microsoft JhengHei" panose="020B0604030504040204" pitchFamily="34" charset="-120"/>
            </a:endParaRPr>
          </a:p>
          <a:p>
            <a:r>
              <a:rPr lang="zh-TW" altLang="en-US" sz="6000" b="1" kern="1000" spc="-50" dirty="0">
                <a:latin typeface="Microsoft JhengHei" panose="020B0604030504040204" pitchFamily="34" charset="-120"/>
                <a:ea typeface="Microsoft JhengHei" panose="020B0604030504040204" pitchFamily="34" charset="-120"/>
              </a:rPr>
              <a:t>必要時，用文詞及言語。</a:t>
            </a:r>
            <a:r>
              <a:rPr lang="zh-TW" altLang="en-US" sz="6000" b="1" kern="1000" spc="-50" dirty="0">
                <a:ea typeface="Microsoft JhengHei" panose="020B0604030504040204" pitchFamily="34" charset="-120"/>
              </a:rPr>
              <a:t>」</a:t>
            </a:r>
            <a:endParaRPr lang="en-US" altLang="zh-TW" sz="6000" b="1" kern="1000" spc="-50" dirty="0">
              <a:ea typeface="Microsoft JhengHei" panose="020B0604030504040204" pitchFamily="34" charset="-120"/>
            </a:endParaRPr>
          </a:p>
          <a:p>
            <a:pPr algn="r"/>
            <a:endParaRPr lang="en-US" altLang="zh-TW" sz="2000" b="1" kern="1000" spc="-50" dirty="0">
              <a:latin typeface="Microsoft JhengHei" panose="020B0604030504040204" pitchFamily="34" charset="-120"/>
              <a:ea typeface="Microsoft JhengHei" panose="020B0604030504040204" pitchFamily="34" charset="-120"/>
            </a:endParaRPr>
          </a:p>
          <a:p>
            <a:pPr algn="r"/>
            <a:r>
              <a:rPr lang="en-US" altLang="zh-TW" sz="6000" b="1" kern="1000" spc="-50" dirty="0">
                <a:ea typeface="Microsoft JhengHei" panose="020B0604030504040204" pitchFamily="34" charset="-120"/>
              </a:rPr>
              <a:t>-- </a:t>
            </a:r>
            <a:r>
              <a:rPr lang="zh-TW" altLang="en-US" sz="6000" b="1" kern="1000" spc="-50" dirty="0">
                <a:ea typeface="Microsoft JhengHei" panose="020B0604030504040204" pitchFamily="34" charset="-120"/>
              </a:rPr>
              <a:t>阿西西的聖方濟各</a:t>
            </a:r>
            <a:endParaRPr lang="en-US" altLang="zh-TW" sz="6000" b="1" kern="1000" spc="-50" dirty="0">
              <a:ea typeface="Microsoft JhengHei" panose="020B0604030504040204" pitchFamily="34" charset="-120"/>
            </a:endParaRPr>
          </a:p>
          <a:p>
            <a:endParaRPr lang="en-US" altLang="zh-TW" sz="2400" b="1" kern="1000" spc="-50" dirty="0">
              <a:latin typeface="Microsoft JhengHei" panose="020B0604030504040204" pitchFamily="34" charset="-120"/>
              <a:ea typeface="Microsoft JhengHei" panose="020B0604030504040204" pitchFamily="34" charset="-120"/>
            </a:endParaRPr>
          </a:p>
          <a:p>
            <a:endParaRPr lang="en-US" altLang="zh-TW" sz="24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5420011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3826" y="145774"/>
            <a:ext cx="8680174" cy="2862322"/>
          </a:xfrm>
          <a:prstGeom prst="rect">
            <a:avLst/>
          </a:prstGeom>
        </p:spPr>
        <p:txBody>
          <a:bodyPr wrap="square">
            <a:spAutoFit/>
          </a:bodyPr>
          <a:lstStyle/>
          <a:p>
            <a:r>
              <a:rPr lang="zh-TW" altLang="en-US" sz="6000" b="1" kern="1000" spc="-50" dirty="0">
                <a:latin typeface="Microsoft JhengHei" panose="020B0604030504040204" pitchFamily="34" charset="-120"/>
                <a:ea typeface="Microsoft JhengHei" panose="020B0604030504040204" pitchFamily="34" charset="-120"/>
              </a:rPr>
              <a:t>同時也可走的下一步</a:t>
            </a:r>
            <a:r>
              <a:rPr lang="en-US" altLang="zh-TW" sz="6000" b="1" kern="1000" spc="-50" dirty="0">
                <a:latin typeface="Microsoft JhengHei" panose="020B0604030504040204" pitchFamily="34" charset="-120"/>
                <a:ea typeface="Microsoft JhengHei" panose="020B0604030504040204" pitchFamily="34" charset="-120"/>
              </a:rPr>
              <a:t>:</a:t>
            </a:r>
          </a:p>
          <a:p>
            <a:r>
              <a:rPr lang="zh-TW" altLang="en-US" sz="6000" b="1" u="sng" kern="1000" spc="-50" dirty="0">
                <a:latin typeface="Microsoft JhengHei" panose="020B0604030504040204" pitchFamily="34" charset="-120"/>
                <a:ea typeface="Microsoft JhengHei" panose="020B0604030504040204" pitchFamily="34" charset="-120"/>
              </a:rPr>
              <a:t>行動</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 </a:t>
            </a:r>
            <a:r>
              <a:rPr lang="zh-TW" altLang="en-US" sz="6000" b="1" kern="1000" spc="-50" dirty="0">
                <a:latin typeface="Microsoft JhengHei" panose="020B0604030504040204" pitchFamily="34" charset="-120"/>
                <a:ea typeface="Microsoft JhengHei" panose="020B0604030504040204" pitchFamily="34" charset="-120"/>
              </a:rPr>
              <a:t>去做神希望我們去做的</a:t>
            </a:r>
            <a:r>
              <a:rPr lang="en-US" altLang="zh-TW" sz="6000" b="1" kern="1000" spc="-50" dirty="0">
                <a:latin typeface="Microsoft JhengHei" panose="020B0604030504040204" pitchFamily="34" charset="-120"/>
                <a:ea typeface="Microsoft JhengHei" panose="020B0604030504040204" pitchFamily="34" charset="-120"/>
              </a:rPr>
              <a:t>:</a:t>
            </a:r>
            <a:r>
              <a:rPr lang="zh-TW" altLang="en-US" sz="6000" b="1" kern="1000" spc="-50" dirty="0">
                <a:latin typeface="Microsoft JhengHei" panose="020B0604030504040204" pitchFamily="34" charset="-120"/>
                <a:ea typeface="Microsoft JhengHei" panose="020B0604030504040204" pitchFamily="34" charset="-120"/>
              </a:rPr>
              <a:t>愛神及他人</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0130784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8527</TotalTime>
  <Words>4175</Words>
  <Application>Microsoft Office PowerPoint</Application>
  <PresentationFormat>On-screen Show (4:3)</PresentationFormat>
  <Paragraphs>494</Paragraphs>
  <Slides>111</Slides>
  <Notes>109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111</vt:i4>
      </vt:variant>
    </vt:vector>
  </HeadingPairs>
  <TitlesOfParts>
    <vt:vector size="117" baseType="lpstr">
      <vt:lpstr>Microsoft JhengHei</vt:lpstr>
      <vt:lpstr>PMingLiU</vt:lpstr>
      <vt:lpstr>Arial</vt:lpstr>
      <vt:lpstr>Calibri</vt:lpstr>
      <vt:lpstr>Times New Roman</vt:lpstr>
      <vt:lpstr>Office Theme</vt:lpstr>
      <vt:lpstr>第六福: 清心  讀經 馬太福音 7:15-23 </vt:lpstr>
      <vt:lpstr>PowerPoint Presentation</vt:lpstr>
      <vt:lpstr>PowerPoint Presentation</vt:lpstr>
      <vt:lpstr>PowerPoint Presentation</vt:lpstr>
      <vt:lpstr>PowerPoint Presentation</vt:lpstr>
      <vt:lpstr>第六福: 清心</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5</cp:revision>
  <dcterms:created xsi:type="dcterms:W3CDTF">2019-06-15T19:14:54Z</dcterms:created>
  <dcterms:modified xsi:type="dcterms:W3CDTF">2023-08-06T17:48:19Z</dcterms:modified>
</cp:coreProperties>
</file>