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1494" r:id="rId2"/>
    <p:sldId id="1410" r:id="rId3"/>
    <p:sldId id="1409" r:id="rId4"/>
    <p:sldId id="1412" r:id="rId5"/>
    <p:sldId id="1411" r:id="rId6"/>
    <p:sldId id="1413" r:id="rId7"/>
    <p:sldId id="1414" r:id="rId8"/>
    <p:sldId id="1415" r:id="rId9"/>
    <p:sldId id="1416" r:id="rId10"/>
    <p:sldId id="1417" r:id="rId11"/>
    <p:sldId id="1418" r:id="rId12"/>
    <p:sldId id="1497" r:id="rId13"/>
    <p:sldId id="1293" r:id="rId14"/>
    <p:sldId id="1297" r:id="rId15"/>
    <p:sldId id="1287" r:id="rId16"/>
    <p:sldId id="1289" r:id="rId17"/>
    <p:sldId id="1311" r:id="rId18"/>
    <p:sldId id="1302" r:id="rId19"/>
    <p:sldId id="1399" r:id="rId20"/>
    <p:sldId id="1345" r:id="rId21"/>
    <p:sldId id="1518" r:id="rId22"/>
    <p:sldId id="1238" r:id="rId23"/>
    <p:sldId id="1365" r:id="rId24"/>
    <p:sldId id="1521" r:id="rId25"/>
    <p:sldId id="1502" r:id="rId26"/>
    <p:sldId id="1506" r:id="rId27"/>
    <p:sldId id="1523" r:id="rId28"/>
    <p:sldId id="1499" r:id="rId29"/>
    <p:sldId id="1525" r:id="rId30"/>
    <p:sldId id="1527" r:id="rId31"/>
    <p:sldId id="1531" r:id="rId32"/>
    <p:sldId id="1528" r:id="rId33"/>
    <p:sldId id="1533" r:id="rId34"/>
    <p:sldId id="1535" r:id="rId35"/>
    <p:sldId id="1536" r:id="rId36"/>
    <p:sldId id="1538" r:id="rId37"/>
    <p:sldId id="1541" r:id="rId38"/>
    <p:sldId id="1543" r:id="rId39"/>
    <p:sldId id="1545" r:id="rId40"/>
    <p:sldId id="1133" r:id="rId41"/>
    <p:sldId id="1547" r:id="rId42"/>
    <p:sldId id="1549" r:id="rId43"/>
    <p:sldId id="1550" r:id="rId44"/>
    <p:sldId id="1555" r:id="rId45"/>
    <p:sldId id="1557" r:id="rId46"/>
    <p:sldId id="1559" r:id="rId47"/>
    <p:sldId id="1562" r:id="rId48"/>
    <p:sldId id="1565" r:id="rId49"/>
    <p:sldId id="1566" r:id="rId50"/>
    <p:sldId id="1568" r:id="rId51"/>
    <p:sldId id="1571" r:id="rId52"/>
    <p:sldId id="1573" r:id="rId53"/>
    <p:sldId id="1467" r:id="rId54"/>
    <p:sldId id="1575" r:id="rId55"/>
    <p:sldId id="1577" r:id="rId56"/>
    <p:sldId id="1579" r:id="rId57"/>
    <p:sldId id="1581" r:id="rId58"/>
    <p:sldId id="1285" r:id="rId59"/>
    <p:sldId id="1583" r:id="rId60"/>
    <p:sldId id="1584" r:id="rId61"/>
    <p:sldId id="1587" r:id="rId62"/>
    <p:sldId id="1588" r:id="rId63"/>
    <p:sldId id="1591" r:id="rId64"/>
    <p:sldId id="1593" r:id="rId65"/>
    <p:sldId id="1089" r:id="rId66"/>
    <p:sldId id="1595" r:id="rId67"/>
    <p:sldId id="1597" r:id="rId68"/>
    <p:sldId id="1599" r:id="rId69"/>
    <p:sldId id="1424" r:id="rId70"/>
    <p:sldId id="1601" r:id="rId71"/>
    <p:sldId id="1603"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494"/>
            <p14:sldId id="1410"/>
            <p14:sldId id="1409"/>
            <p14:sldId id="1412"/>
            <p14:sldId id="1411"/>
            <p14:sldId id="1413"/>
            <p14:sldId id="1414"/>
            <p14:sldId id="1415"/>
            <p14:sldId id="1416"/>
            <p14:sldId id="1417"/>
            <p14:sldId id="1418"/>
            <p14:sldId id="1497"/>
            <p14:sldId id="1293"/>
            <p14:sldId id="1297"/>
            <p14:sldId id="1287"/>
            <p14:sldId id="1289"/>
            <p14:sldId id="1311"/>
            <p14:sldId id="1302"/>
            <p14:sldId id="1399"/>
            <p14:sldId id="1345"/>
            <p14:sldId id="1518"/>
            <p14:sldId id="1238"/>
            <p14:sldId id="1365"/>
            <p14:sldId id="1521"/>
            <p14:sldId id="1502"/>
            <p14:sldId id="1506"/>
            <p14:sldId id="1523"/>
            <p14:sldId id="1499"/>
            <p14:sldId id="1525"/>
            <p14:sldId id="1527"/>
            <p14:sldId id="1531"/>
            <p14:sldId id="1528"/>
            <p14:sldId id="1533"/>
            <p14:sldId id="1535"/>
            <p14:sldId id="1536"/>
            <p14:sldId id="1538"/>
            <p14:sldId id="1541"/>
            <p14:sldId id="1543"/>
            <p14:sldId id="1545"/>
            <p14:sldId id="1133"/>
            <p14:sldId id="1547"/>
            <p14:sldId id="1549"/>
            <p14:sldId id="1550"/>
            <p14:sldId id="1555"/>
            <p14:sldId id="1557"/>
            <p14:sldId id="1559"/>
            <p14:sldId id="1562"/>
            <p14:sldId id="1565"/>
            <p14:sldId id="1566"/>
            <p14:sldId id="1568"/>
            <p14:sldId id="1571"/>
            <p14:sldId id="1573"/>
            <p14:sldId id="1467"/>
            <p14:sldId id="1575"/>
            <p14:sldId id="1577"/>
            <p14:sldId id="1579"/>
            <p14:sldId id="1581"/>
            <p14:sldId id="1285"/>
            <p14:sldId id="1583"/>
            <p14:sldId id="1584"/>
            <p14:sldId id="1587"/>
            <p14:sldId id="1588"/>
            <p14:sldId id="1591"/>
            <p14:sldId id="1593"/>
            <p14:sldId id="1089"/>
            <p14:sldId id="1595"/>
            <p14:sldId id="1597"/>
            <p14:sldId id="1599"/>
            <p14:sldId id="1424"/>
            <p14:sldId id="1601"/>
            <p14:sldId id="160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1250" autoAdjust="0"/>
    <p:restoredTop sz="94660"/>
  </p:normalViewPr>
  <p:slideViewPr>
    <p:cSldViewPr snapToGrid="0">
      <p:cViewPr varScale="1">
        <p:scale>
          <a:sx n="113" d="100"/>
          <a:sy n="113" d="100"/>
        </p:scale>
        <p:origin x="1230" y="102"/>
      </p:cViewPr>
      <p:guideLst/>
    </p:cSldViewPr>
  </p:slideViewPr>
  <p:notesTextViewPr>
    <p:cViewPr>
      <p:scale>
        <a:sx n="1" d="1"/>
        <a:sy n="1" d="1"/>
      </p:scale>
      <p:origin x="0" y="0"/>
    </p:cViewPr>
  </p:notesTextViewPr>
  <p:sorterViewPr>
    <p:cViewPr varScale="1">
      <p:scale>
        <a:sx n="1" d="1"/>
        <a:sy n="1" d="1"/>
      </p:scale>
      <p:origin x="0" y="-1198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EBCE2754-ECAD-4745-8F98-94119DE1A3F2}"/>
    <pc:docChg chg="delSld modSection">
      <pc:chgData name="George Huang" userId="7522906efeb502a4" providerId="LiveId" clId="{EBCE2754-ECAD-4745-8F98-94119DE1A3F2}" dt="2023-08-05T07:06:54.868" v="79" actId="47"/>
      <pc:docMkLst>
        <pc:docMk/>
      </pc:docMkLst>
      <pc:sldChg chg="del">
        <pc:chgData name="George Huang" userId="7522906efeb502a4" providerId="LiveId" clId="{EBCE2754-ECAD-4745-8F98-94119DE1A3F2}" dt="2023-08-05T07:04:18.801" v="8" actId="47"/>
        <pc:sldMkLst>
          <pc:docMk/>
          <pc:sldMk cId="2923843231" sldId="1030"/>
        </pc:sldMkLst>
      </pc:sldChg>
      <pc:sldChg chg="del">
        <pc:chgData name="George Huang" userId="7522906efeb502a4" providerId="LiveId" clId="{EBCE2754-ECAD-4745-8F98-94119DE1A3F2}" dt="2023-08-05T07:06:39.803" v="73" actId="47"/>
        <pc:sldMkLst>
          <pc:docMk/>
          <pc:sldMk cId="240676374" sldId="1032"/>
        </pc:sldMkLst>
      </pc:sldChg>
      <pc:sldChg chg="del">
        <pc:chgData name="George Huang" userId="7522906efeb502a4" providerId="LiveId" clId="{EBCE2754-ECAD-4745-8F98-94119DE1A3F2}" dt="2023-08-05T07:04:29.626" v="14" actId="47"/>
        <pc:sldMkLst>
          <pc:docMk/>
          <pc:sldMk cId="1512229067" sldId="1048"/>
        </pc:sldMkLst>
      </pc:sldChg>
      <pc:sldChg chg="del">
        <pc:chgData name="George Huang" userId="7522906efeb502a4" providerId="LiveId" clId="{EBCE2754-ECAD-4745-8F98-94119DE1A3F2}" dt="2023-08-05T07:04:46.106" v="22" actId="47"/>
        <pc:sldMkLst>
          <pc:docMk/>
          <pc:sldMk cId="2431323464" sldId="1049"/>
        </pc:sldMkLst>
      </pc:sldChg>
      <pc:sldChg chg="del">
        <pc:chgData name="George Huang" userId="7522906efeb502a4" providerId="LiveId" clId="{EBCE2754-ECAD-4745-8F98-94119DE1A3F2}" dt="2023-08-05T07:04:27.938" v="13" actId="47"/>
        <pc:sldMkLst>
          <pc:docMk/>
          <pc:sldMk cId="214264998" sldId="1079"/>
        </pc:sldMkLst>
      </pc:sldChg>
      <pc:sldChg chg="del">
        <pc:chgData name="George Huang" userId="7522906efeb502a4" providerId="LiveId" clId="{EBCE2754-ECAD-4745-8F98-94119DE1A3F2}" dt="2023-08-05T07:04:22.280" v="10" actId="47"/>
        <pc:sldMkLst>
          <pc:docMk/>
          <pc:sldMk cId="1695494993" sldId="1081"/>
        </pc:sldMkLst>
      </pc:sldChg>
      <pc:sldChg chg="del">
        <pc:chgData name="George Huang" userId="7522906efeb502a4" providerId="LiveId" clId="{EBCE2754-ECAD-4745-8F98-94119DE1A3F2}" dt="2023-08-05T07:04:52.178" v="26" actId="47"/>
        <pc:sldMkLst>
          <pc:docMk/>
          <pc:sldMk cId="1325541254" sldId="1104"/>
        </pc:sldMkLst>
      </pc:sldChg>
      <pc:sldChg chg="del">
        <pc:chgData name="George Huang" userId="7522906efeb502a4" providerId="LiveId" clId="{EBCE2754-ECAD-4745-8F98-94119DE1A3F2}" dt="2023-08-05T07:05:05.661" v="29" actId="47"/>
        <pc:sldMkLst>
          <pc:docMk/>
          <pc:sldMk cId="3239885764" sldId="1105"/>
        </pc:sldMkLst>
      </pc:sldChg>
      <pc:sldChg chg="del">
        <pc:chgData name="George Huang" userId="7522906efeb502a4" providerId="LiveId" clId="{EBCE2754-ECAD-4745-8F98-94119DE1A3F2}" dt="2023-08-05T07:05:07.628" v="30" actId="47"/>
        <pc:sldMkLst>
          <pc:docMk/>
          <pc:sldMk cId="1880796294" sldId="1106"/>
        </pc:sldMkLst>
      </pc:sldChg>
      <pc:sldChg chg="del">
        <pc:chgData name="George Huang" userId="7522906efeb502a4" providerId="LiveId" clId="{EBCE2754-ECAD-4745-8F98-94119DE1A3F2}" dt="2023-08-05T07:05:09.719" v="32" actId="47"/>
        <pc:sldMkLst>
          <pc:docMk/>
          <pc:sldMk cId="1280118342" sldId="1107"/>
        </pc:sldMkLst>
      </pc:sldChg>
      <pc:sldChg chg="del">
        <pc:chgData name="George Huang" userId="7522906efeb502a4" providerId="LiveId" clId="{EBCE2754-ECAD-4745-8F98-94119DE1A3F2}" dt="2023-08-05T07:05:20.540" v="39" actId="47"/>
        <pc:sldMkLst>
          <pc:docMk/>
          <pc:sldMk cId="2444457277" sldId="1108"/>
        </pc:sldMkLst>
      </pc:sldChg>
      <pc:sldChg chg="del">
        <pc:chgData name="George Huang" userId="7522906efeb502a4" providerId="LiveId" clId="{EBCE2754-ECAD-4745-8F98-94119DE1A3F2}" dt="2023-08-05T07:05:24.129" v="41" actId="47"/>
        <pc:sldMkLst>
          <pc:docMk/>
          <pc:sldMk cId="44884633" sldId="1110"/>
        </pc:sldMkLst>
      </pc:sldChg>
      <pc:sldChg chg="del">
        <pc:chgData name="George Huang" userId="7522906efeb502a4" providerId="LiveId" clId="{EBCE2754-ECAD-4745-8F98-94119DE1A3F2}" dt="2023-08-05T07:05:59.892" v="53" actId="47"/>
        <pc:sldMkLst>
          <pc:docMk/>
          <pc:sldMk cId="745340698" sldId="1112"/>
        </pc:sldMkLst>
      </pc:sldChg>
      <pc:sldChg chg="del">
        <pc:chgData name="George Huang" userId="7522906efeb502a4" providerId="LiveId" clId="{EBCE2754-ECAD-4745-8F98-94119DE1A3F2}" dt="2023-08-05T07:04:03.365" v="1" actId="47"/>
        <pc:sldMkLst>
          <pc:docMk/>
          <pc:sldMk cId="4218261400" sldId="1113"/>
        </pc:sldMkLst>
      </pc:sldChg>
      <pc:sldChg chg="del">
        <pc:chgData name="George Huang" userId="7522906efeb502a4" providerId="LiveId" clId="{EBCE2754-ECAD-4745-8F98-94119DE1A3F2}" dt="2023-08-05T07:04:03.365" v="1" actId="47"/>
        <pc:sldMkLst>
          <pc:docMk/>
          <pc:sldMk cId="2215662624" sldId="1114"/>
        </pc:sldMkLst>
      </pc:sldChg>
      <pc:sldChg chg="del">
        <pc:chgData name="George Huang" userId="7522906efeb502a4" providerId="LiveId" clId="{EBCE2754-ECAD-4745-8F98-94119DE1A3F2}" dt="2023-08-05T07:04:03.365" v="1" actId="47"/>
        <pc:sldMkLst>
          <pc:docMk/>
          <pc:sldMk cId="3503725251" sldId="1115"/>
        </pc:sldMkLst>
      </pc:sldChg>
      <pc:sldChg chg="del">
        <pc:chgData name="George Huang" userId="7522906efeb502a4" providerId="LiveId" clId="{EBCE2754-ECAD-4745-8F98-94119DE1A3F2}" dt="2023-08-05T07:04:03.365" v="1" actId="47"/>
        <pc:sldMkLst>
          <pc:docMk/>
          <pc:sldMk cId="1662793294" sldId="1116"/>
        </pc:sldMkLst>
      </pc:sldChg>
      <pc:sldChg chg="del">
        <pc:chgData name="George Huang" userId="7522906efeb502a4" providerId="LiveId" clId="{EBCE2754-ECAD-4745-8F98-94119DE1A3F2}" dt="2023-08-05T07:04:03.365" v="1" actId="47"/>
        <pc:sldMkLst>
          <pc:docMk/>
          <pc:sldMk cId="4088403187" sldId="1117"/>
        </pc:sldMkLst>
      </pc:sldChg>
      <pc:sldChg chg="del">
        <pc:chgData name="George Huang" userId="7522906efeb502a4" providerId="LiveId" clId="{EBCE2754-ECAD-4745-8F98-94119DE1A3F2}" dt="2023-08-05T07:04:03.365" v="1" actId="47"/>
        <pc:sldMkLst>
          <pc:docMk/>
          <pc:sldMk cId="134952066" sldId="1118"/>
        </pc:sldMkLst>
      </pc:sldChg>
      <pc:sldChg chg="del">
        <pc:chgData name="George Huang" userId="7522906efeb502a4" providerId="LiveId" clId="{EBCE2754-ECAD-4745-8F98-94119DE1A3F2}" dt="2023-08-05T07:04:03.365" v="1" actId="47"/>
        <pc:sldMkLst>
          <pc:docMk/>
          <pc:sldMk cId="3902701903" sldId="1119"/>
        </pc:sldMkLst>
      </pc:sldChg>
      <pc:sldChg chg="del">
        <pc:chgData name="George Huang" userId="7522906efeb502a4" providerId="LiveId" clId="{EBCE2754-ECAD-4745-8F98-94119DE1A3F2}" dt="2023-08-05T07:06:01.986" v="54" actId="47"/>
        <pc:sldMkLst>
          <pc:docMk/>
          <pc:sldMk cId="2808473299" sldId="1120"/>
        </pc:sldMkLst>
      </pc:sldChg>
      <pc:sldChg chg="del">
        <pc:chgData name="George Huang" userId="7522906efeb502a4" providerId="LiveId" clId="{EBCE2754-ECAD-4745-8F98-94119DE1A3F2}" dt="2023-08-05T07:06:17.699" v="60" actId="47"/>
        <pc:sldMkLst>
          <pc:docMk/>
          <pc:sldMk cId="4058067009" sldId="1123"/>
        </pc:sldMkLst>
      </pc:sldChg>
      <pc:sldChg chg="del">
        <pc:chgData name="George Huang" userId="7522906efeb502a4" providerId="LiveId" clId="{EBCE2754-ECAD-4745-8F98-94119DE1A3F2}" dt="2023-08-05T07:06:26.167" v="65" actId="47"/>
        <pc:sldMkLst>
          <pc:docMk/>
          <pc:sldMk cId="2218665806" sldId="1124"/>
        </pc:sldMkLst>
      </pc:sldChg>
      <pc:sldChg chg="del">
        <pc:chgData name="George Huang" userId="7522906efeb502a4" providerId="LiveId" clId="{EBCE2754-ECAD-4745-8F98-94119DE1A3F2}" dt="2023-08-05T07:06:35.546" v="70" actId="47"/>
        <pc:sldMkLst>
          <pc:docMk/>
          <pc:sldMk cId="3062328033" sldId="1128"/>
        </pc:sldMkLst>
      </pc:sldChg>
      <pc:sldChg chg="del">
        <pc:chgData name="George Huang" userId="7522906efeb502a4" providerId="LiveId" clId="{EBCE2754-ECAD-4745-8F98-94119DE1A3F2}" dt="2023-08-05T07:05:03.550" v="28" actId="47"/>
        <pc:sldMkLst>
          <pc:docMk/>
          <pc:sldMk cId="443690652" sldId="1129"/>
        </pc:sldMkLst>
      </pc:sldChg>
      <pc:sldChg chg="del">
        <pc:chgData name="George Huang" userId="7522906efeb502a4" providerId="LiveId" clId="{EBCE2754-ECAD-4745-8F98-94119DE1A3F2}" dt="2023-08-05T07:06:13.593" v="58" actId="47"/>
        <pc:sldMkLst>
          <pc:docMk/>
          <pc:sldMk cId="4270959176" sldId="1131"/>
        </pc:sldMkLst>
      </pc:sldChg>
      <pc:sldChg chg="del">
        <pc:chgData name="George Huang" userId="7522906efeb502a4" providerId="LiveId" clId="{EBCE2754-ECAD-4745-8F98-94119DE1A3F2}" dt="2023-08-05T07:05:25.841" v="42" actId="47"/>
        <pc:sldMkLst>
          <pc:docMk/>
          <pc:sldMk cId="159076117" sldId="1132"/>
        </pc:sldMkLst>
      </pc:sldChg>
      <pc:sldChg chg="del">
        <pc:chgData name="George Huang" userId="7522906efeb502a4" providerId="LiveId" clId="{EBCE2754-ECAD-4745-8F98-94119DE1A3F2}" dt="2023-08-05T07:03:58.453" v="0" actId="47"/>
        <pc:sldMkLst>
          <pc:docMk/>
          <pc:sldMk cId="1394691451" sldId="1136"/>
        </pc:sldMkLst>
      </pc:sldChg>
      <pc:sldChg chg="del">
        <pc:chgData name="George Huang" userId="7522906efeb502a4" providerId="LiveId" clId="{EBCE2754-ECAD-4745-8F98-94119DE1A3F2}" dt="2023-08-05T07:05:11.781" v="34" actId="47"/>
        <pc:sldMkLst>
          <pc:docMk/>
          <pc:sldMk cId="361645986" sldId="1146"/>
        </pc:sldMkLst>
      </pc:sldChg>
      <pc:sldChg chg="del">
        <pc:chgData name="George Huang" userId="7522906efeb502a4" providerId="LiveId" clId="{EBCE2754-ECAD-4745-8F98-94119DE1A3F2}" dt="2023-08-05T07:05:33.869" v="45" actId="47"/>
        <pc:sldMkLst>
          <pc:docMk/>
          <pc:sldMk cId="593742806" sldId="1147"/>
        </pc:sldMkLst>
      </pc:sldChg>
      <pc:sldChg chg="del">
        <pc:chgData name="George Huang" userId="7522906efeb502a4" providerId="LiveId" clId="{EBCE2754-ECAD-4745-8F98-94119DE1A3F2}" dt="2023-08-05T07:05:37.107" v="46" actId="47"/>
        <pc:sldMkLst>
          <pc:docMk/>
          <pc:sldMk cId="370127717" sldId="1148"/>
        </pc:sldMkLst>
      </pc:sldChg>
      <pc:sldChg chg="del">
        <pc:chgData name="George Huang" userId="7522906efeb502a4" providerId="LiveId" clId="{EBCE2754-ECAD-4745-8F98-94119DE1A3F2}" dt="2023-08-05T07:06:19.438" v="61" actId="47"/>
        <pc:sldMkLst>
          <pc:docMk/>
          <pc:sldMk cId="393431458" sldId="1151"/>
        </pc:sldMkLst>
      </pc:sldChg>
      <pc:sldChg chg="del">
        <pc:chgData name="George Huang" userId="7522906efeb502a4" providerId="LiveId" clId="{EBCE2754-ECAD-4745-8F98-94119DE1A3F2}" dt="2023-08-05T07:06:45.685" v="75" actId="47"/>
        <pc:sldMkLst>
          <pc:docMk/>
          <pc:sldMk cId="4127669264" sldId="1152"/>
        </pc:sldMkLst>
      </pc:sldChg>
      <pc:sldChg chg="del">
        <pc:chgData name="George Huang" userId="7522906efeb502a4" providerId="LiveId" clId="{EBCE2754-ECAD-4745-8F98-94119DE1A3F2}" dt="2023-08-05T07:06:24.712" v="64" actId="47"/>
        <pc:sldMkLst>
          <pc:docMk/>
          <pc:sldMk cId="2202450255" sldId="1153"/>
        </pc:sldMkLst>
      </pc:sldChg>
      <pc:sldChg chg="del">
        <pc:chgData name="George Huang" userId="7522906efeb502a4" providerId="LiveId" clId="{EBCE2754-ECAD-4745-8F98-94119DE1A3F2}" dt="2023-08-05T07:06:49.884" v="77" actId="47"/>
        <pc:sldMkLst>
          <pc:docMk/>
          <pc:sldMk cId="2652894008" sldId="1154"/>
        </pc:sldMkLst>
      </pc:sldChg>
      <pc:sldChg chg="del">
        <pc:chgData name="George Huang" userId="7522906efeb502a4" providerId="LiveId" clId="{EBCE2754-ECAD-4745-8F98-94119DE1A3F2}" dt="2023-08-05T07:04:14.385" v="6" actId="47"/>
        <pc:sldMkLst>
          <pc:docMk/>
          <pc:sldMk cId="3250649319" sldId="1223"/>
        </pc:sldMkLst>
      </pc:sldChg>
      <pc:sldChg chg="del">
        <pc:chgData name="George Huang" userId="7522906efeb502a4" providerId="LiveId" clId="{EBCE2754-ECAD-4745-8F98-94119DE1A3F2}" dt="2023-08-05T07:06:22.944" v="63" actId="47"/>
        <pc:sldMkLst>
          <pc:docMk/>
          <pc:sldMk cId="175194985" sldId="1284"/>
        </pc:sldMkLst>
      </pc:sldChg>
      <pc:sldChg chg="del">
        <pc:chgData name="George Huang" userId="7522906efeb502a4" providerId="LiveId" clId="{EBCE2754-ECAD-4745-8F98-94119DE1A3F2}" dt="2023-08-05T07:04:16.430" v="7" actId="47"/>
        <pc:sldMkLst>
          <pc:docMk/>
          <pc:sldMk cId="1401062926" sldId="1288"/>
        </pc:sldMkLst>
      </pc:sldChg>
      <pc:sldChg chg="del">
        <pc:chgData name="George Huang" userId="7522906efeb502a4" providerId="LiveId" clId="{EBCE2754-ECAD-4745-8F98-94119DE1A3F2}" dt="2023-08-05T07:04:08.742" v="4" actId="47"/>
        <pc:sldMkLst>
          <pc:docMk/>
          <pc:sldMk cId="1431654079" sldId="1292"/>
        </pc:sldMkLst>
      </pc:sldChg>
      <pc:sldChg chg="del">
        <pc:chgData name="George Huang" userId="7522906efeb502a4" providerId="LiveId" clId="{EBCE2754-ECAD-4745-8F98-94119DE1A3F2}" dt="2023-08-05T07:04:10.512" v="5" actId="47"/>
        <pc:sldMkLst>
          <pc:docMk/>
          <pc:sldMk cId="3970859607" sldId="1296"/>
        </pc:sldMkLst>
      </pc:sldChg>
      <pc:sldChg chg="del">
        <pc:chgData name="George Huang" userId="7522906efeb502a4" providerId="LiveId" clId="{EBCE2754-ECAD-4745-8F98-94119DE1A3F2}" dt="2023-08-05T07:04:19.323" v="9" actId="47"/>
        <pc:sldMkLst>
          <pc:docMk/>
          <pc:sldMk cId="4139571858" sldId="1310"/>
        </pc:sldMkLst>
      </pc:sldChg>
      <pc:sldChg chg="del">
        <pc:chgData name="George Huang" userId="7522906efeb502a4" providerId="LiveId" clId="{EBCE2754-ECAD-4745-8F98-94119DE1A3F2}" dt="2023-08-05T07:04:25.326" v="11" actId="47"/>
        <pc:sldMkLst>
          <pc:docMk/>
          <pc:sldMk cId="3938671884" sldId="1339"/>
        </pc:sldMkLst>
      </pc:sldChg>
      <pc:sldChg chg="del">
        <pc:chgData name="George Huang" userId="7522906efeb502a4" providerId="LiveId" clId="{EBCE2754-ECAD-4745-8F98-94119DE1A3F2}" dt="2023-08-05T07:04:34.302" v="17" actId="47"/>
        <pc:sldMkLst>
          <pc:docMk/>
          <pc:sldMk cId="3620608315" sldId="1366"/>
        </pc:sldMkLst>
      </pc:sldChg>
      <pc:sldChg chg="del">
        <pc:chgData name="George Huang" userId="7522906efeb502a4" providerId="LiveId" clId="{EBCE2754-ECAD-4745-8F98-94119DE1A3F2}" dt="2023-08-05T07:04:26.081" v="12" actId="47"/>
        <pc:sldMkLst>
          <pc:docMk/>
          <pc:sldMk cId="1927686396" sldId="1398"/>
        </pc:sldMkLst>
      </pc:sldChg>
      <pc:sldChg chg="del">
        <pc:chgData name="George Huang" userId="7522906efeb502a4" providerId="LiveId" clId="{EBCE2754-ECAD-4745-8F98-94119DE1A3F2}" dt="2023-08-05T07:05:14.237" v="36" actId="47"/>
        <pc:sldMkLst>
          <pc:docMk/>
          <pc:sldMk cId="422092947" sldId="1419"/>
        </pc:sldMkLst>
      </pc:sldChg>
      <pc:sldChg chg="del">
        <pc:chgData name="George Huang" userId="7522906efeb502a4" providerId="LiveId" clId="{EBCE2754-ECAD-4745-8F98-94119DE1A3F2}" dt="2023-08-05T07:05:18.618" v="38" actId="47"/>
        <pc:sldMkLst>
          <pc:docMk/>
          <pc:sldMk cId="1832931091" sldId="1420"/>
        </pc:sldMkLst>
      </pc:sldChg>
      <pc:sldChg chg="del">
        <pc:chgData name="George Huang" userId="7522906efeb502a4" providerId="LiveId" clId="{EBCE2754-ECAD-4745-8F98-94119DE1A3F2}" dt="2023-08-05T07:06:21.429" v="62" actId="47"/>
        <pc:sldMkLst>
          <pc:docMk/>
          <pc:sldMk cId="3991617665" sldId="1421"/>
        </pc:sldMkLst>
      </pc:sldChg>
      <pc:sldChg chg="del">
        <pc:chgData name="George Huang" userId="7522906efeb502a4" providerId="LiveId" clId="{EBCE2754-ECAD-4745-8F98-94119DE1A3F2}" dt="2023-08-05T07:06:43.039" v="74" actId="47"/>
        <pc:sldMkLst>
          <pc:docMk/>
          <pc:sldMk cId="1051342503" sldId="1422"/>
        </pc:sldMkLst>
      </pc:sldChg>
      <pc:sldChg chg="del">
        <pc:chgData name="George Huang" userId="7522906efeb502a4" providerId="LiveId" clId="{EBCE2754-ECAD-4745-8F98-94119DE1A3F2}" dt="2023-08-05T07:06:47.549" v="76" actId="47"/>
        <pc:sldMkLst>
          <pc:docMk/>
          <pc:sldMk cId="3087938993" sldId="1423"/>
        </pc:sldMkLst>
      </pc:sldChg>
      <pc:sldChg chg="del">
        <pc:chgData name="George Huang" userId="7522906efeb502a4" providerId="LiveId" clId="{EBCE2754-ECAD-4745-8F98-94119DE1A3F2}" dt="2023-08-05T07:06:53.866" v="78" actId="47"/>
        <pc:sldMkLst>
          <pc:docMk/>
          <pc:sldMk cId="852957736" sldId="1425"/>
        </pc:sldMkLst>
      </pc:sldChg>
      <pc:sldChg chg="del">
        <pc:chgData name="George Huang" userId="7522906efeb502a4" providerId="LiveId" clId="{EBCE2754-ECAD-4745-8F98-94119DE1A3F2}" dt="2023-08-05T07:06:06.080" v="56" actId="47"/>
        <pc:sldMkLst>
          <pc:docMk/>
          <pc:sldMk cId="400812149" sldId="1465"/>
        </pc:sldMkLst>
      </pc:sldChg>
      <pc:sldChg chg="del">
        <pc:chgData name="George Huang" userId="7522906efeb502a4" providerId="LiveId" clId="{EBCE2754-ECAD-4745-8F98-94119DE1A3F2}" dt="2023-08-05T07:06:10.659" v="57" actId="47"/>
        <pc:sldMkLst>
          <pc:docMk/>
          <pc:sldMk cId="1872602083" sldId="1466"/>
        </pc:sldMkLst>
      </pc:sldChg>
      <pc:sldChg chg="del">
        <pc:chgData name="George Huang" userId="7522906efeb502a4" providerId="LiveId" clId="{EBCE2754-ECAD-4745-8F98-94119DE1A3F2}" dt="2023-08-05T07:05:51.173" v="50" actId="47"/>
        <pc:sldMkLst>
          <pc:docMk/>
          <pc:sldMk cId="1813940682" sldId="1473"/>
        </pc:sldMkLst>
      </pc:sldChg>
      <pc:sldChg chg="del">
        <pc:chgData name="George Huang" userId="7522906efeb502a4" providerId="LiveId" clId="{EBCE2754-ECAD-4745-8F98-94119DE1A3F2}" dt="2023-08-05T07:05:51.173" v="50" actId="47"/>
        <pc:sldMkLst>
          <pc:docMk/>
          <pc:sldMk cId="2637743490" sldId="1474"/>
        </pc:sldMkLst>
      </pc:sldChg>
      <pc:sldChg chg="del">
        <pc:chgData name="George Huang" userId="7522906efeb502a4" providerId="LiveId" clId="{EBCE2754-ECAD-4745-8F98-94119DE1A3F2}" dt="2023-08-05T07:05:22.473" v="40" actId="47"/>
        <pc:sldMkLst>
          <pc:docMk/>
          <pc:sldMk cId="2710146381" sldId="1475"/>
        </pc:sldMkLst>
      </pc:sldChg>
      <pc:sldChg chg="del">
        <pc:chgData name="George Huang" userId="7522906efeb502a4" providerId="LiveId" clId="{EBCE2754-ECAD-4745-8F98-94119DE1A3F2}" dt="2023-08-05T07:05:41.104" v="48" actId="47"/>
        <pc:sldMkLst>
          <pc:docMk/>
          <pc:sldMk cId="411489515" sldId="1476"/>
        </pc:sldMkLst>
      </pc:sldChg>
      <pc:sldChg chg="del">
        <pc:chgData name="George Huang" userId="7522906efeb502a4" providerId="LiveId" clId="{EBCE2754-ECAD-4745-8F98-94119DE1A3F2}" dt="2023-08-05T07:04:06.702" v="2" actId="47"/>
        <pc:sldMkLst>
          <pc:docMk/>
          <pc:sldMk cId="4180821263" sldId="1477"/>
        </pc:sldMkLst>
      </pc:sldChg>
      <pc:sldChg chg="del">
        <pc:chgData name="George Huang" userId="7522906efeb502a4" providerId="LiveId" clId="{EBCE2754-ECAD-4745-8F98-94119DE1A3F2}" dt="2023-08-05T07:04:49.341" v="24" actId="47"/>
        <pc:sldMkLst>
          <pc:docMk/>
          <pc:sldMk cId="3615430881" sldId="1479"/>
        </pc:sldMkLst>
      </pc:sldChg>
      <pc:sldChg chg="del">
        <pc:chgData name="George Huang" userId="7522906efeb502a4" providerId="LiveId" clId="{EBCE2754-ECAD-4745-8F98-94119DE1A3F2}" dt="2023-08-05T07:06:30.033" v="67" actId="47"/>
        <pc:sldMkLst>
          <pc:docMk/>
          <pc:sldMk cId="1218645" sldId="1480"/>
        </pc:sldMkLst>
      </pc:sldChg>
      <pc:sldChg chg="del">
        <pc:chgData name="George Huang" userId="7522906efeb502a4" providerId="LiveId" clId="{EBCE2754-ECAD-4745-8F98-94119DE1A3F2}" dt="2023-08-05T07:06:37.276" v="72" actId="47"/>
        <pc:sldMkLst>
          <pc:docMk/>
          <pc:sldMk cId="1078641923" sldId="1482"/>
        </pc:sldMkLst>
      </pc:sldChg>
      <pc:sldChg chg="del">
        <pc:chgData name="George Huang" userId="7522906efeb502a4" providerId="LiveId" clId="{EBCE2754-ECAD-4745-8F98-94119DE1A3F2}" dt="2023-08-05T07:06:31.839" v="68" actId="47"/>
        <pc:sldMkLst>
          <pc:docMk/>
          <pc:sldMk cId="2724148771" sldId="1483"/>
        </pc:sldMkLst>
      </pc:sldChg>
      <pc:sldChg chg="del">
        <pc:chgData name="George Huang" userId="7522906efeb502a4" providerId="LiveId" clId="{EBCE2754-ECAD-4745-8F98-94119DE1A3F2}" dt="2023-08-05T07:06:33.578" v="69" actId="47"/>
        <pc:sldMkLst>
          <pc:docMk/>
          <pc:sldMk cId="1837172202" sldId="1484"/>
        </pc:sldMkLst>
      </pc:sldChg>
      <pc:sldChg chg="del">
        <pc:chgData name="George Huang" userId="7522906efeb502a4" providerId="LiveId" clId="{EBCE2754-ECAD-4745-8F98-94119DE1A3F2}" dt="2023-08-05T07:05:53.603" v="51" actId="47"/>
        <pc:sldMkLst>
          <pc:docMk/>
          <pc:sldMk cId="2746991161" sldId="1490"/>
        </pc:sldMkLst>
      </pc:sldChg>
      <pc:sldChg chg="del">
        <pc:chgData name="George Huang" userId="7522906efeb502a4" providerId="LiveId" clId="{EBCE2754-ECAD-4745-8F98-94119DE1A3F2}" dt="2023-08-05T07:05:56.474" v="52" actId="47"/>
        <pc:sldMkLst>
          <pc:docMk/>
          <pc:sldMk cId="3170612070" sldId="1491"/>
        </pc:sldMkLst>
      </pc:sldChg>
      <pc:sldChg chg="del">
        <pc:chgData name="George Huang" userId="7522906efeb502a4" providerId="LiveId" clId="{EBCE2754-ECAD-4745-8F98-94119DE1A3F2}" dt="2023-08-05T07:05:33.869" v="45" actId="47"/>
        <pc:sldMkLst>
          <pc:docMk/>
          <pc:sldMk cId="3886833510" sldId="1492"/>
        </pc:sldMkLst>
      </pc:sldChg>
      <pc:sldChg chg="del">
        <pc:chgData name="George Huang" userId="7522906efeb502a4" providerId="LiveId" clId="{EBCE2754-ECAD-4745-8F98-94119DE1A3F2}" dt="2023-08-05T07:03:58.453" v="0" actId="47"/>
        <pc:sldMkLst>
          <pc:docMk/>
          <pc:sldMk cId="3437769166" sldId="1493"/>
        </pc:sldMkLst>
      </pc:sldChg>
      <pc:sldChg chg="del">
        <pc:chgData name="George Huang" userId="7522906efeb502a4" providerId="LiveId" clId="{EBCE2754-ECAD-4745-8F98-94119DE1A3F2}" dt="2023-08-05T07:04:03.365" v="1" actId="47"/>
        <pc:sldMkLst>
          <pc:docMk/>
          <pc:sldMk cId="1403327985" sldId="1495"/>
        </pc:sldMkLst>
      </pc:sldChg>
      <pc:sldChg chg="del">
        <pc:chgData name="George Huang" userId="7522906efeb502a4" providerId="LiveId" clId="{EBCE2754-ECAD-4745-8F98-94119DE1A3F2}" dt="2023-08-05T07:04:07.417" v="3" actId="47"/>
        <pc:sldMkLst>
          <pc:docMk/>
          <pc:sldMk cId="3164653563" sldId="1496"/>
        </pc:sldMkLst>
      </pc:sldChg>
      <pc:sldChg chg="del">
        <pc:chgData name="George Huang" userId="7522906efeb502a4" providerId="LiveId" clId="{EBCE2754-ECAD-4745-8F98-94119DE1A3F2}" dt="2023-08-05T07:04:46.662" v="23" actId="47"/>
        <pc:sldMkLst>
          <pc:docMk/>
          <pc:sldMk cId="1489623367" sldId="1498"/>
        </pc:sldMkLst>
      </pc:sldChg>
      <pc:sldChg chg="del">
        <pc:chgData name="George Huang" userId="7522906efeb502a4" providerId="LiveId" clId="{EBCE2754-ECAD-4745-8F98-94119DE1A3F2}" dt="2023-08-05T07:04:40.531" v="19" actId="47"/>
        <pc:sldMkLst>
          <pc:docMk/>
          <pc:sldMk cId="678946474" sldId="1501"/>
        </pc:sldMkLst>
      </pc:sldChg>
      <pc:sldChg chg="del">
        <pc:chgData name="George Huang" userId="7522906efeb502a4" providerId="LiveId" clId="{EBCE2754-ECAD-4745-8F98-94119DE1A3F2}" dt="2023-08-05T07:04:42.560" v="20" actId="47"/>
        <pc:sldMkLst>
          <pc:docMk/>
          <pc:sldMk cId="372685553" sldId="1505"/>
        </pc:sldMkLst>
      </pc:sldChg>
      <pc:sldChg chg="del">
        <pc:chgData name="George Huang" userId="7522906efeb502a4" providerId="LiveId" clId="{EBCE2754-ECAD-4745-8F98-94119DE1A3F2}" dt="2023-08-05T07:04:30.215" v="15" actId="47"/>
        <pc:sldMkLst>
          <pc:docMk/>
          <pc:sldMk cId="3592439552" sldId="1517"/>
        </pc:sldMkLst>
      </pc:sldChg>
      <pc:sldChg chg="del">
        <pc:chgData name="George Huang" userId="7522906efeb502a4" providerId="LiveId" clId="{EBCE2754-ECAD-4745-8F98-94119DE1A3F2}" dt="2023-08-05T07:04:32.742" v="16" actId="47"/>
        <pc:sldMkLst>
          <pc:docMk/>
          <pc:sldMk cId="1750651138" sldId="1519"/>
        </pc:sldMkLst>
      </pc:sldChg>
      <pc:sldChg chg="del">
        <pc:chgData name="George Huang" userId="7522906efeb502a4" providerId="LiveId" clId="{EBCE2754-ECAD-4745-8F98-94119DE1A3F2}" dt="2023-08-05T07:04:35.687" v="18" actId="47"/>
        <pc:sldMkLst>
          <pc:docMk/>
          <pc:sldMk cId="405850856" sldId="1520"/>
        </pc:sldMkLst>
      </pc:sldChg>
      <pc:sldChg chg="del">
        <pc:chgData name="George Huang" userId="7522906efeb502a4" providerId="LiveId" clId="{EBCE2754-ECAD-4745-8F98-94119DE1A3F2}" dt="2023-08-05T07:04:43.986" v="21" actId="47"/>
        <pc:sldMkLst>
          <pc:docMk/>
          <pc:sldMk cId="224610334" sldId="1522"/>
        </pc:sldMkLst>
      </pc:sldChg>
      <pc:sldChg chg="del">
        <pc:chgData name="George Huang" userId="7522906efeb502a4" providerId="LiveId" clId="{EBCE2754-ECAD-4745-8F98-94119DE1A3F2}" dt="2023-08-05T07:04:49.869" v="25" actId="47"/>
        <pc:sldMkLst>
          <pc:docMk/>
          <pc:sldMk cId="428190263" sldId="1524"/>
        </pc:sldMkLst>
      </pc:sldChg>
      <pc:sldChg chg="del">
        <pc:chgData name="George Huang" userId="7522906efeb502a4" providerId="LiveId" clId="{EBCE2754-ECAD-4745-8F98-94119DE1A3F2}" dt="2023-08-05T07:04:52.956" v="27" actId="47"/>
        <pc:sldMkLst>
          <pc:docMk/>
          <pc:sldMk cId="1878465835" sldId="1526"/>
        </pc:sldMkLst>
      </pc:sldChg>
      <pc:sldChg chg="del">
        <pc:chgData name="George Huang" userId="7522906efeb502a4" providerId="LiveId" clId="{EBCE2754-ECAD-4745-8F98-94119DE1A3F2}" dt="2023-08-05T07:05:05.661" v="29" actId="47"/>
        <pc:sldMkLst>
          <pc:docMk/>
          <pc:sldMk cId="3024912299" sldId="1529"/>
        </pc:sldMkLst>
      </pc:sldChg>
      <pc:sldChg chg="del">
        <pc:chgData name="George Huang" userId="7522906efeb502a4" providerId="LiveId" clId="{EBCE2754-ECAD-4745-8F98-94119DE1A3F2}" dt="2023-08-05T07:05:03.550" v="28" actId="47"/>
        <pc:sldMkLst>
          <pc:docMk/>
          <pc:sldMk cId="2533826804" sldId="1530"/>
        </pc:sldMkLst>
      </pc:sldChg>
      <pc:sldChg chg="del">
        <pc:chgData name="George Huang" userId="7522906efeb502a4" providerId="LiveId" clId="{EBCE2754-ECAD-4745-8F98-94119DE1A3F2}" dt="2023-08-05T07:05:08.137" v="31" actId="47"/>
        <pc:sldMkLst>
          <pc:docMk/>
          <pc:sldMk cId="3853960212" sldId="1532"/>
        </pc:sldMkLst>
      </pc:sldChg>
      <pc:sldChg chg="del">
        <pc:chgData name="George Huang" userId="7522906efeb502a4" providerId="LiveId" clId="{EBCE2754-ECAD-4745-8F98-94119DE1A3F2}" dt="2023-08-05T07:05:10.181" v="33" actId="47"/>
        <pc:sldMkLst>
          <pc:docMk/>
          <pc:sldMk cId="2899070353" sldId="1534"/>
        </pc:sldMkLst>
      </pc:sldChg>
      <pc:sldChg chg="del">
        <pc:chgData name="George Huang" userId="7522906efeb502a4" providerId="LiveId" clId="{EBCE2754-ECAD-4745-8F98-94119DE1A3F2}" dt="2023-08-05T07:05:12.182" v="35" actId="47"/>
        <pc:sldMkLst>
          <pc:docMk/>
          <pc:sldMk cId="2680605152" sldId="1537"/>
        </pc:sldMkLst>
      </pc:sldChg>
      <pc:sldChg chg="del">
        <pc:chgData name="George Huang" userId="7522906efeb502a4" providerId="LiveId" clId="{EBCE2754-ECAD-4745-8F98-94119DE1A3F2}" dt="2023-08-05T07:05:14.959" v="37" actId="47"/>
        <pc:sldMkLst>
          <pc:docMk/>
          <pc:sldMk cId="284997037" sldId="1539"/>
        </pc:sldMkLst>
      </pc:sldChg>
      <pc:sldChg chg="del">
        <pc:chgData name="George Huang" userId="7522906efeb502a4" providerId="LiveId" clId="{EBCE2754-ECAD-4745-8F98-94119DE1A3F2}" dt="2023-08-05T07:05:18.618" v="38" actId="47"/>
        <pc:sldMkLst>
          <pc:docMk/>
          <pc:sldMk cId="2830248458" sldId="1540"/>
        </pc:sldMkLst>
      </pc:sldChg>
      <pc:sldChg chg="del">
        <pc:chgData name="George Huang" userId="7522906efeb502a4" providerId="LiveId" clId="{EBCE2754-ECAD-4745-8F98-94119DE1A3F2}" dt="2023-08-05T07:05:20.540" v="39" actId="47"/>
        <pc:sldMkLst>
          <pc:docMk/>
          <pc:sldMk cId="1099271464" sldId="1542"/>
        </pc:sldMkLst>
      </pc:sldChg>
      <pc:sldChg chg="del">
        <pc:chgData name="George Huang" userId="7522906efeb502a4" providerId="LiveId" clId="{EBCE2754-ECAD-4745-8F98-94119DE1A3F2}" dt="2023-08-05T07:05:22.473" v="40" actId="47"/>
        <pc:sldMkLst>
          <pc:docMk/>
          <pc:sldMk cId="335976636" sldId="1544"/>
        </pc:sldMkLst>
      </pc:sldChg>
      <pc:sldChg chg="del">
        <pc:chgData name="George Huang" userId="7522906efeb502a4" providerId="LiveId" clId="{EBCE2754-ECAD-4745-8F98-94119DE1A3F2}" dt="2023-08-05T07:05:26.350" v="43" actId="47"/>
        <pc:sldMkLst>
          <pc:docMk/>
          <pc:sldMk cId="564863610" sldId="1546"/>
        </pc:sldMkLst>
      </pc:sldChg>
      <pc:sldChg chg="del">
        <pc:chgData name="George Huang" userId="7522906efeb502a4" providerId="LiveId" clId="{EBCE2754-ECAD-4745-8F98-94119DE1A3F2}" dt="2023-08-05T07:05:27.772" v="44" actId="47"/>
        <pc:sldMkLst>
          <pc:docMk/>
          <pc:sldMk cId="467429638" sldId="1548"/>
        </pc:sldMkLst>
      </pc:sldChg>
      <pc:sldChg chg="del">
        <pc:chgData name="George Huang" userId="7522906efeb502a4" providerId="LiveId" clId="{EBCE2754-ECAD-4745-8F98-94119DE1A3F2}" dt="2023-08-05T07:05:33.869" v="45" actId="47"/>
        <pc:sldMkLst>
          <pc:docMk/>
          <pc:sldMk cId="1519452132" sldId="1551"/>
        </pc:sldMkLst>
      </pc:sldChg>
      <pc:sldChg chg="del">
        <pc:chgData name="George Huang" userId="7522906efeb502a4" providerId="LiveId" clId="{EBCE2754-ECAD-4745-8F98-94119DE1A3F2}" dt="2023-08-05T07:05:37.783" v="47" actId="47"/>
        <pc:sldMkLst>
          <pc:docMk/>
          <pc:sldMk cId="4148917092" sldId="1554"/>
        </pc:sldMkLst>
      </pc:sldChg>
      <pc:sldChg chg="del">
        <pc:chgData name="George Huang" userId="7522906efeb502a4" providerId="LiveId" clId="{EBCE2754-ECAD-4745-8F98-94119DE1A3F2}" dt="2023-08-05T07:05:41.850" v="49" actId="47"/>
        <pc:sldMkLst>
          <pc:docMk/>
          <pc:sldMk cId="2332811662" sldId="1556"/>
        </pc:sldMkLst>
      </pc:sldChg>
      <pc:sldChg chg="del">
        <pc:chgData name="George Huang" userId="7522906efeb502a4" providerId="LiveId" clId="{EBCE2754-ECAD-4745-8F98-94119DE1A3F2}" dt="2023-08-05T07:05:51.173" v="50" actId="47"/>
        <pc:sldMkLst>
          <pc:docMk/>
          <pc:sldMk cId="758395682" sldId="1558"/>
        </pc:sldMkLst>
      </pc:sldChg>
      <pc:sldChg chg="del">
        <pc:chgData name="George Huang" userId="7522906efeb502a4" providerId="LiveId" clId="{EBCE2754-ECAD-4745-8F98-94119DE1A3F2}" dt="2023-08-05T07:05:53.603" v="51" actId="47"/>
        <pc:sldMkLst>
          <pc:docMk/>
          <pc:sldMk cId="904108231" sldId="1563"/>
        </pc:sldMkLst>
      </pc:sldChg>
      <pc:sldChg chg="del">
        <pc:chgData name="George Huang" userId="7522906efeb502a4" providerId="LiveId" clId="{EBCE2754-ECAD-4745-8F98-94119DE1A3F2}" dt="2023-08-05T07:05:56.474" v="52" actId="47"/>
        <pc:sldMkLst>
          <pc:docMk/>
          <pc:sldMk cId="1095547948" sldId="1564"/>
        </pc:sldMkLst>
      </pc:sldChg>
      <pc:sldChg chg="del">
        <pc:chgData name="George Huang" userId="7522906efeb502a4" providerId="LiveId" clId="{EBCE2754-ECAD-4745-8F98-94119DE1A3F2}" dt="2023-08-05T07:05:59.892" v="53" actId="47"/>
        <pc:sldMkLst>
          <pc:docMk/>
          <pc:sldMk cId="3856689249" sldId="1567"/>
        </pc:sldMkLst>
      </pc:sldChg>
      <pc:sldChg chg="del">
        <pc:chgData name="George Huang" userId="7522906efeb502a4" providerId="LiveId" clId="{EBCE2754-ECAD-4745-8F98-94119DE1A3F2}" dt="2023-08-05T07:06:01.986" v="54" actId="47"/>
        <pc:sldMkLst>
          <pc:docMk/>
          <pc:sldMk cId="739297976" sldId="1569"/>
        </pc:sldMkLst>
      </pc:sldChg>
      <pc:sldChg chg="del">
        <pc:chgData name="George Huang" userId="7522906efeb502a4" providerId="LiveId" clId="{EBCE2754-ECAD-4745-8F98-94119DE1A3F2}" dt="2023-08-05T07:06:03.967" v="55" actId="47"/>
        <pc:sldMkLst>
          <pc:docMk/>
          <pc:sldMk cId="1000069261" sldId="1570"/>
        </pc:sldMkLst>
      </pc:sldChg>
      <pc:sldChg chg="del">
        <pc:chgData name="George Huang" userId="7522906efeb502a4" providerId="LiveId" clId="{EBCE2754-ECAD-4745-8F98-94119DE1A3F2}" dt="2023-08-05T07:06:06.080" v="56" actId="47"/>
        <pc:sldMkLst>
          <pc:docMk/>
          <pc:sldMk cId="3394524532" sldId="1572"/>
        </pc:sldMkLst>
      </pc:sldChg>
      <pc:sldChg chg="del">
        <pc:chgData name="George Huang" userId="7522906efeb502a4" providerId="LiveId" clId="{EBCE2754-ECAD-4745-8F98-94119DE1A3F2}" dt="2023-08-05T07:06:14.500" v="59" actId="47"/>
        <pc:sldMkLst>
          <pc:docMk/>
          <pc:sldMk cId="2557061175" sldId="1574"/>
        </pc:sldMkLst>
      </pc:sldChg>
      <pc:sldChg chg="del">
        <pc:chgData name="George Huang" userId="7522906efeb502a4" providerId="LiveId" clId="{EBCE2754-ECAD-4745-8F98-94119DE1A3F2}" dt="2023-08-05T07:06:17.699" v="60" actId="47"/>
        <pc:sldMkLst>
          <pc:docMk/>
          <pc:sldMk cId="1268577800" sldId="1576"/>
        </pc:sldMkLst>
      </pc:sldChg>
      <pc:sldChg chg="del">
        <pc:chgData name="George Huang" userId="7522906efeb502a4" providerId="LiveId" clId="{EBCE2754-ECAD-4745-8F98-94119DE1A3F2}" dt="2023-08-05T07:06:19.438" v="61" actId="47"/>
        <pc:sldMkLst>
          <pc:docMk/>
          <pc:sldMk cId="721697851" sldId="1578"/>
        </pc:sldMkLst>
      </pc:sldChg>
      <pc:sldChg chg="del">
        <pc:chgData name="George Huang" userId="7522906efeb502a4" providerId="LiveId" clId="{EBCE2754-ECAD-4745-8F98-94119DE1A3F2}" dt="2023-08-05T07:06:21.429" v="62" actId="47"/>
        <pc:sldMkLst>
          <pc:docMk/>
          <pc:sldMk cId="1206830523" sldId="1580"/>
        </pc:sldMkLst>
      </pc:sldChg>
      <pc:sldChg chg="del">
        <pc:chgData name="George Huang" userId="7522906efeb502a4" providerId="LiveId" clId="{EBCE2754-ECAD-4745-8F98-94119DE1A3F2}" dt="2023-08-05T07:06:24.712" v="64" actId="47"/>
        <pc:sldMkLst>
          <pc:docMk/>
          <pc:sldMk cId="1843089076" sldId="1582"/>
        </pc:sldMkLst>
      </pc:sldChg>
      <pc:sldChg chg="del">
        <pc:chgData name="George Huang" userId="7522906efeb502a4" providerId="LiveId" clId="{EBCE2754-ECAD-4745-8F98-94119DE1A3F2}" dt="2023-08-05T07:06:27.085" v="66" actId="47"/>
        <pc:sldMkLst>
          <pc:docMk/>
          <pc:sldMk cId="2292496084" sldId="1585"/>
        </pc:sldMkLst>
      </pc:sldChg>
      <pc:sldChg chg="del">
        <pc:chgData name="George Huang" userId="7522906efeb502a4" providerId="LiveId" clId="{EBCE2754-ECAD-4745-8F98-94119DE1A3F2}" dt="2023-08-05T07:06:30.033" v="67" actId="47"/>
        <pc:sldMkLst>
          <pc:docMk/>
          <pc:sldMk cId="1725204002" sldId="1586"/>
        </pc:sldMkLst>
      </pc:sldChg>
      <pc:sldChg chg="del">
        <pc:chgData name="George Huang" userId="7522906efeb502a4" providerId="LiveId" clId="{EBCE2754-ECAD-4745-8F98-94119DE1A3F2}" dt="2023-08-05T07:06:31.839" v="68" actId="47"/>
        <pc:sldMkLst>
          <pc:docMk/>
          <pc:sldMk cId="941506146" sldId="1589"/>
        </pc:sldMkLst>
      </pc:sldChg>
      <pc:sldChg chg="del">
        <pc:chgData name="George Huang" userId="7522906efeb502a4" providerId="LiveId" clId="{EBCE2754-ECAD-4745-8F98-94119DE1A3F2}" dt="2023-08-05T07:06:33.578" v="69" actId="47"/>
        <pc:sldMkLst>
          <pc:docMk/>
          <pc:sldMk cId="80859744" sldId="1590"/>
        </pc:sldMkLst>
      </pc:sldChg>
      <pc:sldChg chg="del">
        <pc:chgData name="George Huang" userId="7522906efeb502a4" providerId="LiveId" clId="{EBCE2754-ECAD-4745-8F98-94119DE1A3F2}" dt="2023-08-05T07:06:36.047" v="71" actId="47"/>
        <pc:sldMkLst>
          <pc:docMk/>
          <pc:sldMk cId="4231285969" sldId="1592"/>
        </pc:sldMkLst>
      </pc:sldChg>
      <pc:sldChg chg="del">
        <pc:chgData name="George Huang" userId="7522906efeb502a4" providerId="LiveId" clId="{EBCE2754-ECAD-4745-8F98-94119DE1A3F2}" dt="2023-08-05T07:06:39.803" v="73" actId="47"/>
        <pc:sldMkLst>
          <pc:docMk/>
          <pc:sldMk cId="733771955" sldId="1594"/>
        </pc:sldMkLst>
      </pc:sldChg>
      <pc:sldChg chg="del">
        <pc:chgData name="George Huang" userId="7522906efeb502a4" providerId="LiveId" clId="{EBCE2754-ECAD-4745-8F98-94119DE1A3F2}" dt="2023-08-05T07:06:43.039" v="74" actId="47"/>
        <pc:sldMkLst>
          <pc:docMk/>
          <pc:sldMk cId="3534639061" sldId="1596"/>
        </pc:sldMkLst>
      </pc:sldChg>
      <pc:sldChg chg="del">
        <pc:chgData name="George Huang" userId="7522906efeb502a4" providerId="LiveId" clId="{EBCE2754-ECAD-4745-8F98-94119DE1A3F2}" dt="2023-08-05T07:06:45.685" v="75" actId="47"/>
        <pc:sldMkLst>
          <pc:docMk/>
          <pc:sldMk cId="1992903974" sldId="1598"/>
        </pc:sldMkLst>
      </pc:sldChg>
      <pc:sldChg chg="del">
        <pc:chgData name="George Huang" userId="7522906efeb502a4" providerId="LiveId" clId="{EBCE2754-ECAD-4745-8F98-94119DE1A3F2}" dt="2023-08-05T07:06:49.884" v="77" actId="47"/>
        <pc:sldMkLst>
          <pc:docMk/>
          <pc:sldMk cId="2326111439" sldId="1600"/>
        </pc:sldMkLst>
      </pc:sldChg>
      <pc:sldChg chg="del">
        <pc:chgData name="George Huang" userId="7522906efeb502a4" providerId="LiveId" clId="{EBCE2754-ECAD-4745-8F98-94119DE1A3F2}" dt="2023-08-05T07:06:54.868" v="79" actId="47"/>
        <pc:sldMkLst>
          <pc:docMk/>
          <pc:sldMk cId="2785690560" sldId="1602"/>
        </pc:sldMkLst>
      </pc:sldChg>
      <pc:sldChg chg="del">
        <pc:chgData name="George Huang" userId="7522906efeb502a4" providerId="LiveId" clId="{EBCE2754-ECAD-4745-8F98-94119DE1A3F2}" dt="2023-08-05T07:04:40.531" v="19" actId="47"/>
        <pc:sldMkLst>
          <pc:docMk/>
          <pc:sldMk cId="3077467712" sldId="16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120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211301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2259526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4087988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Sometimes, when someone is going through the sin-removal process, we need to be thoughtful in our application of love and mercy</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37088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629228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1582805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Mourning about sin – true repentance.  True repentance would lead to a willingness to change.  True change comes from God because most people are too weak.</a:t>
            </a:r>
          </a:p>
          <a:p>
            <a:endParaRPr lang="en-US" dirty="0"/>
          </a:p>
          <a:p>
            <a:r>
              <a:rPr lang="en-US" dirty="0"/>
              <a:t>Meek = have power/authority but not use it wrongly or put people down.  That’s what JC had.  Real authority comes from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002537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088718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2915900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Hunger for righteousness – God, His purposes, what He cares about.  If he seeks after God, you will find Him and receive His gifts.</a:t>
            </a:r>
          </a:p>
          <a:p>
            <a:endParaRPr lang="en-US" dirty="0"/>
          </a:p>
          <a:p>
            <a:r>
              <a:rPr lang="en-US" dirty="0"/>
              <a:t>Be merciful so you can receive mercy: God’s mercy is not free – JC paid the price.  He wants us to give a little since we were given much.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1341859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247923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00910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1090556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716258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bad things -&gt; Mercy</a:t>
            </a:r>
          </a:p>
          <a:p>
            <a:r>
              <a:rPr lang="en-US" dirty="0"/>
              <a:t>For good things -&gt; Grace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203385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4275274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3563618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83999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4051456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sz="1200" kern="1200" dirty="0">
                <a:solidFill>
                  <a:schemeClr val="tx1"/>
                </a:solidFill>
                <a:effectLst/>
                <a:latin typeface="Times New Roman" pitchFamily="18" charset="0"/>
                <a:ea typeface="新細明體" pitchFamily="18" charset="-120"/>
                <a:cs typeface="+mn-cs"/>
              </a:rPr>
              <a:t>一個</a:t>
            </a:r>
            <a:r>
              <a:rPr lang="zh-CN" altLang="en-US" sz="1200" kern="1200" dirty="0">
                <a:solidFill>
                  <a:schemeClr val="tx1"/>
                </a:solidFill>
                <a:effectLst/>
                <a:latin typeface="Times New Roman" pitchFamily="18" charset="0"/>
                <a:ea typeface="新細明體" pitchFamily="18" charset="-120"/>
                <a:cs typeface="+mn-cs"/>
              </a:rPr>
              <a:t>真正</a:t>
            </a:r>
            <a:r>
              <a:rPr lang="zh-TW" altLang="en-US" sz="1200" kern="1200" dirty="0">
                <a:solidFill>
                  <a:schemeClr val="tx1"/>
                </a:solidFill>
                <a:effectLst/>
                <a:latin typeface="Times New Roman" pitchFamily="18" charset="0"/>
                <a:ea typeface="新細明體" pitchFamily="18" charset="-120"/>
                <a:cs typeface="+mn-cs"/>
              </a:rPr>
              <a:t>誠心</a:t>
            </a:r>
            <a:r>
              <a:rPr lang="zh-CN" altLang="en-US" sz="1200" kern="1200" dirty="0">
                <a:solidFill>
                  <a:schemeClr val="tx1"/>
                </a:solidFill>
                <a:effectLst/>
                <a:latin typeface="Times New Roman" pitchFamily="18" charset="0"/>
                <a:ea typeface="新細明體" pitchFamily="18" charset="-120"/>
                <a:cs typeface="+mn-cs"/>
              </a:rPr>
              <a:t>接受</a:t>
            </a:r>
            <a:r>
              <a:rPr lang="zh-TW" altLang="en-US" sz="1200" kern="1200" dirty="0">
                <a:solidFill>
                  <a:schemeClr val="tx1"/>
                </a:solidFill>
                <a:effectLst/>
                <a:latin typeface="Times New Roman" pitchFamily="18" charset="0"/>
                <a:ea typeface="新細明體" pitchFamily="18" charset="-120"/>
                <a:cs typeface="+mn-cs"/>
              </a:rPr>
              <a:t>神</a:t>
            </a:r>
            <a:r>
              <a:rPr lang="zh-CN" altLang="en-US" sz="1200" kern="1200" dirty="0">
                <a:solidFill>
                  <a:schemeClr val="tx1"/>
                </a:solidFill>
                <a:effectLst/>
                <a:latin typeface="Times New Roman" pitchFamily="18" charset="0"/>
                <a:ea typeface="新細明體" pitchFamily="18" charset="-120"/>
                <a:cs typeface="+mn-cs"/>
              </a:rPr>
              <a:t>憐憫和恩典的人，</a:t>
            </a:r>
            <a:r>
              <a:rPr lang="zh-TW" altLang="en-US" sz="1200" kern="1200" dirty="0">
                <a:solidFill>
                  <a:schemeClr val="tx1"/>
                </a:solidFill>
                <a:effectLst/>
                <a:latin typeface="Times New Roman" pitchFamily="18" charset="0"/>
                <a:ea typeface="新細明體" pitchFamily="18" charset="-120"/>
                <a:cs typeface="+mn-cs"/>
              </a:rPr>
              <a:t>也</a:t>
            </a:r>
            <a:r>
              <a:rPr lang="zh-CN" altLang="en-US" sz="1200" kern="1200" dirty="0">
                <a:solidFill>
                  <a:schemeClr val="tx1"/>
                </a:solidFill>
                <a:effectLst/>
                <a:latin typeface="Times New Roman" pitchFamily="18" charset="0"/>
                <a:ea typeface="新細明體" pitchFamily="18" charset="-120"/>
                <a:cs typeface="+mn-cs"/>
              </a:rPr>
              <a:t>會</a:t>
            </a:r>
            <a:r>
              <a:rPr lang="zh-TW" altLang="en-US" sz="1200" kern="1200" dirty="0">
                <a:solidFill>
                  <a:schemeClr val="tx1"/>
                </a:solidFill>
                <a:effectLst/>
                <a:latin typeface="Times New Roman" pitchFamily="18" charset="0"/>
                <a:ea typeface="新細明體" pitchFamily="18" charset="-120"/>
                <a:cs typeface="+mn-cs"/>
              </a:rPr>
              <a:t>去</a:t>
            </a:r>
            <a:r>
              <a:rPr lang="zh-CN" altLang="en-US" sz="1200" kern="1200" dirty="0">
                <a:solidFill>
                  <a:schemeClr val="tx1"/>
                </a:solidFill>
                <a:effectLst/>
                <a:latin typeface="Times New Roman" pitchFamily="18" charset="0"/>
                <a:ea typeface="新細明體" pitchFamily="18" charset="-120"/>
                <a:cs typeface="+mn-cs"/>
              </a:rPr>
              <a:t>憐憫他人</a:t>
            </a:r>
            <a:endParaRPr lang="en-US" altLang="zh-CN" sz="1200" kern="1200" dirty="0">
              <a:solidFill>
                <a:schemeClr val="tx1"/>
              </a:solidFill>
              <a:effectLst/>
              <a:latin typeface="Times New Roman" pitchFamily="18" charset="0"/>
              <a:ea typeface="新細明體" pitchFamily="18" charset="-120"/>
              <a:cs typeface="+mn-cs"/>
            </a:endParaRPr>
          </a:p>
          <a:p>
            <a:endParaRPr lang="en-US" altLang="zh-TW" dirty="0"/>
          </a:p>
          <a:p>
            <a:r>
              <a:rPr lang="en-US" altLang="zh-TW" dirty="0"/>
              <a:t>Sounds nice but what’s the consequence if we don’t forgive others after receiving forgiveness?  Mercy and forgiveness are very important to God.  He decided to connect the two.  He greatly rewards mercy and withdraws mercy from those who are not merciful.</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42428597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zh-TW" altLang="en-US" sz="1200" kern="1200" dirty="0">
                <a:solidFill>
                  <a:schemeClr val="tx1"/>
                </a:solidFill>
                <a:effectLst/>
                <a:latin typeface="Times New Roman" pitchFamily="18" charset="0"/>
                <a:ea typeface="新細明體" pitchFamily="18" charset="-120"/>
                <a:cs typeface="+mn-cs"/>
              </a:rPr>
              <a:t>一個</a:t>
            </a:r>
            <a:r>
              <a:rPr lang="zh-CN" altLang="en-US" sz="1200" kern="1200" dirty="0">
                <a:solidFill>
                  <a:schemeClr val="tx1"/>
                </a:solidFill>
                <a:effectLst/>
                <a:latin typeface="Times New Roman" pitchFamily="18" charset="0"/>
                <a:ea typeface="新細明體" pitchFamily="18" charset="-120"/>
                <a:cs typeface="+mn-cs"/>
              </a:rPr>
              <a:t>真正</a:t>
            </a:r>
            <a:r>
              <a:rPr lang="zh-TW" altLang="en-US" sz="1200" kern="1200" dirty="0">
                <a:solidFill>
                  <a:schemeClr val="tx1"/>
                </a:solidFill>
                <a:effectLst/>
                <a:latin typeface="Times New Roman" pitchFamily="18" charset="0"/>
                <a:ea typeface="新細明體" pitchFamily="18" charset="-120"/>
                <a:cs typeface="+mn-cs"/>
              </a:rPr>
              <a:t>誠心</a:t>
            </a:r>
            <a:r>
              <a:rPr lang="zh-CN" altLang="en-US" sz="1200" kern="1200" dirty="0">
                <a:solidFill>
                  <a:schemeClr val="tx1"/>
                </a:solidFill>
                <a:effectLst/>
                <a:latin typeface="Times New Roman" pitchFamily="18" charset="0"/>
                <a:ea typeface="新細明體" pitchFamily="18" charset="-120"/>
                <a:cs typeface="+mn-cs"/>
              </a:rPr>
              <a:t>接受</a:t>
            </a:r>
            <a:r>
              <a:rPr lang="zh-TW" altLang="en-US" sz="1200" kern="1200" dirty="0">
                <a:solidFill>
                  <a:schemeClr val="tx1"/>
                </a:solidFill>
                <a:effectLst/>
                <a:latin typeface="Times New Roman" pitchFamily="18" charset="0"/>
                <a:ea typeface="新細明體" pitchFamily="18" charset="-120"/>
                <a:cs typeface="+mn-cs"/>
              </a:rPr>
              <a:t>神</a:t>
            </a:r>
            <a:r>
              <a:rPr lang="zh-CN" altLang="en-US" sz="1200" kern="1200" dirty="0">
                <a:solidFill>
                  <a:schemeClr val="tx1"/>
                </a:solidFill>
                <a:effectLst/>
                <a:latin typeface="Times New Roman" pitchFamily="18" charset="0"/>
                <a:ea typeface="新細明體" pitchFamily="18" charset="-120"/>
                <a:cs typeface="+mn-cs"/>
              </a:rPr>
              <a:t>憐憫和恩典的人，</a:t>
            </a:r>
            <a:r>
              <a:rPr lang="zh-TW" altLang="en-US" sz="1200" kern="1200" dirty="0">
                <a:solidFill>
                  <a:schemeClr val="tx1"/>
                </a:solidFill>
                <a:effectLst/>
                <a:latin typeface="Times New Roman" pitchFamily="18" charset="0"/>
                <a:ea typeface="新細明體" pitchFamily="18" charset="-120"/>
                <a:cs typeface="+mn-cs"/>
              </a:rPr>
              <a:t>也</a:t>
            </a:r>
            <a:r>
              <a:rPr lang="zh-CN" altLang="en-US" sz="1200" kern="1200" dirty="0">
                <a:solidFill>
                  <a:schemeClr val="tx1"/>
                </a:solidFill>
                <a:effectLst/>
                <a:latin typeface="Times New Roman" pitchFamily="18" charset="0"/>
                <a:ea typeface="新細明體" pitchFamily="18" charset="-120"/>
                <a:cs typeface="+mn-cs"/>
              </a:rPr>
              <a:t>會</a:t>
            </a:r>
            <a:r>
              <a:rPr lang="zh-TW" altLang="en-US" sz="1200" kern="1200" dirty="0">
                <a:solidFill>
                  <a:schemeClr val="tx1"/>
                </a:solidFill>
                <a:effectLst/>
                <a:latin typeface="Times New Roman" pitchFamily="18" charset="0"/>
                <a:ea typeface="新細明體" pitchFamily="18" charset="-120"/>
                <a:cs typeface="+mn-cs"/>
              </a:rPr>
              <a:t>去</a:t>
            </a:r>
            <a:r>
              <a:rPr lang="zh-CN" altLang="en-US" sz="1200" kern="1200" dirty="0">
                <a:solidFill>
                  <a:schemeClr val="tx1"/>
                </a:solidFill>
                <a:effectLst/>
                <a:latin typeface="Times New Roman" pitchFamily="18" charset="0"/>
                <a:ea typeface="新細明體" pitchFamily="18" charset="-120"/>
                <a:cs typeface="+mn-cs"/>
              </a:rPr>
              <a:t>憐憫他人</a:t>
            </a:r>
            <a:endParaRPr lang="en-US" altLang="zh-CN" sz="1200" kern="1200" dirty="0">
              <a:solidFill>
                <a:schemeClr val="tx1"/>
              </a:solidFill>
              <a:effectLst/>
              <a:latin typeface="Times New Roman" pitchFamily="18" charset="0"/>
              <a:ea typeface="新細明體" pitchFamily="18" charset="-120"/>
              <a:cs typeface="+mn-cs"/>
            </a:endParaRPr>
          </a:p>
          <a:p>
            <a:endParaRPr lang="en-US" altLang="zh-TW" dirty="0"/>
          </a:p>
          <a:p>
            <a:r>
              <a:rPr lang="en-US" altLang="zh-TW" dirty="0"/>
              <a:t>Sounds nice but what’s the consequence if we don’t forgive others after receiving forgiveness?  Mercy and forgiveness are very important to God.  He decided to connect the two.  He greatly rewards mercy and withdraws mercy from those who are not merciful.</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1374575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1119836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Being merciful and helping others is so important to God that He promises to repay our efforts.  He owes you!  That’s a much stronger obligation than a promise.  Although this is what we should do anyway, God puts special focus here to help us build up our wealth in heaven.  He knows our selfish human nature needs extra boost.  It’s like giving extra credit to students who choose to learn more.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0712202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Being merciful and helping others is so important to God that He promises to repay our efforts.  He owes you!  That’s a much stronger obligation than a promise.  Although this is what we should do anyway, God puts special focus here to help us build up our wealth in heaven.  He knows our selfish human nature needs extra boost.  It’s like giving extra credit to students who choose to learn more.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18432842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7028170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3002535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4961357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3375316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17881025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3950051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Sometimes our unwise mercy actually hurts a person</a:t>
            </a:r>
          </a:p>
          <a:p>
            <a:pPr marL="228600" indent="-228600">
              <a:buAutoNum type="alphaLcPeriod"/>
            </a:pPr>
            <a:r>
              <a:rPr lang="en-US" dirty="0"/>
              <a:t>The story of judge who went to jail with the veteran</a:t>
            </a:r>
          </a:p>
          <a:p>
            <a:pPr marL="228600" indent="-228600">
              <a:buAutoNum type="alphaLcPeriod"/>
            </a:pPr>
            <a:r>
              <a:rPr lang="en-US" dirty="0"/>
              <a:t>This is perhaps the best help you can give someone – bring them to the source of all help</a:t>
            </a:r>
          </a:p>
          <a:p>
            <a:pPr marL="228600" indent="-228600">
              <a:buAutoNum type="alphaLcPeriod"/>
            </a:pPr>
            <a:r>
              <a:rPr lang="en-US" dirty="0"/>
              <a:t>Paying forward – this is how we can change the world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687148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00338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266468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6710443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9003362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16171206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12642812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恕</a:t>
            </a:r>
            <a:r>
              <a:rPr lang="en-US" altLang="zh-TW" dirty="0"/>
              <a:t> = similar heart</a:t>
            </a:r>
            <a:endParaRPr lang="en-US" dirty="0"/>
          </a:p>
          <a:p>
            <a:r>
              <a:rPr lang="en-US" dirty="0"/>
              <a:t>a. You let others do well as you do well yourself.  OR You stand firm and do well first then you can help others. OR If you want to do well, help others to do well first.</a:t>
            </a:r>
          </a:p>
          <a:p>
            <a:r>
              <a:rPr lang="en-US" dirty="0"/>
              <a:t>b. Don’t do onto others what you don’t want others to do unto you</a:t>
            </a:r>
          </a:p>
          <a:p>
            <a:r>
              <a:rPr lang="en-US" dirty="0">
                <a:sym typeface="Wingdings" panose="05000000000000000000" pitchFamily="2" charset="2"/>
              </a:rPr>
              <a:t> Rather self-centered/selfish, but illustrates the point</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3307097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3835082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12172203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6185748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8086734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210295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4988502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34044591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74037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21321370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not be done on Earth, but at judgement time.  His rewards and punishments are eternal – far more than what people can get on Earth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41241557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63114353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8431758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4355870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sz="1200" kern="1200" dirty="0">
                <a:solidFill>
                  <a:schemeClr val="tx1"/>
                </a:solidFill>
                <a:effectLst/>
                <a:latin typeface="Times New Roman" pitchFamily="18" charset="0"/>
                <a:ea typeface="新細明體" pitchFamily="18" charset="-120"/>
                <a:cs typeface="+mn-cs"/>
              </a:rPr>
              <a:t>神的憐憫是有條件的</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你需要接受和給予他人</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如果你不憐憫</a:t>
            </a:r>
            <a:r>
              <a:rPr lang="zh-TW" altLang="en-US" sz="1200" kern="1200" dirty="0">
                <a:solidFill>
                  <a:schemeClr val="tx1"/>
                </a:solidFill>
                <a:effectLst/>
                <a:latin typeface="Times New Roman" pitchFamily="18" charset="0"/>
                <a:ea typeface="新細明體" pitchFamily="18" charset="-120"/>
                <a:cs typeface="+mn-cs"/>
              </a:rPr>
              <a:t>他人</a:t>
            </a:r>
            <a:r>
              <a:rPr lang="zh-CN" altLang="en-US" sz="1200" kern="1200" dirty="0">
                <a:solidFill>
                  <a:schemeClr val="tx1"/>
                </a:solidFill>
                <a:effectLst/>
                <a:latin typeface="Times New Roman" pitchFamily="18" charset="0"/>
                <a:ea typeface="新細明體" pitchFamily="18" charset="-120"/>
                <a:cs typeface="+mn-cs"/>
              </a:rPr>
              <a:t>，你顯然不相信神的憐憫，那麼你對耶</a:t>
            </a:r>
            <a:r>
              <a:rPr lang="zh-TW" altLang="en-US" sz="1200" kern="1200" dirty="0">
                <a:solidFill>
                  <a:schemeClr val="tx1"/>
                </a:solidFill>
                <a:effectLst/>
                <a:latin typeface="Times New Roman" pitchFamily="18" charset="0"/>
                <a:ea typeface="新細明體" pitchFamily="18" charset="-120"/>
                <a:cs typeface="+mn-cs"/>
              </a:rPr>
              <a:t>穌</a:t>
            </a:r>
            <a:r>
              <a:rPr lang="zh-CN" altLang="en-US" sz="1200" kern="1200" dirty="0">
                <a:solidFill>
                  <a:schemeClr val="tx1"/>
                </a:solidFill>
                <a:effectLst/>
                <a:latin typeface="Times New Roman" pitchFamily="18" charset="0"/>
                <a:ea typeface="新細明體" pitchFamily="18" charset="-120"/>
                <a:cs typeface="+mn-cs"/>
              </a:rPr>
              <a:t>的仁慈</a:t>
            </a:r>
            <a:r>
              <a:rPr lang="en-US" sz="1200" kern="1200" dirty="0">
                <a:solidFill>
                  <a:schemeClr val="tx1"/>
                </a:solidFill>
                <a:effectLst/>
                <a:latin typeface="Times New Roman" pitchFamily="18" charset="0"/>
                <a:ea typeface="新細明體" pitchFamily="18" charset="-120"/>
                <a:cs typeface="+mn-cs"/>
              </a:rPr>
              <a:t>/</a:t>
            </a:r>
            <a:r>
              <a:rPr lang="zh-CN" altLang="en-US" sz="1200" kern="1200" dirty="0">
                <a:solidFill>
                  <a:schemeClr val="tx1"/>
                </a:solidFill>
                <a:effectLst/>
                <a:latin typeface="Times New Roman" pitchFamily="18" charset="0"/>
                <a:ea typeface="新細明體" pitchFamily="18" charset="-120"/>
                <a:cs typeface="+mn-cs"/>
              </a:rPr>
              <a:t>寬恕的信心不是真誠的，也代表你並不誠心相信耶穌的救恩</a:t>
            </a:r>
            <a:endParaRPr lang="en-US" sz="1200" kern="1200" dirty="0">
              <a:solidFill>
                <a:schemeClr val="tx1"/>
              </a:solidFill>
              <a:effectLst/>
              <a:latin typeface="Times New Roman" pitchFamily="18" charset="0"/>
              <a:ea typeface="新細明體" pitchFamily="18" charset="-120"/>
              <a:cs typeface="+mn-cs"/>
            </a:endParaRPr>
          </a:p>
          <a:p>
            <a:pPr lvl="0"/>
            <a:endParaRPr lang="en-US" altLang="zh-CN" sz="1200" kern="1200" dirty="0">
              <a:solidFill>
                <a:schemeClr val="tx1"/>
              </a:solidFill>
              <a:effectLst/>
              <a:latin typeface="Times New Roman" pitchFamily="18" charset="0"/>
              <a:ea typeface="新細明體" pitchFamily="18" charset="-120"/>
              <a:cs typeface="+mn-cs"/>
            </a:endParaRPr>
          </a:p>
          <a:p>
            <a:pPr lvl="0"/>
            <a:r>
              <a:rPr lang="zh-CN" altLang="en-US" sz="1200" kern="1200" dirty="0">
                <a:solidFill>
                  <a:schemeClr val="tx1"/>
                </a:solidFill>
                <a:effectLst/>
                <a:latin typeface="Times New Roman" pitchFamily="18" charset="0"/>
                <a:ea typeface="新細明體" pitchFamily="18" charset="-120"/>
                <a:cs typeface="+mn-cs"/>
              </a:rPr>
              <a:t>關鍵是</a:t>
            </a:r>
            <a:r>
              <a:rPr lang="zh-TW" altLang="en-US" sz="1200" kern="1200" dirty="0">
                <a:solidFill>
                  <a:schemeClr val="tx1"/>
                </a:solidFill>
                <a:effectLst/>
                <a:latin typeface="Times New Roman" pitchFamily="18" charset="0"/>
                <a:ea typeface="新細明體" pitchFamily="18" charset="-120"/>
                <a:cs typeface="+mn-cs"/>
              </a:rPr>
              <a:t>你的</a:t>
            </a:r>
            <a:r>
              <a:rPr lang="zh-CN" altLang="en-US" sz="1200" kern="1200" dirty="0">
                <a:solidFill>
                  <a:schemeClr val="tx1"/>
                </a:solidFill>
                <a:effectLst/>
                <a:latin typeface="Times New Roman" pitchFamily="18" charset="0"/>
                <a:ea typeface="新細明體" pitchFamily="18" charset="-120"/>
                <a:cs typeface="+mn-cs"/>
              </a:rPr>
              <a:t>意圖</a:t>
            </a:r>
            <a:r>
              <a:rPr lang="en-US" sz="1200" kern="1200" dirty="0">
                <a:solidFill>
                  <a:schemeClr val="tx1"/>
                </a:solidFill>
                <a:effectLst/>
                <a:latin typeface="Times New Roman" pitchFamily="18" charset="0"/>
                <a:ea typeface="新細明體" pitchFamily="18" charset="-120"/>
                <a:cs typeface="+mn-cs"/>
              </a:rPr>
              <a:t> - </a:t>
            </a:r>
            <a:r>
              <a:rPr lang="zh-CN" altLang="en-US" sz="1200" kern="1200" dirty="0">
                <a:solidFill>
                  <a:schemeClr val="tx1"/>
                </a:solidFill>
                <a:effectLst/>
                <a:latin typeface="Times New Roman" pitchFamily="18" charset="0"/>
                <a:ea typeface="新細明體" pitchFamily="18" charset="-120"/>
                <a:cs typeface="+mn-cs"/>
              </a:rPr>
              <a:t>你願意原諒他人嗎？ 我們有時暫時沒辦法原諒他人，但如果你的意圖是要原諒，你會被原諒的。 但有些人不肯去原諒他人，那他也不會被神赦免。</a:t>
            </a:r>
            <a:endParaRPr lang="en-US" sz="1200" kern="1200" dirty="0">
              <a:solidFill>
                <a:schemeClr val="tx1"/>
              </a:solidFill>
              <a:effectLst/>
              <a:latin typeface="Times New Roman" pitchFamily="18" charset="0"/>
              <a:ea typeface="新細明體" pitchFamily="18" charset="-120"/>
              <a:cs typeface="+mn-cs"/>
            </a:endParaRP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4134691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2079989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87212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541672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2662640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00910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8/4/2023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486430"/>
            <a:ext cx="7772400" cy="2387600"/>
          </a:xfrm>
        </p:spPr>
        <p:txBody>
          <a:bodyPr>
            <a:noAutofit/>
          </a:bodyPr>
          <a:lstStyle/>
          <a:p>
            <a:r>
              <a:rPr lang="en-US" altLang="zh-TW" sz="7000" b="1" dirty="0"/>
              <a:t>5</a:t>
            </a:r>
            <a:r>
              <a:rPr lang="en-US" altLang="zh-TW" sz="7000" b="1" baseline="30000" dirty="0"/>
              <a:t>th</a:t>
            </a:r>
            <a:r>
              <a:rPr lang="en-US" altLang="zh-TW" sz="7000" b="1" dirty="0"/>
              <a:t> Beatitude: Mercy</a:t>
            </a:r>
            <a:endParaRPr lang="en-US" sz="7000" dirty="0"/>
          </a:p>
        </p:txBody>
      </p:sp>
    </p:spTree>
    <p:extLst>
      <p:ext uri="{BB962C8B-B14F-4D97-AF65-F5344CB8AC3E}">
        <p14:creationId xmlns:p14="http://schemas.microsoft.com/office/powerpoint/2010/main" val="3523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5530" y="0"/>
            <a:ext cx="8958470" cy="4708981"/>
          </a:xfrm>
          <a:prstGeom prst="rect">
            <a:avLst/>
          </a:prstGeom>
        </p:spPr>
        <p:txBody>
          <a:bodyPr wrap="square">
            <a:spAutoFit/>
          </a:bodyPr>
          <a:lstStyle/>
          <a:p>
            <a:pPr lvl="0"/>
            <a:endParaRPr lang="en-US" altLang="zh-TW" sz="6000" b="1" dirty="0">
              <a:latin typeface="+mj-lt"/>
              <a:ea typeface="Microsoft JhengHei" panose="020B0604030504040204" pitchFamily="34" charset="-120"/>
            </a:endParaRPr>
          </a:p>
          <a:p>
            <a:pPr lvl="0"/>
            <a:r>
              <a:rPr lang="en-US" altLang="zh-TW" sz="6000" b="1" dirty="0">
                <a:latin typeface="+mj-lt"/>
                <a:ea typeface="Microsoft JhengHei" panose="020B0604030504040204" pitchFamily="34" charset="-120"/>
              </a:rPr>
              <a:t>In anger his master handed him over to the jailers to be tortured, until he should pay back all he owed.</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08643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5530" y="649356"/>
            <a:ext cx="8958470" cy="4708981"/>
          </a:xfrm>
          <a:prstGeom prst="rect">
            <a:avLst/>
          </a:prstGeom>
        </p:spPr>
        <p:txBody>
          <a:bodyPr wrap="square">
            <a:spAutoFit/>
          </a:bodyPr>
          <a:lstStyle/>
          <a:p>
            <a:pPr lvl="0"/>
            <a:r>
              <a:rPr lang="en-US" altLang="zh-TW" sz="6000" b="1" dirty="0">
                <a:latin typeface="+mj-lt"/>
                <a:ea typeface="Microsoft JhengHei" panose="020B0604030504040204" pitchFamily="34" charset="-120"/>
              </a:rPr>
              <a:t>“This is how my heavenly Father will treat each of you unless you forgive your brother or sister from your heart.”</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03008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486430"/>
            <a:ext cx="7772400" cy="2387600"/>
          </a:xfrm>
        </p:spPr>
        <p:txBody>
          <a:bodyPr>
            <a:noAutofit/>
          </a:bodyPr>
          <a:lstStyle/>
          <a:p>
            <a:r>
              <a:rPr lang="en-US" altLang="zh-TW" sz="7000" b="1" dirty="0"/>
              <a:t>5</a:t>
            </a:r>
            <a:r>
              <a:rPr lang="en-US" altLang="zh-TW" sz="7000" b="1" baseline="30000" dirty="0"/>
              <a:t>th</a:t>
            </a:r>
            <a:r>
              <a:rPr lang="en-US" altLang="zh-TW" sz="7000" b="1" dirty="0"/>
              <a:t> Beatitude: Mercy</a:t>
            </a:r>
            <a:endParaRPr lang="en-US" sz="7000" dirty="0"/>
          </a:p>
        </p:txBody>
      </p:sp>
    </p:spTree>
    <p:extLst>
      <p:ext uri="{BB962C8B-B14F-4D97-AF65-F5344CB8AC3E}">
        <p14:creationId xmlns:p14="http://schemas.microsoft.com/office/powerpoint/2010/main" val="43530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5532" y="0"/>
            <a:ext cx="8898467" cy="5632311"/>
          </a:xfrm>
          <a:prstGeom prst="rect">
            <a:avLst/>
          </a:prstGeom>
        </p:spPr>
        <p:txBody>
          <a:bodyPr wrap="square">
            <a:spAutoFit/>
          </a:bodyPr>
          <a:lstStyle/>
          <a:p>
            <a:r>
              <a:rPr lang="en-US" altLang="zh-TW" sz="6000" b="1" dirty="0"/>
              <a:t>One of the most important teachings of Jesus is the “Beatitudes” found in Matthew 5:2-12, also known as the </a:t>
            </a:r>
          </a:p>
          <a:p>
            <a:r>
              <a:rPr lang="en-US" altLang="zh-TW" sz="6000" b="1" dirty="0"/>
              <a:t>“Sermon on the Mount”.</a:t>
            </a:r>
            <a:endParaRPr lang="en-US" sz="6000" dirty="0"/>
          </a:p>
        </p:txBody>
      </p:sp>
    </p:spTree>
    <p:extLst>
      <p:ext uri="{BB962C8B-B14F-4D97-AF65-F5344CB8AC3E}">
        <p14:creationId xmlns:p14="http://schemas.microsoft.com/office/powerpoint/2010/main" val="270808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2" y="508000"/>
            <a:ext cx="8475135" cy="5632311"/>
          </a:xfrm>
          <a:prstGeom prst="rect">
            <a:avLst/>
          </a:prstGeom>
        </p:spPr>
        <p:txBody>
          <a:bodyPr wrap="square">
            <a:spAutoFit/>
          </a:bodyPr>
          <a:lstStyle/>
          <a:p>
            <a:r>
              <a:rPr lang="en-US" altLang="zh-TW" sz="6000" b="1" dirty="0"/>
              <a:t>It is important because it shows the basic principles of the proper Christian attitude and is the roadmap of Christian growth.</a:t>
            </a:r>
            <a:endParaRPr lang="en-US" sz="6000" dirty="0"/>
          </a:p>
        </p:txBody>
      </p:sp>
    </p:spTree>
    <p:extLst>
      <p:ext uri="{BB962C8B-B14F-4D97-AF65-F5344CB8AC3E}">
        <p14:creationId xmlns:p14="http://schemas.microsoft.com/office/powerpoint/2010/main" val="1183261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364067" y="524933"/>
            <a:ext cx="8085666" cy="5652032"/>
          </a:xfrm>
        </p:spPr>
        <p:txBody>
          <a:bodyPr>
            <a:noAutofit/>
          </a:bodyPr>
          <a:lstStyle/>
          <a:p>
            <a:pPr marL="0" indent="0">
              <a:buNone/>
            </a:pPr>
            <a:r>
              <a:rPr lang="en-US" sz="6000" b="1" dirty="0"/>
              <a:t>In the 8 beatitudes, we first get rid of sin (1-2), then soften our hearts (3-6), which prepare us to love others and spread the Gospel (7-8).</a:t>
            </a:r>
          </a:p>
        </p:txBody>
      </p:sp>
    </p:spTree>
    <p:extLst>
      <p:ext uri="{BB962C8B-B14F-4D97-AF65-F5344CB8AC3E}">
        <p14:creationId xmlns:p14="http://schemas.microsoft.com/office/powerpoint/2010/main" val="2360502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nvGraphicFramePr>
        <p:xfrm>
          <a:off x="0" y="0"/>
          <a:ext cx="9144000" cy="6270583"/>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579120">
                <a:tc>
                  <a:txBody>
                    <a:bodyPr/>
                    <a:lstStyle/>
                    <a:p>
                      <a:pPr algn="ctr"/>
                      <a:r>
                        <a:rPr lang="en-US" sz="3200" b="1" dirty="0">
                          <a:latin typeface="+mn-lt"/>
                          <a:ea typeface="DFKai-SB" panose="03000509000000000000" pitchFamily="65" charset="-120"/>
                        </a:rPr>
                        <a:t>Beatitudes</a:t>
                      </a:r>
                    </a:p>
                  </a:txBody>
                  <a:tcPr/>
                </a:tc>
                <a:tc>
                  <a:txBody>
                    <a:bodyPr/>
                    <a:lstStyle/>
                    <a:p>
                      <a:pPr algn="ctr"/>
                      <a:r>
                        <a:rPr lang="en-US" altLang="zh-TW" sz="3200" b="1" dirty="0">
                          <a:latin typeface="+mn-lt"/>
                          <a:ea typeface="DFKai-SB" panose="03000509000000000000" pitchFamily="65" charset="-120"/>
                        </a:rPr>
                        <a:t>Christian’s actions</a:t>
                      </a:r>
                      <a:endParaRPr lang="en-US" sz="3200" b="1" dirty="0">
                        <a:latin typeface="+mn-lt"/>
                        <a:ea typeface="DFKai-SB" panose="03000509000000000000" pitchFamily="65" charset="-120"/>
                      </a:endParaRPr>
                    </a:p>
                  </a:txBody>
                  <a:tcPr/>
                </a:tc>
                <a:extLst>
                  <a:ext uri="{0D108BD9-81ED-4DB2-BD59-A6C34878D82A}">
                    <a16:rowId xmlns:a16="http://schemas.microsoft.com/office/drawing/2014/main" val="167105143"/>
                  </a:ext>
                </a:extLst>
              </a:tr>
              <a:tr h="1020488">
                <a:tc>
                  <a:txBody>
                    <a:bodyPr/>
                    <a:lstStyle/>
                    <a:p>
                      <a:pPr marL="0" marR="0">
                        <a:lnSpc>
                          <a:spcPct val="107000"/>
                        </a:lnSpc>
                        <a:spcBef>
                          <a:spcPts val="0"/>
                        </a:spcBef>
                        <a:spcAft>
                          <a:spcPts val="0"/>
                        </a:spcAft>
                      </a:pPr>
                      <a:r>
                        <a:rPr lang="en-US" sz="3200" b="1" dirty="0">
                          <a:solidFill>
                            <a:srgbClr val="C00000"/>
                          </a:solidFill>
                          <a:effectLst/>
                          <a:latin typeface="+mn-lt"/>
                          <a:ea typeface="DFKai-SB" panose="03000509000000000000" pitchFamily="65" charset="-120"/>
                          <a:cs typeface="Times New Roman" panose="02020603050405020304" pitchFamily="18" charset="0"/>
                        </a:rPr>
                        <a:t>1.</a:t>
                      </a:r>
                      <a:r>
                        <a:rPr lang="en-US" altLang="zh-TW" sz="3200" b="1" dirty="0">
                          <a:solidFill>
                            <a:srgbClr val="C00000"/>
                          </a:solidFill>
                          <a:effectLst/>
                          <a:latin typeface="+mn-lt"/>
                          <a:ea typeface="DFKai-SB" panose="03000509000000000000" pitchFamily="65" charset="-120"/>
                          <a:cs typeface="Times New Roman" panose="02020603050405020304" pitchFamily="18" charset="0"/>
                        </a:rPr>
                        <a:t> Be poor in spirit</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mn-lt"/>
                          <a:ea typeface="DFKai-SB" panose="03000509000000000000" pitchFamily="65" charset="-120"/>
                          <a:cs typeface="Times New Roman" panose="02020603050405020304" pitchFamily="18" charset="0"/>
                        </a:rPr>
                        <a:t>Know their spiritual needs and return to God</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rgbClr val="C00000"/>
                          </a:solidFill>
                          <a:effectLst/>
                          <a:latin typeface="+mn-lt"/>
                          <a:ea typeface="DFKai-SB" panose="03000509000000000000" pitchFamily="65" charset="-120"/>
                          <a:cs typeface="Times New Roman" panose="02020603050405020304" pitchFamily="18" charset="0"/>
                        </a:rPr>
                        <a:t>2. Mourn over sin</a:t>
                      </a: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mn-lt"/>
                          <a:ea typeface="DFKai-SB" panose="03000509000000000000" pitchFamily="65" charset="-120"/>
                          <a:cs typeface="Times New Roman" panose="02020603050405020304" pitchFamily="18" charset="0"/>
                        </a:rPr>
                        <a:t>Depart from sin</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3.</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Meek / humble</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 not dominate others</a:t>
                      </a: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4.</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Want righteousness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Don’t seek worldliness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5.</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Be merciful</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Be forgiving to others</a:t>
                      </a: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6.</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Have a pure heart</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Don’t have evil motives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1020488">
                <a:tc>
                  <a:txBody>
                    <a:bodyPr/>
                    <a:lstStyle/>
                    <a:p>
                      <a:pPr marL="0" marR="0">
                        <a:lnSpc>
                          <a:spcPct val="107000"/>
                        </a:lnSpc>
                        <a:spcBef>
                          <a:spcPts val="0"/>
                        </a:spcBef>
                        <a:spcAft>
                          <a:spcPts val="0"/>
                        </a:spcAft>
                      </a:pP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7.</a:t>
                      </a:r>
                      <a:r>
                        <a:rPr lang="zh-TW" alt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 </a:t>
                      </a: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Be peacemakers</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accent6">
                              <a:lumMod val="50000"/>
                            </a:schemeClr>
                          </a:solidFill>
                          <a:latin typeface="+mn-lt"/>
                          <a:ea typeface="DFKai-SB" panose="03000509000000000000" pitchFamily="65" charset="-120"/>
                        </a:rPr>
                        <a:t>Restore people’s relationship each other and with God</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1020488">
                <a:tc>
                  <a:txBody>
                    <a:bodyPr/>
                    <a:lstStyle/>
                    <a:p>
                      <a:pPr marL="0" marR="0">
                        <a:lnSpc>
                          <a:spcPct val="107000"/>
                        </a:lnSpc>
                        <a:spcBef>
                          <a:spcPts val="0"/>
                        </a:spcBef>
                        <a:spcAft>
                          <a:spcPts val="0"/>
                        </a:spcAft>
                      </a:pPr>
                      <a:r>
                        <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rPr>
                        <a:t>8. </a:t>
                      </a: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rPr>
                        <a:t>Be persecuted for sake of righteousness</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rPr>
                        <a:t>Overcome difficulties when working for God</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213419255"/>
                  </a:ext>
                </a:extLst>
              </a:tr>
            </a:tbl>
          </a:graphicData>
        </a:graphic>
      </p:graphicFrame>
    </p:spTree>
    <p:extLst>
      <p:ext uri="{BB962C8B-B14F-4D97-AF65-F5344CB8AC3E}">
        <p14:creationId xmlns:p14="http://schemas.microsoft.com/office/powerpoint/2010/main" val="2417419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800" y="482600"/>
            <a:ext cx="8712200" cy="5816977"/>
          </a:xfrm>
          <a:prstGeom prst="rect">
            <a:avLst/>
          </a:prstGeom>
        </p:spPr>
        <p:txBody>
          <a:bodyPr wrap="square">
            <a:spAutoFit/>
          </a:bodyPr>
          <a:lstStyle/>
          <a:p>
            <a:r>
              <a:rPr lang="en-US" altLang="zh-TW" sz="6200" b="1" dirty="0"/>
              <a:t>1</a:t>
            </a:r>
            <a:r>
              <a:rPr lang="en-US" altLang="zh-TW" sz="6200" b="1" baseline="30000" dirty="0"/>
              <a:t>st</a:t>
            </a:r>
            <a:r>
              <a:rPr lang="en-US" altLang="zh-TW" sz="6200" b="1" dirty="0"/>
              <a:t> beatitude: </a:t>
            </a:r>
          </a:p>
          <a:p>
            <a:r>
              <a:rPr lang="en-US" sz="6200" b="1" dirty="0"/>
              <a:t>Blessed are the poor in spirit, for theirs is the kingdom of heaven.</a:t>
            </a:r>
          </a:p>
          <a:p>
            <a:endParaRPr lang="en-US" sz="6200" b="1" dirty="0"/>
          </a:p>
          <a:p>
            <a:pPr lvl="0"/>
            <a:endParaRPr lang="en-US" sz="6200" dirty="0"/>
          </a:p>
        </p:txBody>
      </p:sp>
    </p:spTree>
    <p:extLst>
      <p:ext uri="{BB962C8B-B14F-4D97-AF65-F5344CB8AC3E}">
        <p14:creationId xmlns:p14="http://schemas.microsoft.com/office/powerpoint/2010/main" val="3887878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0933" y="330200"/>
            <a:ext cx="8873068" cy="5016758"/>
          </a:xfrm>
          <a:prstGeom prst="rect">
            <a:avLst/>
          </a:prstGeom>
        </p:spPr>
        <p:txBody>
          <a:bodyPr wrap="square">
            <a:spAutoFit/>
          </a:bodyPr>
          <a:lstStyle/>
          <a:p>
            <a:r>
              <a:rPr lang="en-US" altLang="zh-TW" sz="6000" b="1" dirty="0"/>
              <a:t>Knowing you are spiritually needy.</a:t>
            </a:r>
          </a:p>
          <a:p>
            <a:pPr lvl="0"/>
            <a:endParaRPr lang="en-US" sz="2000" b="1" dirty="0"/>
          </a:p>
          <a:p>
            <a:pPr lvl="0"/>
            <a:r>
              <a:rPr lang="en-US" sz="6000" b="1" dirty="0"/>
              <a:t>If you know you need God, you will find Him and His free salvation for you.</a:t>
            </a:r>
          </a:p>
        </p:txBody>
      </p:sp>
    </p:spTree>
    <p:extLst>
      <p:ext uri="{BB962C8B-B14F-4D97-AF65-F5344CB8AC3E}">
        <p14:creationId xmlns:p14="http://schemas.microsoft.com/office/powerpoint/2010/main" val="354340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02733" y="804332"/>
            <a:ext cx="8178800" cy="3785652"/>
          </a:xfrm>
          <a:prstGeom prst="rect">
            <a:avLst/>
          </a:prstGeom>
        </p:spPr>
        <p:txBody>
          <a:bodyPr wrap="square">
            <a:spAutoFit/>
          </a:bodyPr>
          <a:lstStyle/>
          <a:p>
            <a:r>
              <a:rPr lang="en-US" altLang="zh-TW" sz="6000" b="1" dirty="0"/>
              <a:t>2</a:t>
            </a:r>
            <a:r>
              <a:rPr lang="en-US" altLang="zh-TW" sz="6000" b="1" baseline="30000" dirty="0"/>
              <a:t>nd</a:t>
            </a:r>
            <a:r>
              <a:rPr lang="en-US" altLang="zh-TW" sz="6000" b="1" dirty="0"/>
              <a:t> beatitude: </a:t>
            </a:r>
          </a:p>
          <a:p>
            <a:r>
              <a:rPr lang="en-US" sz="6000" b="1" dirty="0"/>
              <a:t>Blessed are those who mourn, for they will be comforted.</a:t>
            </a:r>
            <a:endParaRPr lang="en-US" sz="6000" dirty="0"/>
          </a:p>
        </p:txBody>
      </p:sp>
    </p:spTree>
    <p:extLst>
      <p:ext uri="{BB962C8B-B14F-4D97-AF65-F5344CB8AC3E}">
        <p14:creationId xmlns:p14="http://schemas.microsoft.com/office/powerpoint/2010/main" val="44916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166842"/>
            <a:ext cx="8229600" cy="4524315"/>
          </a:xfrm>
          <a:prstGeom prst="rect">
            <a:avLst/>
          </a:prstGeom>
        </p:spPr>
        <p:txBody>
          <a:bodyPr wrap="square">
            <a:spAutoFit/>
          </a:bodyPr>
          <a:lstStyle/>
          <a:p>
            <a:pPr algn="ctr"/>
            <a:r>
              <a:rPr lang="en-US" altLang="zh-TW" sz="6000" b="1" kern="1000" spc="-50" dirty="0">
                <a:latin typeface="+mj-lt"/>
                <a:ea typeface="Microsoft JhengHei" panose="020B0604030504040204" pitchFamily="34" charset="-120"/>
              </a:rPr>
              <a:t>Scripture</a:t>
            </a:r>
          </a:p>
          <a:p>
            <a:pPr algn="ctr"/>
            <a:endParaRPr lang="en-US" altLang="zh-TW" sz="2400" b="1" kern="1000" spc="-50" dirty="0">
              <a:latin typeface="+mj-lt"/>
              <a:ea typeface="Microsoft JhengHei" panose="020B0604030504040204" pitchFamily="34" charset="-120"/>
            </a:endParaRPr>
          </a:p>
          <a:p>
            <a:pPr algn="ctr"/>
            <a:r>
              <a:rPr lang="en-US" altLang="zh-TW" sz="6000" b="1" kern="1000" spc="-50" dirty="0">
                <a:ea typeface="Microsoft JhengHei" panose="020B0604030504040204" pitchFamily="34" charset="-120"/>
              </a:rPr>
              <a:t>Matthew 18:23-35</a:t>
            </a:r>
            <a:endParaRPr lang="zh-TW" altLang="en-US" sz="6000" b="1" kern="1000" spc="-50" dirty="0">
              <a:ea typeface="Microsoft JhengHei" panose="020B0604030504040204" pitchFamily="34" charset="-120"/>
            </a:endParaRPr>
          </a:p>
          <a:p>
            <a:pPr lvl="0" algn="ctr"/>
            <a:endParaRPr lang="en-US" altLang="zh-TW" sz="2400" b="1" kern="1000" spc="-50" dirty="0">
              <a:latin typeface="Microsoft JhengHei" panose="020B0604030504040204" pitchFamily="34" charset="-120"/>
              <a:ea typeface="Microsoft JhengHei" panose="020B0604030504040204" pitchFamily="34" charset="-120"/>
            </a:endParaRPr>
          </a:p>
          <a:p>
            <a:pPr lvl="0" algn="ctr"/>
            <a:r>
              <a:rPr lang="en-US" altLang="zh-TW" sz="6000" b="1" kern="1000" spc="-50" dirty="0">
                <a:latin typeface="+mj-lt"/>
                <a:ea typeface="Microsoft JhengHei" panose="020B0604030504040204" pitchFamily="34" charset="-120"/>
              </a:rPr>
              <a:t>The Unmerciful Servant</a:t>
            </a:r>
          </a:p>
          <a:p>
            <a:pPr lvl="0" algn="ct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264420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440267"/>
            <a:ext cx="8737600" cy="4555093"/>
          </a:xfrm>
          <a:prstGeom prst="rect">
            <a:avLst/>
          </a:prstGeom>
        </p:spPr>
        <p:txBody>
          <a:bodyPr wrap="square">
            <a:spAutoFit/>
          </a:bodyPr>
          <a:lstStyle/>
          <a:p>
            <a:r>
              <a:rPr lang="en-US" altLang="zh-TW" sz="5800" b="1" dirty="0"/>
              <a:t>Be sad about sin:</a:t>
            </a:r>
          </a:p>
          <a:p>
            <a:pPr marL="685800" lvl="0" indent="-685800">
              <a:buFont typeface="Arial" panose="020B0604020202020204" pitchFamily="34" charset="0"/>
              <a:buChar char="•"/>
            </a:pPr>
            <a:r>
              <a:rPr lang="en-US" sz="5800" b="1" dirty="0"/>
              <a:t>Then repent and turn away</a:t>
            </a:r>
          </a:p>
          <a:p>
            <a:pPr marL="685800" lvl="0" indent="-685800">
              <a:buFont typeface="Arial" panose="020B0604020202020204" pitchFamily="34" charset="0"/>
              <a:buChar char="•"/>
            </a:pPr>
            <a:r>
              <a:rPr lang="en-US" sz="5800" b="1" dirty="0"/>
              <a:t>You will find true freedom through God</a:t>
            </a:r>
            <a:endParaRPr lang="en-US" sz="5800" dirty="0"/>
          </a:p>
        </p:txBody>
      </p:sp>
    </p:spTree>
    <p:extLst>
      <p:ext uri="{BB962C8B-B14F-4D97-AF65-F5344CB8AC3E}">
        <p14:creationId xmlns:p14="http://schemas.microsoft.com/office/powerpoint/2010/main" val="318763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6767" y="381000"/>
            <a:ext cx="8390466" cy="6265333"/>
          </a:xfrm>
        </p:spPr>
        <p:txBody>
          <a:bodyPr>
            <a:noAutofit/>
          </a:bodyPr>
          <a:lstStyle/>
          <a:p>
            <a:pPr marL="0" indent="0">
              <a:buNone/>
            </a:pPr>
            <a:r>
              <a:rPr lang="en-US" altLang="zh-TW" sz="6000" b="1" dirty="0"/>
              <a:t>3</a:t>
            </a:r>
            <a:r>
              <a:rPr lang="en-US" altLang="zh-TW" sz="6000" b="1" baseline="30000" dirty="0"/>
              <a:t>rd</a:t>
            </a:r>
            <a:r>
              <a:rPr lang="en-US" altLang="zh-TW" sz="6000" b="1" dirty="0"/>
              <a:t> beatitude: </a:t>
            </a:r>
          </a:p>
          <a:p>
            <a:pPr marL="0" indent="0">
              <a:buNone/>
            </a:pPr>
            <a:r>
              <a:rPr lang="en-US" sz="6000" b="1" dirty="0"/>
              <a:t>Blessed are the meek, for they will inherit the earth.</a:t>
            </a:r>
          </a:p>
          <a:p>
            <a:pPr marL="0" indent="0">
              <a:buNone/>
            </a:pPr>
            <a:endParaRPr lang="en-US" sz="6000" b="1" dirty="0"/>
          </a:p>
        </p:txBody>
      </p:sp>
    </p:spTree>
    <p:extLst>
      <p:ext uri="{BB962C8B-B14F-4D97-AF65-F5344CB8AC3E}">
        <p14:creationId xmlns:p14="http://schemas.microsoft.com/office/powerpoint/2010/main" val="308720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0"/>
            <a:ext cx="8480287" cy="6555641"/>
          </a:xfrm>
          <a:prstGeom prst="rect">
            <a:avLst/>
          </a:prstGeom>
        </p:spPr>
        <p:txBody>
          <a:bodyPr wrap="square">
            <a:spAutoFit/>
          </a:bodyPr>
          <a:lstStyle/>
          <a:p>
            <a:pPr lvl="0"/>
            <a:r>
              <a:rPr lang="en-US" altLang="zh-TW" sz="6000" b="1" dirty="0"/>
              <a:t>Be humble -- </a:t>
            </a:r>
            <a:r>
              <a:rPr lang="en-US" sz="6000" b="1" dirty="0"/>
              <a:t>You need to know that the real power and authority aren’t in this world.</a:t>
            </a:r>
          </a:p>
          <a:p>
            <a:r>
              <a:rPr lang="en-US" sz="6000" b="1" dirty="0"/>
              <a:t>When you don’t fight for power and try to control others, you will be happy.</a:t>
            </a:r>
          </a:p>
        </p:txBody>
      </p:sp>
    </p:spTree>
    <p:extLst>
      <p:ext uri="{BB962C8B-B14F-4D97-AF65-F5344CB8AC3E}">
        <p14:creationId xmlns:p14="http://schemas.microsoft.com/office/powerpoint/2010/main" val="2996305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7786747"/>
          </a:xfrm>
          <a:prstGeom prst="rect">
            <a:avLst/>
          </a:prstGeom>
        </p:spPr>
        <p:txBody>
          <a:bodyPr wrap="square">
            <a:spAutoFit/>
          </a:bodyPr>
          <a:lstStyle/>
          <a:p>
            <a:r>
              <a:rPr lang="en-US" altLang="zh-TW" sz="6000" b="1" dirty="0"/>
              <a:t>4</a:t>
            </a:r>
            <a:r>
              <a:rPr lang="en-US" altLang="zh-TW" sz="6000" b="1" baseline="30000" dirty="0"/>
              <a:t>th</a:t>
            </a:r>
            <a:r>
              <a:rPr lang="en-US" altLang="zh-TW" sz="6000" b="1" dirty="0"/>
              <a:t> beatitude: </a:t>
            </a:r>
            <a:r>
              <a:rPr lang="en-US" sz="6000" b="1" dirty="0"/>
              <a:t>Blessed are those who hunger and thirst for righteousness, for they will be filled.</a:t>
            </a:r>
          </a:p>
          <a:p>
            <a:pPr lvl="0"/>
            <a:endParaRPr lang="en-US" sz="2000" b="1" dirty="0"/>
          </a:p>
          <a:p>
            <a:r>
              <a:rPr lang="en-US" sz="6000" b="1" dirty="0"/>
              <a:t>Those who seek and hunger for God will get what they sought after.</a:t>
            </a:r>
            <a:endParaRPr lang="en-US" sz="6000" dirty="0"/>
          </a:p>
          <a:p>
            <a:endParaRPr lang="zh-TW" altLang="en-US" sz="6000" b="1" kern="1000" spc="-5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73293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9867" y="506895"/>
            <a:ext cx="8584265" cy="5844209"/>
          </a:xfrm>
        </p:spPr>
        <p:txBody>
          <a:bodyPr>
            <a:noAutofit/>
          </a:bodyPr>
          <a:lstStyle/>
          <a:p>
            <a:pPr marL="0" indent="0">
              <a:buNone/>
            </a:pPr>
            <a:r>
              <a:rPr lang="en-US" sz="6000" b="1" dirty="0"/>
              <a:t>First four beatitudes seem to be negative matters being turned into positive.  The fifth beatitude is positive on both sides.</a:t>
            </a:r>
          </a:p>
          <a:p>
            <a:pPr marL="0" indent="0">
              <a:buNone/>
            </a:pPr>
            <a:r>
              <a:rPr lang="en-US" sz="6000" b="1" dirty="0"/>
              <a:t> </a:t>
            </a:r>
          </a:p>
        </p:txBody>
      </p:sp>
    </p:spTree>
    <p:extLst>
      <p:ext uri="{BB962C8B-B14F-4D97-AF65-F5344CB8AC3E}">
        <p14:creationId xmlns:p14="http://schemas.microsoft.com/office/powerpoint/2010/main" val="1921429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0067" y="0"/>
            <a:ext cx="9033933" cy="6447182"/>
          </a:xfrm>
        </p:spPr>
        <p:txBody>
          <a:bodyPr>
            <a:noAutofit/>
          </a:bodyPr>
          <a:lstStyle/>
          <a:p>
            <a:pPr marL="0" indent="0">
              <a:buNone/>
            </a:pPr>
            <a:r>
              <a:rPr lang="en-US" sz="6000" b="1" dirty="0"/>
              <a:t>We can also see that the first four beatitudes involve the gradual changing of one’s heart by God.  </a:t>
            </a:r>
          </a:p>
          <a:p>
            <a:pPr marL="0" indent="0">
              <a:buNone/>
            </a:pPr>
            <a:r>
              <a:rPr lang="en-US" sz="6000" b="1" dirty="0"/>
              <a:t>Once a person is willing to change, God will take over and change that person’s heart gradually.</a:t>
            </a:r>
          </a:p>
          <a:p>
            <a:pPr marL="0" indent="0">
              <a:buNone/>
            </a:pPr>
            <a:r>
              <a:rPr lang="en-US" sz="6000" b="1" dirty="0"/>
              <a:t> </a:t>
            </a:r>
          </a:p>
        </p:txBody>
      </p:sp>
    </p:spTree>
    <p:extLst>
      <p:ext uri="{BB962C8B-B14F-4D97-AF65-F5344CB8AC3E}">
        <p14:creationId xmlns:p14="http://schemas.microsoft.com/office/powerpoint/2010/main" val="2366007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0067" y="152401"/>
            <a:ext cx="8906933" cy="6447182"/>
          </a:xfrm>
        </p:spPr>
        <p:txBody>
          <a:bodyPr>
            <a:noAutofit/>
          </a:bodyPr>
          <a:lstStyle/>
          <a:p>
            <a:pPr marL="0" indent="0">
              <a:buNone/>
            </a:pPr>
            <a:r>
              <a:rPr lang="en-US" sz="6000" b="1" dirty="0"/>
              <a:t>Starting with the fifth beatitude, however, we can see that the person needs to start living out the changed heart.  The inward change now needs to be shown on the outside.</a:t>
            </a:r>
          </a:p>
          <a:p>
            <a:pPr marL="0" indent="0">
              <a:buNone/>
            </a:pPr>
            <a:endParaRPr lang="en-US" sz="6000" b="1" dirty="0"/>
          </a:p>
          <a:p>
            <a:pPr marL="0" indent="0">
              <a:buNone/>
            </a:pPr>
            <a:r>
              <a:rPr lang="en-US" sz="6000" b="1" dirty="0"/>
              <a:t> </a:t>
            </a:r>
          </a:p>
        </p:txBody>
      </p:sp>
    </p:spTree>
    <p:extLst>
      <p:ext uri="{BB962C8B-B14F-4D97-AF65-F5344CB8AC3E}">
        <p14:creationId xmlns:p14="http://schemas.microsoft.com/office/powerpoint/2010/main" val="2500035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0067" y="152401"/>
            <a:ext cx="8587087" cy="6447182"/>
          </a:xfrm>
        </p:spPr>
        <p:txBody>
          <a:bodyPr>
            <a:noAutofit/>
          </a:bodyPr>
          <a:lstStyle/>
          <a:p>
            <a:pPr marL="0" indent="0">
              <a:buNone/>
            </a:pPr>
            <a:r>
              <a:rPr lang="en-US" sz="6000" b="1" dirty="0"/>
              <a:t>Now that action is needed, it’s a lot more difficult.  It’s also time to see if the inward change is genuine or not.</a:t>
            </a:r>
          </a:p>
          <a:p>
            <a:pPr marL="0" indent="0">
              <a:buNone/>
            </a:pPr>
            <a:r>
              <a:rPr lang="en-US" sz="6000" b="1" dirty="0"/>
              <a:t> </a:t>
            </a:r>
          </a:p>
        </p:txBody>
      </p:sp>
    </p:spTree>
    <p:extLst>
      <p:ext uri="{BB962C8B-B14F-4D97-AF65-F5344CB8AC3E}">
        <p14:creationId xmlns:p14="http://schemas.microsoft.com/office/powerpoint/2010/main" val="4181895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446846" y="755373"/>
            <a:ext cx="8250308" cy="5844209"/>
          </a:xfrm>
        </p:spPr>
        <p:txBody>
          <a:bodyPr>
            <a:noAutofit/>
          </a:bodyPr>
          <a:lstStyle/>
          <a:p>
            <a:pPr marL="0" indent="0">
              <a:buNone/>
            </a:pPr>
            <a:r>
              <a:rPr lang="en-US" sz="6000" b="1" dirty="0"/>
              <a:t>5</a:t>
            </a:r>
            <a:r>
              <a:rPr lang="en-US" sz="6000" b="1" baseline="30000" dirty="0"/>
              <a:t>th</a:t>
            </a:r>
            <a:r>
              <a:rPr lang="en-US" sz="6000" b="1" dirty="0"/>
              <a:t> beatitude: </a:t>
            </a:r>
          </a:p>
          <a:p>
            <a:pPr marL="0" indent="0">
              <a:buNone/>
            </a:pPr>
            <a:r>
              <a:rPr lang="en-US" sz="6000" b="1" dirty="0"/>
              <a:t>Blessed are the merciful, for they will be shown mercy.</a:t>
            </a:r>
          </a:p>
          <a:p>
            <a:pPr marL="0" indent="0">
              <a:buNone/>
            </a:pPr>
            <a:r>
              <a:rPr lang="en-US" sz="6000" b="1" dirty="0"/>
              <a:t> </a:t>
            </a:r>
          </a:p>
        </p:txBody>
      </p:sp>
    </p:spTree>
    <p:extLst>
      <p:ext uri="{BB962C8B-B14F-4D97-AF65-F5344CB8AC3E}">
        <p14:creationId xmlns:p14="http://schemas.microsoft.com/office/powerpoint/2010/main" val="1147486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9867" y="259644"/>
            <a:ext cx="8584265" cy="5584565"/>
          </a:xfrm>
        </p:spPr>
        <p:txBody>
          <a:bodyPr>
            <a:noAutofit/>
          </a:bodyPr>
          <a:lstStyle/>
          <a:p>
            <a:pPr marL="0" indent="0">
              <a:buNone/>
            </a:pPr>
            <a:r>
              <a:rPr lang="en-US" altLang="zh-TW" sz="6000" b="1" dirty="0"/>
              <a:t>Even though it</a:t>
            </a:r>
            <a:r>
              <a:rPr lang="zh-TW" altLang="en-US" sz="6000" b="1" dirty="0"/>
              <a:t> </a:t>
            </a:r>
            <a:r>
              <a:rPr lang="en-US" altLang="zh-TW" sz="6000" b="1" dirty="0"/>
              <a:t>makes</a:t>
            </a:r>
            <a:r>
              <a:rPr lang="zh-TW" altLang="en-US" sz="6000" b="1" dirty="0"/>
              <a:t> </a:t>
            </a:r>
            <a:r>
              <a:rPr lang="en-US" altLang="zh-TW" sz="6000" b="1" dirty="0"/>
              <a:t>more logical</a:t>
            </a:r>
            <a:r>
              <a:rPr lang="zh-TW" altLang="en-US" sz="6000" b="1" dirty="0"/>
              <a:t> </a:t>
            </a:r>
            <a:r>
              <a:rPr lang="en-US" altLang="zh-TW" sz="6000" b="1" dirty="0"/>
              <a:t>sense, that does not mean it is easier to do</a:t>
            </a:r>
            <a:r>
              <a:rPr lang="en-US" sz="6000" b="1" dirty="0"/>
              <a:t>.</a:t>
            </a:r>
          </a:p>
          <a:p>
            <a:pPr marL="0" indent="0">
              <a:buNone/>
            </a:pPr>
            <a:r>
              <a:rPr lang="en-US" sz="6000" b="1" dirty="0"/>
              <a:t> </a:t>
            </a:r>
          </a:p>
        </p:txBody>
      </p:sp>
    </p:spTree>
    <p:extLst>
      <p:ext uri="{BB962C8B-B14F-4D97-AF65-F5344CB8AC3E}">
        <p14:creationId xmlns:p14="http://schemas.microsoft.com/office/powerpoint/2010/main" val="88050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94733" y="-76200"/>
            <a:ext cx="8538450" cy="59523987"/>
          </a:xfrm>
          <a:prstGeom prst="rect">
            <a:avLst/>
          </a:prstGeom>
        </p:spPr>
        <p:txBody>
          <a:bodyPr wrap="square">
            <a:spAutoFit/>
          </a:bodyPr>
          <a:lstStyle/>
          <a:p>
            <a:pPr lvl="0"/>
            <a:r>
              <a:rPr lang="en-US" altLang="zh-TW" sz="5600" b="1" dirty="0">
                <a:latin typeface="+mj-lt"/>
                <a:ea typeface="Microsoft JhengHei" panose="020B0604030504040204" pitchFamily="34" charset="-120"/>
              </a:rPr>
              <a:t>Jesus said, “Therefore, the kingdom of heaven is like a king who wanted to settle accounts with his servants.  As he began the settlement, a man who owed him </a:t>
            </a:r>
            <a:r>
              <a:rPr lang="en-US" altLang="zh-TW" sz="5600" b="1" dirty="0">
                <a:solidFill>
                  <a:srgbClr val="C00000"/>
                </a:solidFill>
                <a:latin typeface="+mj-lt"/>
                <a:ea typeface="Microsoft JhengHei" panose="020B0604030504040204" pitchFamily="34" charset="-120"/>
              </a:rPr>
              <a:t>ten thousand bags of gold</a:t>
            </a:r>
            <a:r>
              <a:rPr lang="en-US" altLang="zh-TW" sz="5600" b="1" dirty="0">
                <a:latin typeface="+mj-lt"/>
                <a:ea typeface="Microsoft JhengHei" panose="020B0604030504040204" pitchFamily="34" charset="-120"/>
              </a:rPr>
              <a:t> was </a:t>
            </a:r>
            <a:r>
              <a:rPr lang="en-US" altLang="zh-TW" sz="5400" b="1" dirty="0">
                <a:latin typeface="+mj-lt"/>
                <a:ea typeface="Microsoft JhengHei" panose="020B0604030504040204" pitchFamily="34" charset="-120"/>
              </a:rPr>
              <a:t>brought to him. </a:t>
            </a:r>
            <a:endParaRPr lang="en-US" altLang="zh-TW" sz="5600" b="1" dirty="0">
              <a:latin typeface="+mj-lt"/>
              <a:ea typeface="Microsoft JhengHei" panose="020B0604030504040204" pitchFamily="34" charset="-120"/>
            </a:endParaRP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Since he was not able to pay, the master ordered that he and his wife and his children and all that he had be sold to repay the debt.</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“At this the servant fell on his knees before him. ‘Be patient with me,’ he begged, ‘and I will pay back everything.’  The servant’s master took pity on him, canceled the debt and let him go.</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“But when that servant went out, he found one of his fellow servants who owed him a hundred silver coins. He grabbed him and began to choke him. ‘Pay back what you owe me!’ he demanded.</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“His fellow servant fell to his knees and begged him, ‘Be patient with me, and I will pay it back.’</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“But he refused. Instead, he went off and had the man thrown into prison until he could pay the debt.  When the other servants saw what had happened, they were outraged and went and told their master everything that had happened.</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“Then the master called the servant in. ‘You wicked servant,’ he said, ‘I canceled all that debt of yours because you begged me to.  Shouldn’t you have had mercy on your fellow servant just as I had on you?’  In anger his master handed him over to the jailers to be tortured, until he should pay back all he owed.</a:t>
            </a:r>
          </a:p>
          <a:p>
            <a:pPr lvl="0"/>
            <a:endParaRPr lang="en-US" altLang="zh-TW" sz="5600" b="1" dirty="0">
              <a:latin typeface="+mj-lt"/>
              <a:ea typeface="Microsoft JhengHei" panose="020B0604030504040204" pitchFamily="34" charset="-120"/>
            </a:endParaRPr>
          </a:p>
          <a:p>
            <a:pPr lvl="0"/>
            <a:r>
              <a:rPr lang="en-US" altLang="zh-TW" sz="5600" b="1" dirty="0">
                <a:latin typeface="+mj-lt"/>
                <a:ea typeface="Microsoft JhengHei" panose="020B0604030504040204" pitchFamily="34" charset="-120"/>
              </a:rPr>
              <a:t>“This is how my heavenly Father will treat each of you unless you forgive your brother or sister from your heart.”</a:t>
            </a:r>
            <a:endParaRPr lang="en-US" altLang="zh-TW" sz="5600" b="1" kern="1000" spc="-50" dirty="0">
              <a:latin typeface="Microsoft JhengHei" panose="020B0604030504040204" pitchFamily="34" charset="-120"/>
              <a:ea typeface="Microsoft JhengHei" panose="020B0604030504040204" pitchFamily="34" charset="-120"/>
            </a:endParaRPr>
          </a:p>
          <a:p>
            <a:pPr lvl="0" algn="r"/>
            <a:r>
              <a:rPr lang="en-US" altLang="zh-TW" sz="5600" b="1" kern="1000" spc="-50" dirty="0">
                <a:latin typeface="+mj-lt"/>
                <a:ea typeface="Microsoft JhengHei" panose="020B0604030504040204" pitchFamily="34" charset="-120"/>
              </a:rPr>
              <a:t>Matthew</a:t>
            </a:r>
            <a:r>
              <a:rPr lang="zh-TW" altLang="en-US" sz="5600" b="1" kern="1000" spc="-50" dirty="0">
                <a:latin typeface="+mj-lt"/>
                <a:ea typeface="Microsoft JhengHei" panose="020B0604030504040204" pitchFamily="34" charset="-120"/>
              </a:rPr>
              <a:t> </a:t>
            </a:r>
            <a:r>
              <a:rPr lang="en-US" altLang="zh-TW" sz="5600" b="1" kern="1000" spc="-50" dirty="0">
                <a:latin typeface="+mj-lt"/>
                <a:ea typeface="Microsoft JhengHei" panose="020B0604030504040204" pitchFamily="34" charset="-120"/>
              </a:rPr>
              <a:t>18:23-35</a:t>
            </a:r>
            <a:endParaRPr lang="zh-TW" altLang="en-US" sz="56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521912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8113" y="265045"/>
            <a:ext cx="8527774" cy="3785652"/>
          </a:xfrm>
          <a:prstGeom prst="rect">
            <a:avLst/>
          </a:prstGeom>
        </p:spPr>
        <p:txBody>
          <a:bodyPr wrap="square">
            <a:spAutoFit/>
          </a:bodyPr>
          <a:lstStyle/>
          <a:p>
            <a:r>
              <a:rPr lang="en-US" altLang="zh-TW" sz="6000" b="1" dirty="0">
                <a:solidFill>
                  <a:schemeClr val="accent6">
                    <a:lumMod val="50000"/>
                  </a:schemeClr>
                </a:solidFill>
                <a:ea typeface="Microsoft JhengHei" panose="020B0604030504040204" pitchFamily="34" charset="-120"/>
              </a:rPr>
              <a:t>Mercy</a:t>
            </a:r>
            <a:r>
              <a:rPr lang="en-US" altLang="zh-TW" sz="6000" b="1" dirty="0">
                <a:ea typeface="Microsoft JhengHei" panose="020B0604030504040204" pitchFamily="34" charset="-120"/>
              </a:rPr>
              <a:t> = not getting the punishment one deserves</a:t>
            </a:r>
          </a:p>
          <a:p>
            <a:r>
              <a:rPr lang="en-US" sz="6000" b="1" dirty="0">
                <a:ea typeface="Microsoft JhengHei" panose="020B0604030504040204" pitchFamily="34" charset="-120"/>
              </a:rPr>
              <a:t>Related concepts: “</a:t>
            </a:r>
            <a:r>
              <a:rPr lang="en-US" sz="6000" b="1" dirty="0">
                <a:solidFill>
                  <a:schemeClr val="accent6">
                    <a:lumMod val="50000"/>
                  </a:schemeClr>
                </a:solidFill>
                <a:ea typeface="Microsoft JhengHei" panose="020B0604030504040204" pitchFamily="34" charset="-120"/>
              </a:rPr>
              <a:t>grace</a:t>
            </a:r>
            <a:r>
              <a:rPr lang="en-US" sz="6000" b="1" dirty="0">
                <a:ea typeface="Microsoft JhengHei" panose="020B0604030504040204" pitchFamily="34" charset="-120"/>
              </a:rPr>
              <a:t>” and “</a:t>
            </a:r>
            <a:r>
              <a:rPr lang="en-US" altLang="zh-TW" sz="6000" b="1" dirty="0">
                <a:solidFill>
                  <a:srgbClr val="0070C0"/>
                </a:solidFill>
                <a:ea typeface="Microsoft JhengHei" panose="020B0604030504040204" pitchFamily="34" charset="-120"/>
                <a:cs typeface="Times New Roman" panose="02020603050405020304" pitchFamily="18" charset="0"/>
              </a:rPr>
              <a:t>justice</a:t>
            </a:r>
            <a:r>
              <a:rPr lang="en-US" altLang="zh-TW" sz="6000" b="1" dirty="0">
                <a:ea typeface="Microsoft JhengHei" panose="020B0604030504040204" pitchFamily="34" charset="-120"/>
                <a:cs typeface="Times New Roman" panose="02020603050405020304" pitchFamily="18" charset="0"/>
              </a:rPr>
              <a:t>”</a:t>
            </a:r>
            <a:endParaRPr lang="en-US" sz="6000" b="1" dirty="0">
              <a:ea typeface="Microsoft JhengHei"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613276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4300" y="210026"/>
            <a:ext cx="8915400" cy="5539978"/>
          </a:xfrm>
          <a:prstGeom prst="rect">
            <a:avLst/>
          </a:prstGeom>
        </p:spPr>
        <p:txBody>
          <a:bodyPr wrap="square">
            <a:spAutoFit/>
          </a:bodyPr>
          <a:lstStyle/>
          <a:p>
            <a:r>
              <a:rPr lang="en-US" altLang="zh-TW" sz="6000" b="1" dirty="0">
                <a:solidFill>
                  <a:schemeClr val="accent6">
                    <a:lumMod val="50000"/>
                  </a:schemeClr>
                </a:solidFill>
                <a:ea typeface="Microsoft JhengHei" panose="020B0604030504040204" pitchFamily="34" charset="-120"/>
              </a:rPr>
              <a:t>Mercy</a:t>
            </a:r>
            <a:r>
              <a:rPr lang="en-US" altLang="zh-TW" sz="6000" b="1" kern="1000" spc="-50" dirty="0">
                <a:latin typeface="+mj-lt"/>
                <a:ea typeface="Microsoft JhengHei" panose="020B0604030504040204" pitchFamily="34" charset="-120"/>
              </a:rPr>
              <a:t>: not getting the punishment one deserves</a:t>
            </a:r>
          </a:p>
          <a:p>
            <a:endParaRPr lang="en-US" altLang="zh-TW" sz="6000" b="1" dirty="0">
              <a:solidFill>
                <a:schemeClr val="accent6">
                  <a:lumMod val="50000"/>
                </a:schemeClr>
              </a:solidFill>
              <a:ea typeface="Microsoft JhengHei" panose="020B0604030504040204" pitchFamily="34" charset="-120"/>
            </a:endParaRPr>
          </a:p>
          <a:p>
            <a:r>
              <a:rPr lang="en-US" altLang="zh-TW" sz="6000" b="1" dirty="0">
                <a:solidFill>
                  <a:schemeClr val="accent6">
                    <a:lumMod val="50000"/>
                  </a:schemeClr>
                </a:solidFill>
                <a:ea typeface="Microsoft JhengHei" panose="020B0604030504040204" pitchFamily="34" charset="-120"/>
              </a:rPr>
              <a:t>Grace</a:t>
            </a:r>
            <a:r>
              <a:rPr lang="en-US" altLang="zh-TW" sz="6000" b="1" kern="1000" spc="-50" dirty="0">
                <a:latin typeface="+mj-lt"/>
                <a:ea typeface="Microsoft JhengHei" panose="020B0604030504040204" pitchFamily="34" charset="-120"/>
              </a:rPr>
              <a:t>: getting the blessings one doesn’t  deserve to get</a:t>
            </a:r>
            <a:endParaRPr lang="zh-TW" altLang="en-US" sz="6000" b="1" kern="1000" spc="-50" dirty="0">
              <a:latin typeface="+mj-lt"/>
              <a:ea typeface="Microsoft JhengHei" panose="020B0604030504040204" pitchFamily="34" charset="-120"/>
            </a:endParaRPr>
          </a:p>
          <a:p>
            <a:pPr lvl="1"/>
            <a:endParaRPr lang="zh-TW" altLang="en-US" sz="5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043406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24070"/>
            <a:ext cx="8686800" cy="2862322"/>
          </a:xfrm>
          <a:prstGeom prst="rect">
            <a:avLst/>
          </a:prstGeom>
        </p:spPr>
        <p:txBody>
          <a:bodyPr wrap="square">
            <a:spAutoFit/>
          </a:bodyPr>
          <a:lstStyle/>
          <a:p>
            <a:r>
              <a:rPr lang="en-US" altLang="zh-TW" sz="6000" b="1" kern="1000" spc="-50" dirty="0">
                <a:solidFill>
                  <a:srgbClr val="0070C0"/>
                </a:solidFill>
                <a:latin typeface="+mj-lt"/>
                <a:ea typeface="Microsoft JhengHei" panose="020B0604030504040204" pitchFamily="34" charset="-120"/>
              </a:rPr>
              <a:t>Justice</a:t>
            </a:r>
            <a:r>
              <a:rPr lang="en-US" altLang="zh-TW" sz="6000" b="1" kern="1000" spc="-50" dirty="0">
                <a:latin typeface="+mj-lt"/>
                <a:ea typeface="Microsoft JhengHei" panose="020B0604030504040204" pitchFamily="34" charset="-120"/>
              </a:rPr>
              <a:t>: getting the deserved rewards and punishments = fairness</a:t>
            </a:r>
          </a:p>
        </p:txBody>
      </p:sp>
    </p:spTree>
    <p:extLst>
      <p:ext uri="{BB962C8B-B14F-4D97-AF65-F5344CB8AC3E}">
        <p14:creationId xmlns:p14="http://schemas.microsoft.com/office/powerpoint/2010/main" val="1149762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04546"/>
            <a:ext cx="9144000" cy="2554545"/>
          </a:xfrm>
          <a:prstGeom prst="rect">
            <a:avLst/>
          </a:prstGeom>
        </p:spPr>
        <p:txBody>
          <a:bodyPr wrap="square">
            <a:spAutoFit/>
          </a:bodyPr>
          <a:lstStyle/>
          <a:p>
            <a:pPr algn="ctr"/>
            <a:r>
              <a:rPr lang="en-US" altLang="zh-TW" sz="6000" b="1" kern="1000" spc="-50" dirty="0">
                <a:latin typeface="+mj-lt"/>
                <a:ea typeface="Microsoft JhengHei" panose="020B0604030504040204" pitchFamily="34" charset="-120"/>
              </a:rPr>
              <a:t>Conflict between Justice, Mercy, &amp; Grace</a:t>
            </a:r>
          </a:p>
          <a:p>
            <a:pPr algn="ctr"/>
            <a:endParaRPr lang="zh-TW" altLang="en-US" sz="4000" b="1" kern="1000" spc="-50" dirty="0">
              <a:latin typeface="+mj-lt"/>
              <a:ea typeface="Microsoft JhengHei" panose="020B0604030504040204" pitchFamily="34" charset="-120"/>
            </a:endParaRPr>
          </a:p>
        </p:txBody>
      </p:sp>
      <p:graphicFrame>
        <p:nvGraphicFramePr>
          <p:cNvPr id="4" name="Table 3">
            <a:extLst>
              <a:ext uri="{FF2B5EF4-FFF2-40B4-BE49-F238E27FC236}">
                <a16:creationId xmlns:a16="http://schemas.microsoft.com/office/drawing/2014/main" id="{A80AF245-A63E-43EB-A1B1-E52BE70CB639}"/>
              </a:ext>
            </a:extLst>
          </p:cNvPr>
          <p:cNvGraphicFramePr>
            <a:graphicFrameLocks noGrp="1"/>
          </p:cNvGraphicFramePr>
          <p:nvPr>
            <p:extLst>
              <p:ext uri="{D42A27DB-BD31-4B8C-83A1-F6EECF244321}">
                <p14:modId xmlns:p14="http://schemas.microsoft.com/office/powerpoint/2010/main" val="3324146554"/>
              </p:ext>
            </p:extLst>
          </p:nvPr>
        </p:nvGraphicFramePr>
        <p:xfrm>
          <a:off x="172278" y="1670227"/>
          <a:ext cx="8799444" cy="4341079"/>
        </p:xfrm>
        <a:graphic>
          <a:graphicData uri="http://schemas.openxmlformats.org/drawingml/2006/table">
            <a:tbl>
              <a:tblPr firstRow="1" bandRow="1">
                <a:tableStyleId>{0505E3EF-67EA-436B-97B2-0124C06EBD24}</a:tableStyleId>
              </a:tblPr>
              <a:tblGrid>
                <a:gridCol w="2623931">
                  <a:extLst>
                    <a:ext uri="{9D8B030D-6E8A-4147-A177-3AD203B41FA5}">
                      <a16:colId xmlns:a16="http://schemas.microsoft.com/office/drawing/2014/main" val="2549737406"/>
                    </a:ext>
                  </a:extLst>
                </a:gridCol>
                <a:gridCol w="2729948">
                  <a:extLst>
                    <a:ext uri="{9D8B030D-6E8A-4147-A177-3AD203B41FA5}">
                      <a16:colId xmlns:a16="http://schemas.microsoft.com/office/drawing/2014/main" val="3948945047"/>
                    </a:ext>
                  </a:extLst>
                </a:gridCol>
                <a:gridCol w="3445565">
                  <a:extLst>
                    <a:ext uri="{9D8B030D-6E8A-4147-A177-3AD203B41FA5}">
                      <a16:colId xmlns:a16="http://schemas.microsoft.com/office/drawing/2014/main" val="4161268785"/>
                    </a:ext>
                  </a:extLst>
                </a:gridCol>
              </a:tblGrid>
              <a:tr h="1444035">
                <a:tc>
                  <a:txBody>
                    <a:bodyPr/>
                    <a:lstStyle/>
                    <a:p>
                      <a:pPr algn="l"/>
                      <a:r>
                        <a:rPr lang="en-US" sz="4000" b="0" dirty="0">
                          <a:solidFill>
                            <a:schemeClr val="tx1"/>
                          </a:solidFill>
                          <a:ea typeface="Microsoft JhengHei" panose="020B0604030504040204" pitchFamily="34" charset="-120"/>
                        </a:rPr>
                        <a:t>\</a:t>
                      </a:r>
                      <a:r>
                        <a:rPr lang="zh-TW" altLang="en-US" sz="3600" b="1" u="sng" dirty="0">
                          <a:solidFill>
                            <a:schemeClr val="tx1"/>
                          </a:solidFill>
                          <a:ea typeface="Microsoft JhengHei" panose="020B0604030504040204" pitchFamily="34" charset="-120"/>
                        </a:rPr>
                        <a:t>    </a:t>
                      </a:r>
                      <a:r>
                        <a:rPr lang="en-US" altLang="zh-TW" sz="3600" b="1" u="sng" dirty="0">
                          <a:latin typeface="Arial Narrow" panose="020B0606020202030204" pitchFamily="34" charset="0"/>
                        </a:rPr>
                        <a:t>Should</a:t>
                      </a:r>
                    </a:p>
                    <a:p>
                      <a:pPr algn="ctr"/>
                      <a:r>
                        <a:rPr lang="en-US" altLang="zh-TW" sz="3400" b="1" dirty="0">
                          <a:latin typeface="Arial Narrow" panose="020B0606020202030204" pitchFamily="34" charset="0"/>
                        </a:rPr>
                        <a:t> Actually </a:t>
                      </a:r>
                      <a:r>
                        <a:rPr lang="en-US" altLang="zh-TW" sz="4000" b="0" dirty="0"/>
                        <a:t>\</a:t>
                      </a:r>
                      <a:endParaRPr lang="en-US" sz="3000" b="0" u="sng" dirty="0">
                        <a:solidFill>
                          <a:schemeClr val="tx1"/>
                        </a:solidFill>
                      </a:endParaRPr>
                    </a:p>
                  </a:txBody>
                  <a:tcPr marL="51435" marR="51435" marT="25718" marB="25718" anchor="ctr">
                    <a:noFill/>
                  </a:tcPr>
                </a:tc>
                <a:tc>
                  <a:txBody>
                    <a:bodyPr/>
                    <a:lstStyle/>
                    <a:p>
                      <a:pPr algn="ctr"/>
                      <a:r>
                        <a:rPr lang="en-US" sz="4000" b="1" dirty="0"/>
                        <a:t>Should get</a:t>
                      </a:r>
                      <a:endParaRPr lang="en-US" sz="4000" b="1" dirty="0">
                        <a:solidFill>
                          <a:schemeClr val="bg1"/>
                        </a:solidFill>
                      </a:endParaRPr>
                    </a:p>
                  </a:txBody>
                  <a:tcPr marL="51435" marR="51435" marT="25718" marB="25718" anchor="ctr">
                    <a:noFill/>
                  </a:tcPr>
                </a:tc>
                <a:tc>
                  <a:txBody>
                    <a:bodyPr/>
                    <a:lstStyle/>
                    <a:p>
                      <a:pPr algn="ctr"/>
                      <a:r>
                        <a:rPr lang="en-US" sz="4000" b="1" dirty="0"/>
                        <a:t>Should not get</a:t>
                      </a:r>
                      <a:endParaRPr lang="en-US" sz="4000" b="1" dirty="0">
                        <a:solidFill>
                          <a:schemeClr val="bg1"/>
                        </a:solidFill>
                      </a:endParaRPr>
                    </a:p>
                  </a:txBody>
                  <a:tcPr marL="51435" marR="51435" marT="25718" marB="25718" anchor="ctr">
                    <a:noFill/>
                  </a:tcPr>
                </a:tc>
                <a:extLst>
                  <a:ext uri="{0D108BD9-81ED-4DB2-BD59-A6C34878D82A}">
                    <a16:rowId xmlns:a16="http://schemas.microsoft.com/office/drawing/2014/main" val="2600629798"/>
                  </a:ext>
                </a:extLst>
              </a:tr>
              <a:tr h="1448522">
                <a:tc>
                  <a:txBody>
                    <a:bodyPr/>
                    <a:lstStyle/>
                    <a:p>
                      <a:pPr algn="ctr"/>
                      <a:r>
                        <a:rPr lang="en-US" sz="4000" b="1" dirty="0"/>
                        <a:t>Actually get</a:t>
                      </a:r>
                      <a:endParaRPr lang="en-US" sz="4000" b="1" dirty="0">
                        <a:solidFill>
                          <a:schemeClr val="bg1"/>
                        </a:solidFill>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6000" b="1" dirty="0">
                          <a:solidFill>
                            <a:srgbClr val="0070C0"/>
                          </a:solidFill>
                        </a:rPr>
                        <a:t>Justice</a:t>
                      </a:r>
                      <a:endParaRPr lang="zh-TW" altLang="en-US" sz="6000" b="1" dirty="0">
                        <a:solidFill>
                          <a:srgbClr val="0070C0"/>
                        </a:solidFill>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6000" b="1" dirty="0">
                          <a:solidFill>
                            <a:schemeClr val="accent6">
                              <a:lumMod val="50000"/>
                            </a:schemeClr>
                          </a:solidFill>
                        </a:rPr>
                        <a:t>Grace</a:t>
                      </a:r>
                      <a:endParaRPr lang="zh-TW" altLang="en-US" sz="6000" b="1" dirty="0">
                        <a:solidFill>
                          <a:schemeClr val="accent6">
                            <a:lumMod val="50000"/>
                          </a:schemeClr>
                        </a:solidFill>
                      </a:endParaRPr>
                    </a:p>
                  </a:txBody>
                  <a:tcPr marL="51435" marR="51435" marT="25718" marB="25718" anchor="ctr">
                    <a:noFill/>
                  </a:tcPr>
                </a:tc>
                <a:extLst>
                  <a:ext uri="{0D108BD9-81ED-4DB2-BD59-A6C34878D82A}">
                    <a16:rowId xmlns:a16="http://schemas.microsoft.com/office/drawing/2014/main" val="1617226568"/>
                  </a:ext>
                </a:extLst>
              </a:tr>
              <a:tr h="1448522">
                <a:tc>
                  <a:txBody>
                    <a:bodyPr/>
                    <a:lstStyle/>
                    <a:p>
                      <a:pPr algn="ctr"/>
                      <a:r>
                        <a:rPr lang="en-US" sz="4000" b="1" dirty="0"/>
                        <a:t>Do not get</a:t>
                      </a:r>
                      <a:endParaRPr lang="en-US" sz="4000" b="1" dirty="0">
                        <a:solidFill>
                          <a:schemeClr val="bg1"/>
                        </a:solidFill>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6000" b="1" dirty="0">
                          <a:solidFill>
                            <a:schemeClr val="accent6">
                              <a:lumMod val="50000"/>
                            </a:schemeClr>
                          </a:solidFill>
                        </a:rPr>
                        <a:t>Mercy</a:t>
                      </a:r>
                      <a:endParaRPr lang="zh-TW" altLang="en-US" sz="6000" b="1" dirty="0">
                        <a:solidFill>
                          <a:schemeClr val="accent6">
                            <a:lumMod val="50000"/>
                          </a:schemeClr>
                        </a:solidFill>
                      </a:endParaRPr>
                    </a:p>
                  </a:txBody>
                  <a:tcPr marL="51435" marR="51435" marT="25718" marB="2571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6000" b="1" dirty="0">
                          <a:solidFill>
                            <a:srgbClr val="0070C0"/>
                          </a:solidFill>
                        </a:rPr>
                        <a:t>Justice</a:t>
                      </a:r>
                      <a:endParaRPr lang="zh-TW" altLang="en-US" sz="6000" b="1" dirty="0">
                        <a:solidFill>
                          <a:srgbClr val="0070C0"/>
                        </a:solidFill>
                      </a:endParaRPr>
                    </a:p>
                  </a:txBody>
                  <a:tcPr marL="51435" marR="51435" marT="25718" marB="25718" anchor="ctr">
                    <a:noFill/>
                  </a:tcPr>
                </a:tc>
                <a:extLst>
                  <a:ext uri="{0D108BD9-81ED-4DB2-BD59-A6C34878D82A}">
                    <a16:rowId xmlns:a16="http://schemas.microsoft.com/office/drawing/2014/main" val="145277320"/>
                  </a:ext>
                </a:extLst>
              </a:tr>
            </a:tbl>
          </a:graphicData>
        </a:graphic>
      </p:graphicFrame>
    </p:spTree>
    <p:extLst>
      <p:ext uri="{BB962C8B-B14F-4D97-AF65-F5344CB8AC3E}">
        <p14:creationId xmlns:p14="http://schemas.microsoft.com/office/powerpoint/2010/main" val="4286074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30715"/>
            <a:ext cx="8915400" cy="4247317"/>
          </a:xfrm>
          <a:prstGeom prst="rect">
            <a:avLst/>
          </a:prstGeom>
        </p:spPr>
        <p:txBody>
          <a:bodyPr wrap="square">
            <a:spAutoFit/>
          </a:bodyPr>
          <a:lstStyle/>
          <a:p>
            <a:r>
              <a:rPr lang="en-US" altLang="zh-TW" sz="5400" b="1" kern="1000" spc="-50" dirty="0">
                <a:ea typeface="Microsoft JhengHei" panose="020B0604030504040204" pitchFamily="34" charset="-120"/>
              </a:rPr>
              <a:t>People sinned </a:t>
            </a:r>
            <a:r>
              <a:rPr lang="en-US" altLang="zh-TW" sz="5400" b="1" kern="1000" spc="-50" dirty="0">
                <a:ea typeface="Microsoft JhengHei" panose="020B0604030504040204" pitchFamily="34" charset="-120"/>
                <a:sym typeface="Wingdings" panose="05000000000000000000" pitchFamily="2" charset="2"/>
              </a:rPr>
              <a:t> separated from God, deserve to go to hell</a:t>
            </a:r>
          </a:p>
          <a:p>
            <a:endParaRPr lang="en-US" altLang="zh-TW" sz="5400" b="1" i="1" kern="1000" spc="-50" dirty="0">
              <a:ea typeface="Microsoft JhengHei" panose="020B0604030504040204" pitchFamily="34" charset="-120"/>
              <a:sym typeface="Wingdings" panose="05000000000000000000" pitchFamily="2" charset="2"/>
            </a:endParaRPr>
          </a:p>
          <a:p>
            <a:r>
              <a:rPr lang="en-US" altLang="zh-TW" sz="5400" b="1" i="1" kern="1000" spc="-50" dirty="0">
                <a:ea typeface="Microsoft JhengHei" panose="020B0604030504040204" pitchFamily="34" charset="-120"/>
                <a:sym typeface="Wingdings" panose="05000000000000000000" pitchFamily="2" charset="2"/>
              </a:rPr>
              <a:t>Justice</a:t>
            </a:r>
            <a:r>
              <a:rPr lang="en-US" altLang="zh-TW" sz="5400" b="1" kern="1000" spc="-50" dirty="0">
                <a:ea typeface="Microsoft JhengHei" panose="020B0604030504040204" pitchFamily="34" charset="-120"/>
                <a:sym typeface="Wingdings" panose="05000000000000000000" pitchFamily="2" charset="2"/>
              </a:rPr>
              <a:t>: You go to the hell you deserve</a:t>
            </a:r>
          </a:p>
        </p:txBody>
      </p:sp>
    </p:spTree>
    <p:extLst>
      <p:ext uri="{BB962C8B-B14F-4D97-AF65-F5344CB8AC3E}">
        <p14:creationId xmlns:p14="http://schemas.microsoft.com/office/powerpoint/2010/main" val="147664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42750"/>
            <a:ext cx="9114183" cy="4801314"/>
          </a:xfrm>
          <a:prstGeom prst="rect">
            <a:avLst/>
          </a:prstGeom>
        </p:spPr>
        <p:txBody>
          <a:bodyPr wrap="square">
            <a:spAutoFit/>
          </a:bodyPr>
          <a:lstStyle/>
          <a:p>
            <a:r>
              <a:rPr lang="en-US" altLang="zh-TW" sz="5400" b="1" i="1" kern="1000" spc="-50" dirty="0">
                <a:ea typeface="Microsoft JhengHei" panose="020B0604030504040204" pitchFamily="34" charset="-120"/>
                <a:sym typeface="Wingdings" panose="05000000000000000000" pitchFamily="2" charset="2"/>
              </a:rPr>
              <a:t>Mercy</a:t>
            </a:r>
            <a:r>
              <a:rPr lang="en-US" altLang="zh-TW" sz="5400" b="1" kern="1000" spc="-50" dirty="0">
                <a:ea typeface="Microsoft JhengHei" panose="020B0604030504040204" pitchFamily="34" charset="-120"/>
                <a:sym typeface="Wingdings" panose="05000000000000000000" pitchFamily="2" charset="2"/>
              </a:rPr>
              <a:t>: You don’t need to go to the hell which you deserve</a:t>
            </a:r>
          </a:p>
          <a:p>
            <a:endParaRPr lang="en-US" altLang="zh-TW" sz="3000" b="1" i="1" kern="1000" spc="-50" dirty="0">
              <a:ea typeface="Microsoft JhengHei" panose="020B0604030504040204" pitchFamily="34" charset="-120"/>
              <a:sym typeface="Wingdings" panose="05000000000000000000" pitchFamily="2" charset="2"/>
            </a:endParaRPr>
          </a:p>
          <a:p>
            <a:r>
              <a:rPr lang="en-US" altLang="zh-TW" sz="5400" b="1" i="1" kern="1000" spc="-50" dirty="0">
                <a:ea typeface="Microsoft JhengHei" panose="020B0604030504040204" pitchFamily="34" charset="-120"/>
                <a:sym typeface="Wingdings" panose="05000000000000000000" pitchFamily="2" charset="2"/>
              </a:rPr>
              <a:t>Grace</a:t>
            </a:r>
            <a:r>
              <a:rPr lang="en-US" altLang="zh-TW" sz="5400" b="1" kern="1000" spc="-50" dirty="0">
                <a:ea typeface="Microsoft JhengHei" panose="020B0604030504040204" pitchFamily="34" charset="-120"/>
                <a:sym typeface="Wingdings" panose="05000000000000000000" pitchFamily="2" charset="2"/>
              </a:rPr>
              <a:t>: You go to the heaven you don’t deserve to go</a:t>
            </a:r>
            <a:endParaRPr lang="zh-TW" altLang="en-US" sz="5400" b="1" kern="1000" spc="-50" dirty="0">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6467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5591" y="912593"/>
            <a:ext cx="9114183" cy="4708981"/>
          </a:xfrm>
          <a:prstGeom prst="rect">
            <a:avLst/>
          </a:prstGeom>
        </p:spPr>
        <p:txBody>
          <a:bodyPr wrap="square">
            <a:spAutoFit/>
          </a:bodyPr>
          <a:lstStyle/>
          <a:p>
            <a:r>
              <a:rPr lang="en-US" altLang="zh-TW" sz="6000" b="1" kern="1000" spc="-50" dirty="0">
                <a:ea typeface="Microsoft JhengHei" panose="020B0604030504040204" pitchFamily="34" charset="-120"/>
                <a:sym typeface="Wingdings" panose="05000000000000000000" pitchFamily="2" charset="2"/>
              </a:rPr>
              <a:t>God gave us </a:t>
            </a:r>
            <a:r>
              <a:rPr lang="en-US" altLang="zh-TW" sz="6000" b="1" i="1" kern="1000" spc="-50" dirty="0">
                <a:solidFill>
                  <a:srgbClr val="0070C0"/>
                </a:solidFill>
                <a:ea typeface="Microsoft JhengHei" panose="020B0604030504040204" pitchFamily="34" charset="-120"/>
                <a:sym typeface="Wingdings" panose="05000000000000000000" pitchFamily="2" charset="2"/>
              </a:rPr>
              <a:t>mercy</a:t>
            </a:r>
            <a:r>
              <a:rPr lang="en-US" altLang="zh-TW" sz="6000" b="1" kern="1000" spc="-50" dirty="0">
                <a:ea typeface="Microsoft JhengHei" panose="020B0604030504040204" pitchFamily="34" charset="-120"/>
                <a:sym typeface="Wingdings" panose="05000000000000000000" pitchFamily="2" charset="2"/>
              </a:rPr>
              <a:t> so we don’t go to the hell we deserve. </a:t>
            </a:r>
          </a:p>
          <a:p>
            <a:endParaRPr lang="en-US" altLang="zh-TW" sz="6000" b="1" dirty="0">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70911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42750"/>
            <a:ext cx="8517835" cy="3785652"/>
          </a:xfrm>
          <a:prstGeom prst="rect">
            <a:avLst/>
          </a:prstGeom>
        </p:spPr>
        <p:txBody>
          <a:bodyPr wrap="square">
            <a:spAutoFit/>
          </a:bodyPr>
          <a:lstStyle/>
          <a:p>
            <a:r>
              <a:rPr lang="en-US" altLang="zh-TW" sz="6000" b="1" kern="1000" spc="-50" dirty="0">
                <a:ea typeface="Microsoft JhengHei" panose="020B0604030504040204" pitchFamily="34" charset="-120"/>
                <a:sym typeface="Wingdings" panose="05000000000000000000" pitchFamily="2" charset="2"/>
              </a:rPr>
              <a:t>He gave us </a:t>
            </a:r>
            <a:r>
              <a:rPr lang="en-US" altLang="zh-TW" sz="6000" b="1" i="1" kern="1000" spc="-50" dirty="0">
                <a:solidFill>
                  <a:srgbClr val="0070C0"/>
                </a:solidFill>
                <a:ea typeface="Microsoft JhengHei" panose="020B0604030504040204" pitchFamily="34" charset="-120"/>
                <a:sym typeface="Wingdings" panose="05000000000000000000" pitchFamily="2" charset="2"/>
              </a:rPr>
              <a:t>grace</a:t>
            </a:r>
            <a:r>
              <a:rPr lang="en-US" altLang="zh-TW" sz="6000" b="1" kern="1000" spc="-50" dirty="0">
                <a:ea typeface="Microsoft JhengHei" panose="020B0604030504040204" pitchFamily="34" charset="-120"/>
                <a:sym typeface="Wingdings" panose="05000000000000000000" pitchFamily="2" charset="2"/>
              </a:rPr>
              <a:t> so we can go to the heaven we don’t deserve</a:t>
            </a:r>
            <a:r>
              <a:rPr lang="zh-TW" altLang="en-US" sz="6000" b="1" kern="1000" spc="-50" dirty="0">
                <a:ea typeface="Microsoft JhengHei" panose="020B0604030504040204" pitchFamily="34" charset="-120"/>
                <a:sym typeface="Wingdings" panose="05000000000000000000" pitchFamily="2" charset="2"/>
              </a:rPr>
              <a:t> </a:t>
            </a:r>
            <a:r>
              <a:rPr lang="en-US" altLang="zh-TW" sz="6000" b="1" kern="1000" spc="-50" dirty="0">
                <a:ea typeface="Microsoft JhengHei" panose="020B0604030504040204" pitchFamily="34" charset="-120"/>
                <a:sym typeface="Wingdings" panose="05000000000000000000" pitchFamily="2" charset="2"/>
              </a:rPr>
              <a:t>to go.</a:t>
            </a:r>
            <a:endParaRPr lang="zh-TW" altLang="en-US" sz="6000" b="1" kern="1000" spc="-50" dirty="0">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917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3785652"/>
          </a:xfrm>
          <a:prstGeom prst="rect">
            <a:avLst/>
          </a:prstGeom>
        </p:spPr>
        <p:txBody>
          <a:bodyPr wrap="square">
            <a:spAutoFit/>
          </a:bodyPr>
          <a:lstStyle/>
          <a:p>
            <a:r>
              <a:rPr lang="en-US" sz="6000" b="1" dirty="0">
                <a:ea typeface="Microsoft JhengHei" panose="020B0604030504040204" pitchFamily="34" charset="-120"/>
              </a:rPr>
              <a:t>What does God expect of us? </a:t>
            </a:r>
            <a:r>
              <a:rPr lang="zh-TW" altLang="en-US" sz="6000" b="1" dirty="0">
                <a:ea typeface="Microsoft JhengHei" panose="020B0604030504040204" pitchFamily="34" charset="-120"/>
              </a:rPr>
              <a:t> </a:t>
            </a:r>
            <a:r>
              <a:rPr lang="en-US" sz="6000" b="1" dirty="0">
                <a:ea typeface="Microsoft JhengHei" panose="020B0604030504040204" pitchFamily="34" charset="-120"/>
              </a:rPr>
              <a:t>He had mercy on us, and so we should have mercy on others.</a:t>
            </a:r>
          </a:p>
        </p:txBody>
      </p:sp>
    </p:spTree>
    <p:extLst>
      <p:ext uri="{BB962C8B-B14F-4D97-AF65-F5344CB8AC3E}">
        <p14:creationId xmlns:p14="http://schemas.microsoft.com/office/powerpoint/2010/main" val="22854184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12034"/>
            <a:ext cx="8686800" cy="2862322"/>
          </a:xfrm>
          <a:prstGeom prst="rect">
            <a:avLst/>
          </a:prstGeom>
        </p:spPr>
        <p:txBody>
          <a:bodyPr wrap="square">
            <a:spAutoFit/>
          </a:bodyPr>
          <a:lstStyle/>
          <a:p>
            <a:r>
              <a:rPr lang="en-US" sz="6000" b="1" dirty="0">
                <a:ea typeface="Microsoft JhengHei" panose="020B0604030504040204" pitchFamily="34" charset="-120"/>
              </a:rPr>
              <a:t>God gave us so much that we giving a little for others should not be difficult…</a:t>
            </a:r>
          </a:p>
        </p:txBody>
      </p:sp>
    </p:spTree>
    <p:extLst>
      <p:ext uri="{BB962C8B-B14F-4D97-AF65-F5344CB8AC3E}">
        <p14:creationId xmlns:p14="http://schemas.microsoft.com/office/powerpoint/2010/main" val="93087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74374" y="132522"/>
            <a:ext cx="8358809" cy="5632311"/>
          </a:xfrm>
          <a:prstGeom prst="rect">
            <a:avLst/>
          </a:prstGeom>
        </p:spPr>
        <p:txBody>
          <a:bodyPr wrap="square">
            <a:spAutoFit/>
          </a:bodyPr>
          <a:lstStyle/>
          <a:p>
            <a:pPr lvl="0"/>
            <a:r>
              <a:rPr lang="en-US" altLang="zh-TW" sz="6000" b="1" dirty="0">
                <a:latin typeface="+mj-lt"/>
                <a:ea typeface="Microsoft JhengHei" panose="020B0604030504040204" pitchFamily="34" charset="-120"/>
              </a:rPr>
              <a:t>Since he was not able to pay, the master ordered that he and his wife and his children and all that he had be sold to repay the debt.</a:t>
            </a:r>
          </a:p>
        </p:txBody>
      </p:sp>
    </p:spTree>
    <p:extLst>
      <p:ext uri="{BB962C8B-B14F-4D97-AF65-F5344CB8AC3E}">
        <p14:creationId xmlns:p14="http://schemas.microsoft.com/office/powerpoint/2010/main" val="3414228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298174"/>
            <a:ext cx="8458200" cy="5632311"/>
          </a:xfrm>
          <a:prstGeom prst="rect">
            <a:avLst/>
          </a:prstGeom>
        </p:spPr>
        <p:txBody>
          <a:bodyPr wrap="square">
            <a:spAutoFit/>
          </a:bodyPr>
          <a:lstStyle/>
          <a:p>
            <a:pPr lvl="0"/>
            <a:r>
              <a:rPr lang="en-US" altLang="zh-TW" sz="6000" b="1" kern="1000" spc="-50" dirty="0">
                <a:ea typeface="Microsoft JhengHei" panose="020B0604030504040204" pitchFamily="34" charset="-120"/>
              </a:rPr>
              <a:t>Proverbs 19:17 --</a:t>
            </a:r>
          </a:p>
          <a:p>
            <a:pPr lvl="0"/>
            <a:r>
              <a:rPr lang="en-US" altLang="zh-TW" sz="6000" b="1" kern="1000" spc="-50" dirty="0">
                <a:latin typeface="+mj-lt"/>
                <a:ea typeface="Microsoft JhengHei" panose="020B0604030504040204" pitchFamily="34" charset="-120"/>
              </a:rPr>
              <a:t>Anyone who is kind to poor people lends to the Lord. God will </a:t>
            </a:r>
            <a:r>
              <a:rPr lang="en-US" altLang="zh-TW" sz="6000" b="1" kern="1000" spc="-50" dirty="0">
                <a:solidFill>
                  <a:srgbClr val="0070C0"/>
                </a:solidFill>
                <a:latin typeface="+mj-lt"/>
                <a:ea typeface="Microsoft JhengHei" panose="020B0604030504040204" pitchFamily="34" charset="-120"/>
              </a:rPr>
              <a:t>reward</a:t>
            </a:r>
            <a:r>
              <a:rPr lang="en-US" altLang="zh-TW" sz="6000" b="1" kern="1000" spc="-50" baseline="30000" dirty="0">
                <a:solidFill>
                  <a:srgbClr val="0070C0"/>
                </a:solidFill>
                <a:latin typeface="+mj-lt"/>
                <a:ea typeface="Microsoft JhengHei" panose="020B0604030504040204" pitchFamily="34" charset="-120"/>
              </a:rPr>
              <a:t>*</a:t>
            </a:r>
            <a:r>
              <a:rPr lang="en-US" altLang="zh-TW" sz="6000" b="1" kern="1000" spc="-50" dirty="0">
                <a:latin typeface="+mj-lt"/>
                <a:ea typeface="Microsoft JhengHei" panose="020B0604030504040204" pitchFamily="34" charset="-120"/>
              </a:rPr>
              <a:t> them for what they have done.</a:t>
            </a:r>
          </a:p>
        </p:txBody>
      </p:sp>
    </p:spTree>
    <p:extLst>
      <p:ext uri="{BB962C8B-B14F-4D97-AF65-F5344CB8AC3E}">
        <p14:creationId xmlns:p14="http://schemas.microsoft.com/office/powerpoint/2010/main" val="1086192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3948" y="612844"/>
            <a:ext cx="8458200" cy="3231654"/>
          </a:xfrm>
          <a:prstGeom prst="rect">
            <a:avLst/>
          </a:prstGeom>
        </p:spPr>
        <p:txBody>
          <a:bodyPr wrap="square">
            <a:spAutoFit/>
          </a:bodyPr>
          <a:lstStyle/>
          <a:p>
            <a:r>
              <a:rPr lang="en-US" altLang="zh-TW" sz="6000" b="1" kern="1000" spc="-50" dirty="0">
                <a:latin typeface="+mj-lt"/>
                <a:ea typeface="Microsoft JhengHei" panose="020B0604030504040204" pitchFamily="34" charset="-120"/>
              </a:rPr>
              <a:t>Rewards – at-will, voluntary</a:t>
            </a:r>
          </a:p>
          <a:p>
            <a:endParaRPr lang="en-US" altLang="zh-TW" sz="2400" b="1" kern="1000" spc="-50" dirty="0">
              <a:latin typeface="Microsoft JhengHei" panose="020B0604030504040204" pitchFamily="34" charset="-120"/>
              <a:ea typeface="Microsoft JhengHei" panose="020B0604030504040204" pitchFamily="34" charset="-120"/>
            </a:endParaRPr>
          </a:p>
          <a:p>
            <a:r>
              <a:rPr lang="en-US" altLang="zh-TW" sz="6000" b="1" kern="1000" spc="-50" dirty="0">
                <a:latin typeface="+mj-lt"/>
                <a:ea typeface="Microsoft JhengHei" panose="020B0604030504040204" pitchFamily="34" charset="-120"/>
              </a:rPr>
              <a:t>Repaying debt – a </a:t>
            </a:r>
            <a:r>
              <a:rPr lang="en-US" altLang="zh-TW" sz="6000" b="1" u="sng" kern="1000" spc="-50" dirty="0">
                <a:latin typeface="+mj-lt"/>
                <a:ea typeface="Microsoft JhengHei" panose="020B0604030504040204" pitchFamily="34" charset="-120"/>
              </a:rPr>
              <a:t>must</a:t>
            </a:r>
          </a:p>
        </p:txBody>
      </p:sp>
    </p:spTree>
    <p:extLst>
      <p:ext uri="{BB962C8B-B14F-4D97-AF65-F5344CB8AC3E}">
        <p14:creationId xmlns:p14="http://schemas.microsoft.com/office/powerpoint/2010/main" val="2105850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2900" y="626533"/>
            <a:ext cx="8801100" cy="3785652"/>
          </a:xfrm>
          <a:prstGeom prst="rect">
            <a:avLst/>
          </a:prstGeom>
        </p:spPr>
        <p:txBody>
          <a:bodyPr wrap="square">
            <a:spAutoFit/>
          </a:bodyPr>
          <a:lstStyle/>
          <a:p>
            <a:r>
              <a:rPr lang="en-US" altLang="zh-TW" sz="6000" b="1" kern="1000" spc="-50" dirty="0">
                <a:ea typeface="Microsoft JhengHei" panose="020B0604030504040204" pitchFamily="34" charset="-120"/>
              </a:rPr>
              <a:t>What is real mercy?  </a:t>
            </a:r>
          </a:p>
          <a:p>
            <a:pPr marL="857250" indent="-857250">
              <a:buFont typeface="Arial" panose="020B0604020202020204" pitchFamily="34" charset="0"/>
              <a:buChar char="•"/>
            </a:pPr>
            <a:r>
              <a:rPr lang="en-US" altLang="zh-TW" sz="6000" b="1" kern="1000" spc="-50" dirty="0">
                <a:latin typeface="+mj-lt"/>
                <a:ea typeface="Microsoft JhengHei" panose="020B0604030504040204" pitchFamily="34" charset="-120"/>
              </a:rPr>
              <a:t>Feeling genuine sympathy for others</a:t>
            </a:r>
          </a:p>
          <a:p>
            <a:pPr marL="857250" indent="-857250">
              <a:buFont typeface="Arial" panose="020B0604020202020204" pitchFamily="34" charset="0"/>
              <a:buChar char="•"/>
            </a:pPr>
            <a:r>
              <a:rPr lang="en-US" altLang="zh-TW" sz="6000" b="1" kern="1000" spc="-50" dirty="0">
                <a:latin typeface="+mj-lt"/>
                <a:ea typeface="Microsoft JhengHei" panose="020B0604030504040204" pitchFamily="34" charset="-120"/>
              </a:rPr>
              <a:t>Not for selfish reasons</a:t>
            </a:r>
            <a:endParaRPr lang="en-US" altLang="zh-TW" sz="56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211846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5447645"/>
          </a:xfrm>
          <a:prstGeom prst="rect">
            <a:avLst/>
          </a:prstGeom>
        </p:spPr>
        <p:txBody>
          <a:bodyPr wrap="square">
            <a:spAutoFit/>
          </a:bodyPr>
          <a:lstStyle/>
          <a:p>
            <a:r>
              <a:rPr lang="en-US" altLang="zh-TW" sz="5800" b="1" kern="1000" spc="-50" dirty="0">
                <a:ea typeface="Microsoft JhengHei" panose="020B0604030504040204" pitchFamily="34" charset="-120"/>
              </a:rPr>
              <a:t>How to be merciful properly?</a:t>
            </a:r>
          </a:p>
          <a:p>
            <a:pPr marL="857250" indent="-857250">
              <a:buFont typeface="Arial" panose="020B0604020202020204" pitchFamily="34" charset="0"/>
              <a:buChar char="•"/>
            </a:pPr>
            <a:r>
              <a:rPr lang="en-US" altLang="zh-TW" sz="5800" b="1" kern="1000" spc="-50" dirty="0">
                <a:latin typeface="+mj-lt"/>
                <a:ea typeface="Microsoft JhengHei" panose="020B0604030504040204" pitchFamily="34" charset="-120"/>
              </a:rPr>
              <a:t>Help those who really need help</a:t>
            </a:r>
          </a:p>
          <a:p>
            <a:pPr marL="857250" indent="-857250">
              <a:buFont typeface="Arial" panose="020B0604020202020204" pitchFamily="34" charset="0"/>
              <a:buChar char="•"/>
            </a:pPr>
            <a:r>
              <a:rPr lang="en-US" altLang="zh-TW" sz="5800" b="1" kern="1000" spc="-50" dirty="0">
                <a:latin typeface="+mj-lt"/>
                <a:ea typeface="Microsoft JhengHei" panose="020B0604030504040204" pitchFamily="34" charset="-120"/>
              </a:rPr>
              <a:t>Help people stand up, and get re-established</a:t>
            </a:r>
          </a:p>
          <a:p>
            <a:pPr marL="857250" indent="-857250">
              <a:buFont typeface="Arial" panose="020B0604020202020204" pitchFamily="34" charset="0"/>
              <a:buChar char="•"/>
            </a:pPr>
            <a:r>
              <a:rPr lang="en-US" altLang="zh-TW" sz="5800" b="1" kern="1000" spc="-50" dirty="0">
                <a:latin typeface="+mj-lt"/>
                <a:ea typeface="Microsoft JhengHei" panose="020B0604030504040204" pitchFamily="34" charset="-120"/>
              </a:rPr>
              <a:t>Help people return to God</a:t>
            </a:r>
          </a:p>
        </p:txBody>
      </p:sp>
    </p:spTree>
    <p:extLst>
      <p:ext uri="{BB962C8B-B14F-4D97-AF65-F5344CB8AC3E}">
        <p14:creationId xmlns:p14="http://schemas.microsoft.com/office/powerpoint/2010/main" val="1702664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34886" y="364436"/>
            <a:ext cx="7966213"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This is a virtuous cycle</a:t>
            </a:r>
            <a:endParaRPr lang="zh-TW" altLang="en-US" sz="6000" b="1" kern="1000" spc="-50" dirty="0">
              <a:latin typeface="+mj-lt"/>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r>
              <a:rPr lang="en-US" altLang="zh-TW" sz="6000" b="1" kern="1000" spc="-50" dirty="0">
                <a:latin typeface="+mj-lt"/>
                <a:ea typeface="Microsoft JhengHei" panose="020B0604030504040204" pitchFamily="34" charset="-120"/>
              </a:rPr>
              <a:t>Movie: </a:t>
            </a:r>
            <a:r>
              <a:rPr lang="en-US" altLang="zh-TW" sz="6000" b="1" i="1" kern="1000" spc="-50" dirty="0">
                <a:latin typeface="+mj-lt"/>
                <a:ea typeface="Microsoft JhengHei" panose="020B0604030504040204" pitchFamily="34" charset="-120"/>
              </a:rPr>
              <a:t>Pay it Forward</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(2000)</a:t>
            </a:r>
          </a:p>
        </p:txBody>
      </p:sp>
    </p:spTree>
    <p:extLst>
      <p:ext uri="{BB962C8B-B14F-4D97-AF65-F5344CB8AC3E}">
        <p14:creationId xmlns:p14="http://schemas.microsoft.com/office/powerpoint/2010/main" val="1641141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0EADF4-490D-42B5-BCEB-12EB40161EB6}"/>
              </a:ext>
            </a:extLst>
          </p:cNvPr>
          <p:cNvSpPr/>
          <p:nvPr/>
        </p:nvSpPr>
        <p:spPr>
          <a:xfrm>
            <a:off x="3558208" y="163852"/>
            <a:ext cx="5585792" cy="1938992"/>
          </a:xfrm>
          <a:prstGeom prst="rect">
            <a:avLst/>
          </a:prstGeom>
        </p:spPr>
        <p:txBody>
          <a:bodyPr wrap="square">
            <a:spAutoFit/>
          </a:bodyPr>
          <a:lstStyle/>
          <a:p>
            <a:r>
              <a:rPr lang="en-US" altLang="zh-TW" sz="6000" b="1" kern="1000" spc="-50" dirty="0">
                <a:ea typeface="Microsoft JhengHei" panose="020B0604030504040204" pitchFamily="34" charset="-120"/>
              </a:rPr>
              <a:t>Pay it Forward</a:t>
            </a:r>
            <a:r>
              <a:rPr lang="zh-TW" altLang="en-US" sz="6000" b="1" kern="1000" spc="-50" dirty="0">
                <a:ea typeface="Microsoft JhengHei" panose="020B0604030504040204" pitchFamily="34" charset="-120"/>
              </a:rPr>
              <a:t> </a:t>
            </a:r>
            <a:r>
              <a:rPr lang="en-US" altLang="zh-TW" sz="6000" b="1" kern="1000" spc="-50" dirty="0">
                <a:ea typeface="Microsoft JhengHei" panose="020B0604030504040204" pitchFamily="34" charset="-120"/>
              </a:rPr>
              <a:t>– Amazing impacts </a:t>
            </a:r>
            <a:r>
              <a:rPr lang="zh-TW" altLang="en-US" sz="6000" b="1" kern="1000" spc="-50" dirty="0">
                <a:ea typeface="Microsoft JhengHei" panose="020B0604030504040204" pitchFamily="34" charset="-120"/>
              </a:rPr>
              <a:t> </a:t>
            </a:r>
            <a:endParaRPr lang="en-US" sz="6000" dirty="0">
              <a:ea typeface="Microsoft JhengHei" panose="020B0604030504040204" pitchFamily="34" charset="-120"/>
            </a:endParaRPr>
          </a:p>
        </p:txBody>
      </p:sp>
      <p:pic>
        <p:nvPicPr>
          <p:cNvPr id="9" name="Picture 8">
            <a:extLst>
              <a:ext uri="{FF2B5EF4-FFF2-40B4-BE49-F238E27FC236}">
                <a16:creationId xmlns:a16="http://schemas.microsoft.com/office/drawing/2014/main" id="{B1C96193-834F-42FA-9D49-8A12C23D0DA3}"/>
              </a:ext>
            </a:extLst>
          </p:cNvPr>
          <p:cNvPicPr>
            <a:picLocks noChangeAspect="1"/>
          </p:cNvPicPr>
          <p:nvPr/>
        </p:nvPicPr>
        <p:blipFill>
          <a:blip r:embed="rId3"/>
          <a:stretch>
            <a:fillRect/>
          </a:stretch>
        </p:blipFill>
        <p:spPr>
          <a:xfrm>
            <a:off x="163094" y="0"/>
            <a:ext cx="5843898" cy="6318262"/>
          </a:xfrm>
          <a:prstGeom prst="rect">
            <a:avLst/>
          </a:prstGeom>
        </p:spPr>
      </p:pic>
    </p:spTree>
    <p:extLst>
      <p:ext uri="{BB962C8B-B14F-4D97-AF65-F5344CB8AC3E}">
        <p14:creationId xmlns:p14="http://schemas.microsoft.com/office/powerpoint/2010/main" val="2543720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0200" y="0"/>
            <a:ext cx="8436113" cy="7663636"/>
          </a:xfrm>
          <a:prstGeom prst="rect">
            <a:avLst/>
          </a:prstGeom>
        </p:spPr>
        <p:txBody>
          <a:bodyPr wrap="square">
            <a:spAutoFit/>
          </a:bodyPr>
          <a:lstStyle/>
          <a:p>
            <a:r>
              <a:rPr lang="en-US" altLang="zh-TW" sz="6000" b="1" kern="1000" spc="-50" dirty="0">
                <a:latin typeface="+mj-lt"/>
                <a:ea typeface="Microsoft JhengHei" panose="020B0604030504040204" pitchFamily="34" charset="-120"/>
              </a:rPr>
              <a:t>Remember: no matter how they are right now, they are all God’s children.</a:t>
            </a:r>
          </a:p>
          <a:p>
            <a:endParaRPr lang="en-US" altLang="zh-TW" sz="12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When you are kind to someone's child, that person is usually very grateful.</a:t>
            </a:r>
          </a:p>
          <a:p>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899004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139149"/>
            <a:ext cx="8878957"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The beneficiary and your children will also remember your merciful acts for others long afterwards.</a:t>
            </a:r>
          </a:p>
        </p:txBody>
      </p:sp>
    </p:spTree>
    <p:extLst>
      <p:ext uri="{BB962C8B-B14F-4D97-AF65-F5344CB8AC3E}">
        <p14:creationId xmlns:p14="http://schemas.microsoft.com/office/powerpoint/2010/main" val="1261880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3" y="0"/>
            <a:ext cx="8613913" cy="3539430"/>
          </a:xfrm>
          <a:prstGeom prst="rect">
            <a:avLst/>
          </a:prstGeom>
        </p:spPr>
        <p:txBody>
          <a:bodyPr wrap="square">
            <a:spAutoFit/>
          </a:bodyPr>
          <a:lstStyle/>
          <a:p>
            <a:r>
              <a:rPr lang="en-US" altLang="zh-TW" sz="5600" b="1" kern="1000" spc="-50" dirty="0">
                <a:latin typeface="+mj-lt"/>
                <a:ea typeface="Microsoft JhengHei" panose="020B0604030504040204" pitchFamily="34" charset="-120"/>
              </a:rPr>
              <a:t>That is because merciful acts really resonate with our original hearts which God created in His image.</a:t>
            </a:r>
          </a:p>
        </p:txBody>
      </p:sp>
    </p:spTree>
    <p:extLst>
      <p:ext uri="{BB962C8B-B14F-4D97-AF65-F5344CB8AC3E}">
        <p14:creationId xmlns:p14="http://schemas.microsoft.com/office/powerpoint/2010/main" val="3406182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291548"/>
            <a:ext cx="8229600" cy="2862322"/>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What happens if you</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are not merciful and don’t forgive others?</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94448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313332" cy="6340197"/>
          </a:xfrm>
          <a:prstGeom prst="rect">
            <a:avLst/>
          </a:prstGeom>
        </p:spPr>
        <p:txBody>
          <a:bodyPr wrap="square">
            <a:spAutoFit/>
          </a:bodyPr>
          <a:lstStyle/>
          <a:p>
            <a:pPr lvl="0"/>
            <a:r>
              <a:rPr lang="en-US" altLang="zh-TW" sz="5800" b="1" dirty="0">
                <a:latin typeface="+mj-lt"/>
                <a:ea typeface="Microsoft JhengHei" panose="020B0604030504040204" pitchFamily="34" charset="-120"/>
              </a:rPr>
              <a:t>“At this the servant fell on his knees before him. ‘Be patient with me,’ he begged, ‘and I will pay back everything.’  The servant’s master took pity on him, canceled the debt and let him go.</a:t>
            </a:r>
          </a:p>
        </p:txBody>
      </p:sp>
    </p:spTree>
    <p:extLst>
      <p:ext uri="{BB962C8B-B14F-4D97-AF65-F5344CB8AC3E}">
        <p14:creationId xmlns:p14="http://schemas.microsoft.com/office/powerpoint/2010/main" val="30199142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0"/>
            <a:ext cx="8229600" cy="5632311"/>
          </a:xfrm>
          <a:prstGeom prst="rect">
            <a:avLst/>
          </a:prstGeom>
        </p:spPr>
        <p:txBody>
          <a:bodyPr wrap="square">
            <a:spAutoFit/>
          </a:bodyPr>
          <a:lstStyle/>
          <a:p>
            <a:pPr lvl="0"/>
            <a:endParaRPr lang="zh-TW" altLang="en-US" sz="6000" b="1" kern="1000" spc="-50" dirty="0">
              <a:latin typeface="Microsoft JhengHei" panose="020B0604030504040204" pitchFamily="34" charset="-120"/>
              <a:ea typeface="Microsoft JhengHei" panose="020B0604030504040204" pitchFamily="34" charset="-120"/>
            </a:endParaRPr>
          </a:p>
          <a:p>
            <a:pPr lvl="0"/>
            <a:r>
              <a:rPr lang="en-US" altLang="zh-TW" sz="6000" b="1" kern="1000" spc="-50" dirty="0">
                <a:ea typeface="Microsoft JhengHei" panose="020B0604030504040204" pitchFamily="34" charset="-120"/>
              </a:rPr>
              <a:t>Matthew 6:15 – </a:t>
            </a:r>
          </a:p>
          <a:p>
            <a:pPr lvl="0"/>
            <a:r>
              <a:rPr lang="en-US" altLang="zh-TW" sz="6000" b="1" kern="1000" spc="-50" dirty="0">
                <a:latin typeface="+mj-lt"/>
                <a:ea typeface="Microsoft JhengHei" panose="020B0604030504040204" pitchFamily="34" charset="-120"/>
              </a:rPr>
              <a:t>But if you do not forgive the sins of other people, your Father will not forgive your sins.</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301134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1487" y="304800"/>
            <a:ext cx="8541026" cy="5632311"/>
          </a:xfrm>
          <a:prstGeom prst="rect">
            <a:avLst/>
          </a:prstGeom>
        </p:spPr>
        <p:txBody>
          <a:bodyPr wrap="square">
            <a:spAutoFit/>
          </a:bodyPr>
          <a:lstStyle/>
          <a:p>
            <a:pPr lvl="0"/>
            <a:r>
              <a:rPr lang="en-US" altLang="zh-TW" sz="6000" b="1" kern="1000" spc="-50" dirty="0">
                <a:latin typeface="+mj-lt"/>
                <a:ea typeface="Microsoft JhengHei" panose="020B0604030504040204" pitchFamily="34" charset="-120"/>
              </a:rPr>
              <a:t>James 2:13 – </a:t>
            </a:r>
          </a:p>
          <a:p>
            <a:pPr lvl="0"/>
            <a:r>
              <a:rPr lang="en-US" altLang="zh-TW" sz="6000" b="1" kern="1000" spc="-50" dirty="0">
                <a:latin typeface="+mj-lt"/>
                <a:ea typeface="Microsoft JhengHei" panose="020B0604030504040204" pitchFamily="34" charset="-120"/>
              </a:rPr>
              <a:t>Judgment without mercy will be shown to anyone who has not been merciful. </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Mercy triumphs over judgment.</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8297836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679358" y="684695"/>
            <a:ext cx="7785284" cy="4800600"/>
          </a:xfrm>
        </p:spPr>
        <p:txBody>
          <a:bodyPr anchor="t">
            <a:noAutofit/>
          </a:bodyPr>
          <a:lstStyle/>
          <a:p>
            <a:r>
              <a:rPr lang="en-US" altLang="zh-TW" sz="5600" b="1" dirty="0"/>
              <a:t>Confucian teaching: </a:t>
            </a:r>
            <a:r>
              <a:rPr lang="en-US" altLang="zh-TW" sz="5600" b="1" dirty="0">
                <a:solidFill>
                  <a:srgbClr val="0070C0"/>
                </a:solidFill>
              </a:rPr>
              <a:t>Reciprocity</a:t>
            </a:r>
            <a:r>
              <a:rPr lang="en-US" altLang="zh-TW" sz="5600" b="1" dirty="0"/>
              <a:t> (</a:t>
            </a:r>
            <a:r>
              <a:rPr lang="zh-TW" altLang="en-US" sz="5400" b="1" dirty="0">
                <a:latin typeface="Microsoft JhengHei" panose="020B0604030504040204" pitchFamily="34" charset="-120"/>
              </a:rPr>
              <a:t>恕</a:t>
            </a:r>
            <a:r>
              <a:rPr lang="en-US" altLang="zh-TW" sz="5600" b="1" dirty="0"/>
              <a:t>) = “similar or same heart”</a:t>
            </a:r>
            <a:br>
              <a:rPr lang="en-US" altLang="zh-TW" sz="5600" b="1" dirty="0"/>
            </a:br>
            <a:r>
              <a:rPr lang="en-US" altLang="zh-TW" sz="5600" b="1" dirty="0"/>
              <a:t>That character is found in the word “</a:t>
            </a:r>
            <a:r>
              <a:rPr lang="en-US" altLang="zh-TW" sz="5600" b="1" dirty="0">
                <a:solidFill>
                  <a:srgbClr val="0070C0"/>
                </a:solidFill>
              </a:rPr>
              <a:t>forgiveness</a:t>
            </a:r>
            <a:r>
              <a:rPr lang="en-US" altLang="zh-TW" sz="5600" b="1" dirty="0"/>
              <a:t>”</a:t>
            </a:r>
            <a:r>
              <a:rPr lang="en-US" altLang="zh-TW" sz="5400" b="1" dirty="0"/>
              <a:t> (</a:t>
            </a:r>
            <a:r>
              <a:rPr lang="zh-TW" altLang="en-US" sz="5400" b="1" dirty="0">
                <a:latin typeface="Microsoft JhengHei" panose="020B0604030504040204" pitchFamily="34" charset="-120"/>
              </a:rPr>
              <a:t>饒</a:t>
            </a:r>
            <a:r>
              <a:rPr lang="zh-TW" altLang="en-US" sz="5400" b="1" dirty="0">
                <a:solidFill>
                  <a:srgbClr val="0070C0"/>
                </a:solidFill>
                <a:latin typeface="Microsoft JhengHei" panose="020B0604030504040204" pitchFamily="34" charset="-120"/>
              </a:rPr>
              <a:t>恕</a:t>
            </a:r>
            <a:r>
              <a:rPr lang="en-US" altLang="zh-TW" sz="5400" b="1" dirty="0"/>
              <a:t>)</a:t>
            </a:r>
            <a:endParaRPr lang="en-US" sz="5600" b="1" dirty="0"/>
          </a:p>
        </p:txBody>
      </p:sp>
    </p:spTree>
    <p:extLst>
      <p:ext uri="{BB962C8B-B14F-4D97-AF65-F5344CB8AC3E}">
        <p14:creationId xmlns:p14="http://schemas.microsoft.com/office/powerpoint/2010/main" val="39586959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251791" y="159026"/>
            <a:ext cx="8892209" cy="4800600"/>
          </a:xfrm>
        </p:spPr>
        <p:txBody>
          <a:bodyPr anchor="t">
            <a:noAutofit/>
          </a:bodyPr>
          <a:lstStyle/>
          <a:p>
            <a:r>
              <a:rPr lang="en-US" altLang="zh-TW" sz="5600" b="1" dirty="0"/>
              <a:t>Zi Gong asked, saying, "Is there one word which may serve as a rule of practice for all one's life?“  The Master said, "Is not reciprocity (</a:t>
            </a:r>
            <a:r>
              <a:rPr lang="zh-TW" altLang="en-US" sz="5400" b="1" dirty="0">
                <a:latin typeface="Microsoft JhengHei" panose="020B0604030504040204" pitchFamily="34" charset="-120"/>
              </a:rPr>
              <a:t>恕</a:t>
            </a:r>
            <a:r>
              <a:rPr lang="en-US" altLang="zh-TW" sz="5600" b="1" dirty="0"/>
              <a:t>) such a word?  What you do not want done to yourself, do not do to others."</a:t>
            </a:r>
            <a:endParaRPr lang="en-US" sz="5600" b="1" dirty="0"/>
          </a:p>
        </p:txBody>
      </p:sp>
    </p:spTree>
    <p:extLst>
      <p:ext uri="{BB962C8B-B14F-4D97-AF65-F5344CB8AC3E}">
        <p14:creationId xmlns:p14="http://schemas.microsoft.com/office/powerpoint/2010/main" val="32203779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659A-8725-4085-9DED-657869332144}"/>
              </a:ext>
            </a:extLst>
          </p:cNvPr>
          <p:cNvSpPr>
            <a:spLocks noGrp="1"/>
          </p:cNvSpPr>
          <p:nvPr>
            <p:ph type="title"/>
          </p:nvPr>
        </p:nvSpPr>
        <p:spPr>
          <a:xfrm>
            <a:off x="281608" y="536713"/>
            <a:ext cx="8580783" cy="4800600"/>
          </a:xfrm>
        </p:spPr>
        <p:txBody>
          <a:bodyPr anchor="t">
            <a:noAutofit/>
          </a:bodyPr>
          <a:lstStyle/>
          <a:p>
            <a:r>
              <a:rPr lang="en-US" altLang="zh-TW" sz="6000" b="1" dirty="0"/>
              <a:t>Forgiveness: You want someone to have mercy and forgive you, then you need to be merciful and forgive others also</a:t>
            </a:r>
            <a:endParaRPr lang="en-US" sz="6000" b="1" dirty="0"/>
          </a:p>
        </p:txBody>
      </p:sp>
    </p:spTree>
    <p:extLst>
      <p:ext uri="{BB962C8B-B14F-4D97-AF65-F5344CB8AC3E}">
        <p14:creationId xmlns:p14="http://schemas.microsoft.com/office/powerpoint/2010/main" val="3074371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417445"/>
            <a:ext cx="8534400" cy="286232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What about our salvation?  Is it conditional?</a:t>
            </a: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59709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304800"/>
            <a:ext cx="8534400" cy="563231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Do you really believe in and appreciate God’s mercy and salvation if you are not merciful towards others?</a:t>
            </a: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595114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271671"/>
            <a:ext cx="8534400"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We are “justified by </a:t>
            </a:r>
            <a:r>
              <a:rPr lang="en-US" altLang="zh-TW" sz="6000" b="1" kern="1000" spc="-50" dirty="0">
                <a:solidFill>
                  <a:srgbClr val="0070C0"/>
                </a:solidFill>
                <a:latin typeface="+mj-lt"/>
                <a:ea typeface="Microsoft JhengHei" panose="020B0604030504040204" pitchFamily="34" charset="-120"/>
              </a:rPr>
              <a:t>faith</a:t>
            </a:r>
            <a:r>
              <a:rPr lang="en-US" altLang="zh-TW" sz="6000" b="1" kern="1000" spc="-50" dirty="0">
                <a:ea typeface="Microsoft JhengHei" panose="020B0604030504040204" pitchFamily="34" charset="-120"/>
              </a:rPr>
              <a:t>”</a:t>
            </a:r>
            <a:r>
              <a:rPr lang="en-US" altLang="zh-TW" sz="6000" b="1" kern="1000" spc="-50" dirty="0">
                <a:latin typeface="+mj-lt"/>
                <a:ea typeface="Microsoft JhengHei" panose="020B0604030504040204" pitchFamily="34" charset="-120"/>
              </a:rPr>
              <a:t>, but our actions show our true </a:t>
            </a:r>
            <a:r>
              <a:rPr lang="en-US" altLang="zh-TW" sz="6000" b="1" kern="1000" spc="-50" dirty="0">
                <a:solidFill>
                  <a:srgbClr val="0070C0"/>
                </a:solidFill>
                <a:latin typeface="+mj-lt"/>
                <a:ea typeface="Microsoft JhengHei" panose="020B0604030504040204" pitchFamily="34" charset="-120"/>
              </a:rPr>
              <a:t>faith</a:t>
            </a:r>
            <a:r>
              <a:rPr lang="zh-TW" altLang="en-US" sz="6000" b="1" kern="1000" spc="-50" dirty="0">
                <a:solidFill>
                  <a:srgbClr val="0070C0"/>
                </a:solidFill>
                <a:latin typeface="+mj-lt"/>
                <a:ea typeface="Microsoft JhengHei" panose="020B0604030504040204" pitchFamily="34" charset="-120"/>
              </a:rPr>
              <a:t> </a:t>
            </a:r>
            <a:r>
              <a:rPr lang="en-US" altLang="zh-TW" sz="6000" b="1" kern="1000" spc="-50" dirty="0">
                <a:solidFill>
                  <a:srgbClr val="0070C0"/>
                </a:solidFill>
                <a:latin typeface="+mj-lt"/>
                <a:ea typeface="Microsoft JhengHei" panose="020B0604030504040204" pitchFamily="34" charset="-120"/>
              </a:rPr>
              <a:t>or</a:t>
            </a:r>
            <a:r>
              <a:rPr lang="zh-TW" altLang="en-US" sz="6000" b="1" kern="1000" spc="-50" dirty="0">
                <a:solidFill>
                  <a:srgbClr val="0070C0"/>
                </a:solidFill>
                <a:latin typeface="+mj-lt"/>
                <a:ea typeface="Microsoft JhengHei" panose="020B0604030504040204" pitchFamily="34" charset="-120"/>
              </a:rPr>
              <a:t> </a:t>
            </a:r>
            <a:r>
              <a:rPr lang="en-US" altLang="zh-TW" sz="6000" b="1" kern="1000" spc="-50" dirty="0">
                <a:solidFill>
                  <a:srgbClr val="0070C0"/>
                </a:solidFill>
                <a:latin typeface="+mj-lt"/>
                <a:ea typeface="Microsoft JhengHei" panose="020B0604030504040204" pitchFamily="34" charset="-120"/>
              </a:rPr>
              <a:t>beliefs</a:t>
            </a:r>
            <a:r>
              <a:rPr lang="en-US" altLang="zh-TW" sz="6000" b="1" kern="1000" spc="-50" dirty="0">
                <a:latin typeface="+mj-lt"/>
                <a:ea typeface="Microsoft JhengHei" panose="020B0604030504040204" pitchFamily="34" charset="-120"/>
              </a:rPr>
              <a:t>.</a:t>
            </a: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0738012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0933" y="122835"/>
            <a:ext cx="8700789" cy="6555641"/>
          </a:xfrm>
          <a:prstGeom prst="rect">
            <a:avLst/>
          </a:prstGeom>
        </p:spPr>
        <p:txBody>
          <a:bodyPr wrap="square">
            <a:spAutoFit/>
          </a:bodyPr>
          <a:lstStyle/>
          <a:p>
            <a:r>
              <a:rPr lang="en-US" altLang="zh-TW" sz="6000" b="1" kern="1000" spc="-50" dirty="0">
                <a:ea typeface="Microsoft JhengHei" panose="020B0604030504040204" pitchFamily="34" charset="-120"/>
              </a:rPr>
              <a:t>James 2:18 </a:t>
            </a:r>
            <a:r>
              <a:rPr lang="en-US" altLang="zh-TW" sz="6000" b="1" kern="1000" spc="-50" dirty="0">
                <a:latin typeface="+mj-lt"/>
                <a:ea typeface="Microsoft JhengHei" panose="020B0604030504040204" pitchFamily="34" charset="-120"/>
              </a:rPr>
              <a:t> -- </a:t>
            </a:r>
          </a:p>
          <a:p>
            <a:r>
              <a:rPr lang="en-US" altLang="zh-TW" sz="6000" b="1" kern="1000" spc="-50" dirty="0">
                <a:latin typeface="+mj-lt"/>
                <a:ea typeface="Microsoft JhengHei" panose="020B0604030504040204" pitchFamily="34" charset="-120"/>
              </a:rPr>
              <a:t>But someone will say, “You have faith; I have deeds.”</a:t>
            </a:r>
          </a:p>
          <a:p>
            <a:r>
              <a:rPr lang="en-US" altLang="zh-TW" sz="6000" b="1" kern="1000" spc="-50" dirty="0">
                <a:latin typeface="+mj-lt"/>
                <a:ea typeface="Microsoft JhengHei" panose="020B0604030504040204" pitchFamily="34" charset="-120"/>
              </a:rPr>
              <a:t>Show me your faith without deeds, and I will </a:t>
            </a:r>
            <a:r>
              <a:rPr lang="en-US" altLang="zh-TW" sz="6000" b="1" kern="1000" spc="-50" dirty="0">
                <a:solidFill>
                  <a:srgbClr val="0070C0"/>
                </a:solidFill>
                <a:latin typeface="+mj-lt"/>
                <a:ea typeface="Microsoft JhengHei" panose="020B0604030504040204" pitchFamily="34" charset="-120"/>
              </a:rPr>
              <a:t>show you my faith by my deeds</a:t>
            </a:r>
            <a:r>
              <a:rPr lang="en-US" altLang="zh-TW" sz="6000" b="1" kern="1000" spc="-50" dirty="0">
                <a:latin typeface="+mj-lt"/>
                <a:ea typeface="Microsoft JhengHei" panose="020B0604030504040204" pitchFamily="34" charset="-120"/>
              </a:rPr>
              <a:t>.               </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7936836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1728" y="372533"/>
            <a:ext cx="9077739"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True belief and acceptance of mercy and forgiveness from God will change a person.</a:t>
            </a:r>
            <a:endParaRPr lang="zh-TW" altLang="en-US" sz="6000" b="1" kern="1000" spc="-50" dirty="0">
              <a:latin typeface="+mj-lt"/>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9252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6340197"/>
          </a:xfrm>
          <a:prstGeom prst="rect">
            <a:avLst/>
          </a:prstGeom>
        </p:spPr>
        <p:txBody>
          <a:bodyPr wrap="square">
            <a:spAutoFit/>
          </a:bodyPr>
          <a:lstStyle/>
          <a:p>
            <a:pPr lvl="0"/>
            <a:r>
              <a:rPr lang="en-US" altLang="zh-TW" sz="5800" b="1" dirty="0">
                <a:latin typeface="+mj-lt"/>
                <a:ea typeface="Microsoft JhengHei" panose="020B0604030504040204" pitchFamily="34" charset="-120"/>
              </a:rPr>
              <a:t>“But when that servant went out, he found one of his fellow servants who owed him </a:t>
            </a:r>
            <a:r>
              <a:rPr lang="en-US" altLang="zh-TW" sz="5800" b="1" dirty="0">
                <a:solidFill>
                  <a:srgbClr val="C00000"/>
                </a:solidFill>
                <a:latin typeface="+mj-lt"/>
                <a:ea typeface="Microsoft JhengHei" panose="020B0604030504040204" pitchFamily="34" charset="-120"/>
              </a:rPr>
              <a:t>a hundred silver coins</a:t>
            </a:r>
            <a:r>
              <a:rPr lang="en-US" altLang="zh-TW" sz="5800" b="1" dirty="0">
                <a:latin typeface="+mj-lt"/>
                <a:ea typeface="Microsoft JhengHei" panose="020B0604030504040204" pitchFamily="34" charset="-120"/>
              </a:rPr>
              <a:t>. He grabbed him and began to choke him. ‘Pay back what you owe me!’ he demanded.</a:t>
            </a:r>
          </a:p>
        </p:txBody>
      </p:sp>
    </p:spTree>
    <p:extLst>
      <p:ext uri="{BB962C8B-B14F-4D97-AF65-F5344CB8AC3E}">
        <p14:creationId xmlns:p14="http://schemas.microsoft.com/office/powerpoint/2010/main" val="4828059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D07155-925E-4802-AFDB-1F4DA3D7EA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11" y="1603375"/>
            <a:ext cx="2988637" cy="2615875"/>
          </a:xfrm>
          <a:prstGeom prst="rect">
            <a:avLst/>
          </a:prstGeom>
        </p:spPr>
      </p:pic>
      <p:sp>
        <p:nvSpPr>
          <p:cNvPr id="3" name="Content Placeholder 2"/>
          <p:cNvSpPr>
            <a:spLocks noGrp="1"/>
          </p:cNvSpPr>
          <p:nvPr>
            <p:ph idx="1"/>
          </p:nvPr>
        </p:nvSpPr>
        <p:spPr>
          <a:xfrm>
            <a:off x="411412" y="174625"/>
            <a:ext cx="8376988" cy="533400"/>
          </a:xfrm>
        </p:spPr>
        <p:txBody>
          <a:bodyPr>
            <a:noAutofit/>
          </a:bodyPr>
          <a:lstStyle/>
          <a:p>
            <a:pPr marL="0" indent="0">
              <a:buNone/>
            </a:pPr>
            <a:r>
              <a:rPr lang="en-US" altLang="zh-TW" sz="6000" b="1" dirty="0">
                <a:latin typeface="+mj-lt"/>
                <a:cs typeface="Times New Roman" panose="02020603050405020304" pitchFamily="18" charset="0"/>
              </a:rPr>
              <a:t>Valjean in </a:t>
            </a:r>
            <a:r>
              <a:rPr lang="en-US" altLang="zh-TW" sz="6000" b="1" i="1" dirty="0">
                <a:latin typeface="+mj-lt"/>
                <a:cs typeface="Times New Roman" panose="02020603050405020304" pitchFamily="18" charset="0"/>
              </a:rPr>
              <a:t>Les </a:t>
            </a:r>
            <a:r>
              <a:rPr lang="en-US" altLang="zh-TW" sz="6000" b="1" i="1" dirty="0" err="1">
                <a:latin typeface="+mj-lt"/>
                <a:cs typeface="Times New Roman" panose="02020603050405020304" pitchFamily="18" charset="0"/>
              </a:rPr>
              <a:t>Miserables</a:t>
            </a:r>
            <a:endParaRPr lang="en-US" altLang="zh-TW" sz="6000" b="1" i="1" dirty="0">
              <a:latin typeface="+mj-lt"/>
            </a:endParaRPr>
          </a:p>
        </p:txBody>
      </p:sp>
      <p:pic>
        <p:nvPicPr>
          <p:cNvPr id="14" name="Picture 13">
            <a:extLst>
              <a:ext uri="{FF2B5EF4-FFF2-40B4-BE49-F238E27FC236}">
                <a16:creationId xmlns:a16="http://schemas.microsoft.com/office/drawing/2014/main" id="{1407686D-7DBB-4DB3-AAF5-9F498F476B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4648" y="1261676"/>
            <a:ext cx="2867025" cy="1911350"/>
          </a:xfrm>
          <a:prstGeom prst="rect">
            <a:avLst/>
          </a:prstGeom>
        </p:spPr>
      </p:pic>
      <p:pic>
        <p:nvPicPr>
          <p:cNvPr id="12" name="Picture 11">
            <a:extLst>
              <a:ext uri="{FF2B5EF4-FFF2-40B4-BE49-F238E27FC236}">
                <a16:creationId xmlns:a16="http://schemas.microsoft.com/office/drawing/2014/main" id="{417F2967-7E0D-4F83-98BC-4BC5743DC7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9319" y="989399"/>
            <a:ext cx="1981200" cy="2286000"/>
          </a:xfrm>
          <a:prstGeom prst="rect">
            <a:avLst/>
          </a:prstGeom>
        </p:spPr>
      </p:pic>
      <p:pic>
        <p:nvPicPr>
          <p:cNvPr id="10" name="Picture 9">
            <a:extLst>
              <a:ext uri="{FF2B5EF4-FFF2-40B4-BE49-F238E27FC236}">
                <a16:creationId xmlns:a16="http://schemas.microsoft.com/office/drawing/2014/main" id="{EC610AAA-6FF4-4B75-9E0D-E708EEF667C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7434" y="2746375"/>
            <a:ext cx="3123770" cy="2081212"/>
          </a:xfrm>
          <a:prstGeom prst="rect">
            <a:avLst/>
          </a:prstGeom>
        </p:spPr>
      </p:pic>
      <p:sp>
        <p:nvSpPr>
          <p:cNvPr id="15" name="TextBox 14">
            <a:extLst>
              <a:ext uri="{FF2B5EF4-FFF2-40B4-BE49-F238E27FC236}">
                <a16:creationId xmlns:a16="http://schemas.microsoft.com/office/drawing/2014/main" id="{709D76B7-816C-4C14-8678-DC6FBF7446F4}"/>
              </a:ext>
            </a:extLst>
          </p:cNvPr>
          <p:cNvSpPr txBox="1"/>
          <p:nvPr/>
        </p:nvSpPr>
        <p:spPr>
          <a:xfrm>
            <a:off x="152830" y="4095363"/>
            <a:ext cx="8717689" cy="2862322"/>
          </a:xfrm>
          <a:prstGeom prst="rect">
            <a:avLst/>
          </a:prstGeom>
          <a:noFill/>
        </p:spPr>
        <p:txBody>
          <a:bodyPr wrap="square" rtlCol="0">
            <a:spAutoFit/>
          </a:bodyPr>
          <a:lstStyle/>
          <a:p>
            <a:r>
              <a:rPr lang="en-US" sz="6000" b="1" dirty="0">
                <a:ea typeface="Microsoft JhengHei" panose="020B0604030504040204" pitchFamily="34" charset="-120"/>
              </a:rPr>
              <a:t>He received</a:t>
            </a:r>
          </a:p>
          <a:p>
            <a:r>
              <a:rPr lang="en-US" sz="6000" b="1" dirty="0">
                <a:ea typeface="Microsoft JhengHei" panose="020B0604030504040204" pitchFamily="34" charset="-120"/>
              </a:rPr>
              <a:t>mercy and changed to become merciful to others</a:t>
            </a:r>
          </a:p>
        </p:txBody>
      </p:sp>
    </p:spTree>
    <p:extLst>
      <p:ext uri="{BB962C8B-B14F-4D97-AF65-F5344CB8AC3E}">
        <p14:creationId xmlns:p14="http://schemas.microsoft.com/office/powerpoint/2010/main" val="2269408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0"/>
            <a:ext cx="8534400" cy="5386090"/>
          </a:xfrm>
          <a:prstGeom prst="rect">
            <a:avLst/>
          </a:prstGeom>
        </p:spPr>
        <p:txBody>
          <a:bodyPr wrap="square">
            <a:spAutoFit/>
          </a:bodyPr>
          <a:lstStyle/>
          <a:p>
            <a:r>
              <a:rPr lang="en-US" altLang="zh-TW" sz="5600" b="1" kern="1000" spc="-50" dirty="0">
                <a:ea typeface="Microsoft JhengHei" panose="020B0604030504040204" pitchFamily="34" charset="-120"/>
              </a:rPr>
              <a:t>Conversely, an unmerciful or unforgiving person does not truly believe in God’s forgiveness of him.</a:t>
            </a:r>
            <a:endParaRPr lang="zh-TW" altLang="en-US" sz="5600" b="1" kern="1000" spc="-50" dirty="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85186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5896" y="151179"/>
            <a:ext cx="8700052"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Can one be saved if his actions show that he does not believe he is forgiven by God?</a:t>
            </a:r>
            <a:endParaRPr lang="zh-TW" altLang="en-US" sz="6000" b="1" kern="1000" spc="-50" dirty="0">
              <a:latin typeface="+mj-lt"/>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771043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5896" y="151179"/>
            <a:ext cx="8892208" cy="2769989"/>
          </a:xfrm>
          <a:prstGeom prst="rect">
            <a:avLst/>
          </a:prstGeom>
        </p:spPr>
        <p:txBody>
          <a:bodyPr wrap="square">
            <a:spAutoFit/>
          </a:bodyPr>
          <a:lstStyle/>
          <a:p>
            <a:r>
              <a:rPr lang="en-US" altLang="zh-TW" sz="5800" b="1" kern="1000" spc="-50" dirty="0">
                <a:latin typeface="+mj-lt"/>
                <a:ea typeface="Microsoft JhengHei" panose="020B0604030504040204" pitchFamily="34" charset="-120"/>
              </a:rPr>
              <a:t>Nobody can answer that.  We only see the outside.  Only God can see one’s heart.</a:t>
            </a:r>
            <a:endParaRPr lang="zh-TW" altLang="en-US" sz="58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41861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2511218"/>
            <a:ext cx="8534400" cy="1015663"/>
          </a:xfrm>
          <a:prstGeom prst="rect">
            <a:avLst/>
          </a:prstGeom>
        </p:spPr>
        <p:txBody>
          <a:bodyPr wrap="square">
            <a:spAutoFit/>
          </a:bodyPr>
          <a:lstStyle/>
          <a:p>
            <a:pPr lvl="0" algn="ctr"/>
            <a:r>
              <a:rPr lang="en-US" altLang="zh-TW" sz="6000" b="1" dirty="0">
                <a:ea typeface="Microsoft JhengHei" panose="020B0604030504040204" pitchFamily="34" charset="-120"/>
              </a:rPr>
              <a:t>Then what about </a:t>
            </a:r>
            <a:r>
              <a:rPr lang="en-US" altLang="zh-TW" sz="6000" b="1" dirty="0">
                <a:solidFill>
                  <a:srgbClr val="0070C0"/>
                </a:solidFill>
                <a:ea typeface="Microsoft JhengHei" panose="020B0604030504040204" pitchFamily="34" charset="-120"/>
              </a:rPr>
              <a:t>justice</a:t>
            </a:r>
            <a:r>
              <a:rPr lang="en-US" altLang="zh-TW" sz="6000" b="1" dirty="0">
                <a:ea typeface="Microsoft JhengHei" panose="020B0604030504040204" pitchFamily="34" charset="-120"/>
              </a:rPr>
              <a:t>?</a:t>
            </a:r>
          </a:p>
        </p:txBody>
      </p:sp>
    </p:spTree>
    <p:extLst>
      <p:ext uri="{BB962C8B-B14F-4D97-AF65-F5344CB8AC3E}">
        <p14:creationId xmlns:p14="http://schemas.microsoft.com/office/powerpoint/2010/main" val="10852827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6124754"/>
          </a:xfrm>
          <a:prstGeom prst="rect">
            <a:avLst/>
          </a:prstGeom>
        </p:spPr>
        <p:txBody>
          <a:bodyPr wrap="square">
            <a:spAutoFit/>
          </a:bodyPr>
          <a:lstStyle/>
          <a:p>
            <a:pPr lvl="0"/>
            <a:r>
              <a:rPr lang="en-US" sz="5600" b="1" dirty="0">
                <a:latin typeface="Calibri (Body)"/>
                <a:ea typeface="Microsoft JhengHei" panose="020B0604030504040204" pitchFamily="34" charset="-120"/>
              </a:rPr>
              <a:t>Romans 12:19</a:t>
            </a:r>
            <a:endParaRPr lang="en-US" altLang="zh-TW" sz="5600" b="1" dirty="0">
              <a:latin typeface="Calibri (Body)"/>
              <a:ea typeface="Microsoft JhengHei" panose="020B0604030504040204" pitchFamily="34" charset="-120"/>
            </a:endParaRPr>
          </a:p>
          <a:p>
            <a:pPr lvl="0"/>
            <a:r>
              <a:rPr lang="en-US" sz="5600" b="1" dirty="0">
                <a:solidFill>
                  <a:srgbClr val="C00000"/>
                </a:solidFill>
                <a:latin typeface="Calibri (Body)"/>
                <a:ea typeface="Microsoft JhengHei" panose="020B0604030504040204" pitchFamily="34" charset="-120"/>
              </a:rPr>
              <a:t>Do not take revenge</a:t>
            </a:r>
            <a:r>
              <a:rPr lang="en-US" sz="5600" b="1" dirty="0">
                <a:latin typeface="Calibri (Body)"/>
                <a:ea typeface="Microsoft JhengHei" panose="020B0604030504040204" pitchFamily="34" charset="-120"/>
              </a:rPr>
              <a:t>, my dear friends, but leave room for </a:t>
            </a:r>
            <a:r>
              <a:rPr lang="en-US" sz="5600" b="1" dirty="0">
                <a:solidFill>
                  <a:srgbClr val="0070C0"/>
                </a:solidFill>
                <a:latin typeface="Calibri (Body)"/>
                <a:ea typeface="Microsoft JhengHei" panose="020B0604030504040204" pitchFamily="34" charset="-120"/>
              </a:rPr>
              <a:t>God’s wrath</a:t>
            </a:r>
            <a:r>
              <a:rPr lang="en-US" sz="5600" b="1" dirty="0">
                <a:latin typeface="Calibri (Body)"/>
                <a:ea typeface="Microsoft JhengHei" panose="020B0604030504040204" pitchFamily="34" charset="-120"/>
              </a:rPr>
              <a:t>, for it is written: “</a:t>
            </a:r>
            <a:r>
              <a:rPr lang="en-US" sz="5600" b="1" dirty="0">
                <a:solidFill>
                  <a:srgbClr val="0070C0"/>
                </a:solidFill>
                <a:latin typeface="Calibri (Body)"/>
                <a:ea typeface="Microsoft JhengHei" panose="020B0604030504040204" pitchFamily="34" charset="-120"/>
              </a:rPr>
              <a:t>It is mine to avenge; I will repay</a:t>
            </a:r>
            <a:r>
              <a:rPr lang="en-US" sz="5600" b="1" dirty="0">
                <a:latin typeface="Calibri (Body)"/>
                <a:ea typeface="Microsoft JhengHei" panose="020B0604030504040204" pitchFamily="34" charset="-120"/>
              </a:rPr>
              <a:t>,” says the Lord.</a:t>
            </a:r>
          </a:p>
        </p:txBody>
      </p:sp>
    </p:spTree>
    <p:extLst>
      <p:ext uri="{BB962C8B-B14F-4D97-AF65-F5344CB8AC3E}">
        <p14:creationId xmlns:p14="http://schemas.microsoft.com/office/powerpoint/2010/main" val="15101936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869" y="132525"/>
            <a:ext cx="8448261" cy="3416320"/>
          </a:xfrm>
          <a:prstGeom prst="rect">
            <a:avLst/>
          </a:prstGeom>
        </p:spPr>
        <p:txBody>
          <a:bodyPr wrap="square">
            <a:spAutoFit/>
          </a:bodyPr>
          <a:lstStyle/>
          <a:p>
            <a:pPr lvl="0"/>
            <a:r>
              <a:rPr lang="en-US" sz="5400" b="1" dirty="0">
                <a:ea typeface="Microsoft JhengHei" panose="020B0604030504040204" pitchFamily="34" charset="-120"/>
              </a:rPr>
              <a:t>It’s your job to </a:t>
            </a:r>
            <a:r>
              <a:rPr lang="en-US" sz="5400" b="1" dirty="0">
                <a:solidFill>
                  <a:schemeClr val="accent6">
                    <a:lumMod val="50000"/>
                  </a:schemeClr>
                </a:solidFill>
                <a:ea typeface="Microsoft JhengHei" panose="020B0604030504040204" pitchFamily="34" charset="-120"/>
              </a:rPr>
              <a:t>be merciful and forgiving</a:t>
            </a:r>
            <a:r>
              <a:rPr lang="en-US" sz="5400" b="1" dirty="0">
                <a:ea typeface="Microsoft JhengHei" panose="020B0604030504040204" pitchFamily="34" charset="-120"/>
              </a:rPr>
              <a:t>.  It’s God’s job to enforce </a:t>
            </a:r>
            <a:r>
              <a:rPr lang="en-US" sz="5400" b="1" dirty="0">
                <a:solidFill>
                  <a:srgbClr val="0070C0"/>
                </a:solidFill>
                <a:ea typeface="Microsoft JhengHei" panose="020B0604030504040204" pitchFamily="34" charset="-120"/>
              </a:rPr>
              <a:t>justice</a:t>
            </a:r>
            <a:r>
              <a:rPr lang="en-US" sz="5400" b="1" dirty="0">
                <a:ea typeface="Microsoft JhengHei" panose="020B0604030504040204" pitchFamily="34" charset="-120"/>
              </a:rPr>
              <a:t>, either on Earth or in Afterlife or both.</a:t>
            </a:r>
            <a:endParaRPr lang="en-US" sz="5400" dirty="0">
              <a:ea typeface="Microsoft JhengHei" panose="020B0604030504040204" pitchFamily="34" charset="-120"/>
            </a:endParaRPr>
          </a:p>
        </p:txBody>
      </p:sp>
    </p:spTree>
    <p:extLst>
      <p:ext uri="{BB962C8B-B14F-4D97-AF65-F5344CB8AC3E}">
        <p14:creationId xmlns:p14="http://schemas.microsoft.com/office/powerpoint/2010/main" val="15574472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1" y="0"/>
            <a:ext cx="8534400" cy="4462760"/>
          </a:xfrm>
          <a:prstGeom prst="rect">
            <a:avLst/>
          </a:prstGeom>
        </p:spPr>
        <p:txBody>
          <a:bodyPr wrap="square">
            <a:spAutoFit/>
          </a:bodyPr>
          <a:lstStyle/>
          <a:p>
            <a:r>
              <a:rPr lang="en-US" altLang="zh-TW" sz="5600" b="1" kern="1000" spc="-50" dirty="0">
                <a:latin typeface="+mj-lt"/>
                <a:ea typeface="Microsoft JhengHei" panose="020B0604030504040204" pitchFamily="34" charset="-120"/>
              </a:rPr>
              <a:t>Some pain may be too much for someone to forgive.  We need to at least </a:t>
            </a:r>
            <a:r>
              <a:rPr lang="en-US" altLang="zh-TW" sz="5600" b="1" u="sng" kern="1000" spc="-50" dirty="0">
                <a:latin typeface="+mj-lt"/>
                <a:ea typeface="Microsoft JhengHei" panose="020B0604030504040204" pitchFamily="34" charset="-120"/>
              </a:rPr>
              <a:t>be willing and try to forgive</a:t>
            </a:r>
            <a:r>
              <a:rPr lang="en-US" altLang="zh-TW" sz="5600" b="1" kern="1000" spc="-50" dirty="0">
                <a:latin typeface="+mj-lt"/>
                <a:ea typeface="Microsoft JhengHei" panose="020B0604030504040204" pitchFamily="34" charset="-120"/>
              </a:rPr>
              <a:t>.</a:t>
            </a:r>
            <a:endParaRPr lang="zh-TW" altLang="en-US" sz="5600" b="1" kern="1000" spc="-50" dirty="0">
              <a:latin typeface="+mj-lt"/>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2669660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117693"/>
            <a:ext cx="8534400"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Perhaps the key is your intention.  Have you </a:t>
            </a:r>
            <a:r>
              <a:rPr lang="en-US" altLang="zh-TW" sz="6000" b="1" kern="1000" spc="-50" dirty="0">
                <a:solidFill>
                  <a:srgbClr val="0070C0"/>
                </a:solidFill>
                <a:latin typeface="+mj-lt"/>
                <a:ea typeface="Microsoft JhengHei" panose="020B0604030504040204" pitchFamily="34" charset="-120"/>
              </a:rPr>
              <a:t>tried</a:t>
            </a:r>
            <a:r>
              <a:rPr lang="en-US" altLang="zh-TW" sz="6000" b="1" kern="1000" spc="-50" dirty="0">
                <a:latin typeface="+mj-lt"/>
                <a:ea typeface="Microsoft JhengHei" panose="020B0604030504040204" pitchFamily="34" charset="-120"/>
              </a:rPr>
              <a:t> to be merciful and forgiving?</a:t>
            </a:r>
            <a:endParaRPr lang="zh-TW" altLang="en-US" sz="6000" b="1" kern="1000" spc="-50" dirty="0">
              <a:latin typeface="+mj-lt"/>
              <a:ea typeface="Microsoft JhengHei" panose="020B0604030504040204" pitchFamily="34" charset="-120"/>
            </a:endParaRPr>
          </a:p>
          <a:p>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0210616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9027" y="132525"/>
            <a:ext cx="8984974" cy="6617196"/>
          </a:xfrm>
          <a:prstGeom prst="rect">
            <a:avLst/>
          </a:prstGeom>
        </p:spPr>
        <p:txBody>
          <a:bodyPr wrap="square">
            <a:spAutoFit/>
          </a:bodyPr>
          <a:lstStyle/>
          <a:p>
            <a:r>
              <a:rPr lang="en-US" sz="5300" b="1" dirty="0">
                <a:ea typeface="Microsoft JhengHei" panose="020B0604030504040204" pitchFamily="34" charset="-120"/>
              </a:rPr>
              <a:t>1 Cor. 4:5 -- Therefore judge nothing before the appointed time; wait until the Lord comes. He will bring to light what is hidden in darkness and </a:t>
            </a:r>
            <a:r>
              <a:rPr lang="en-US" sz="5300" b="1" dirty="0">
                <a:solidFill>
                  <a:srgbClr val="0070C0"/>
                </a:solidFill>
                <a:ea typeface="Microsoft JhengHei" panose="020B0604030504040204" pitchFamily="34" charset="-120"/>
              </a:rPr>
              <a:t>will expose the motives of the heart</a:t>
            </a:r>
            <a:r>
              <a:rPr lang="en-US" sz="5300" b="1" dirty="0">
                <a:ea typeface="Microsoft JhengHei" panose="020B0604030504040204" pitchFamily="34" charset="-120"/>
              </a:rPr>
              <a:t>. At that time each will receive their praise from God.</a:t>
            </a:r>
            <a:endParaRPr lang="en-US" sz="5300" dirty="0">
              <a:ea typeface="Microsoft JhengHei" panose="020B0604030504040204" pitchFamily="34" charset="-120"/>
            </a:endParaRPr>
          </a:p>
        </p:txBody>
      </p:sp>
    </p:spTree>
    <p:extLst>
      <p:ext uri="{BB962C8B-B14F-4D97-AF65-F5344CB8AC3E}">
        <p14:creationId xmlns:p14="http://schemas.microsoft.com/office/powerpoint/2010/main" val="73067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6555641"/>
          </a:xfrm>
          <a:prstGeom prst="rect">
            <a:avLst/>
          </a:prstGeom>
        </p:spPr>
        <p:txBody>
          <a:bodyPr wrap="square">
            <a:spAutoFit/>
          </a:bodyPr>
          <a:lstStyle/>
          <a:p>
            <a:pPr lvl="0"/>
            <a:r>
              <a:rPr lang="en-US" altLang="zh-TW" sz="6000" b="1" dirty="0">
                <a:latin typeface="+mj-lt"/>
                <a:ea typeface="Microsoft JhengHei" panose="020B0604030504040204" pitchFamily="34" charset="-120"/>
              </a:rPr>
              <a:t>“His fellow servant fell to his knees and begged him, ‘Be patient with me, and I will pay it back.’</a:t>
            </a:r>
          </a:p>
          <a:p>
            <a:pPr lvl="0"/>
            <a:r>
              <a:rPr lang="en-US" altLang="zh-TW" sz="6000" b="1" dirty="0">
                <a:latin typeface="+mj-lt"/>
                <a:ea typeface="Microsoft JhengHei" panose="020B0604030504040204" pitchFamily="34" charset="-120"/>
              </a:rPr>
              <a:t>“But he refused. Instead, he went off and had the man thrown into prison until</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7522294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562388" y="861390"/>
            <a:ext cx="8276812" cy="5844209"/>
          </a:xfrm>
        </p:spPr>
        <p:txBody>
          <a:bodyPr>
            <a:noAutofit/>
          </a:bodyPr>
          <a:lstStyle/>
          <a:p>
            <a:pPr marL="0" indent="0">
              <a:buNone/>
            </a:pPr>
            <a:r>
              <a:rPr lang="en-US" sz="6000" b="1" dirty="0"/>
              <a:t>The heart – that’ll be the 6</a:t>
            </a:r>
            <a:r>
              <a:rPr lang="en-US" sz="6000" b="1" baseline="30000" dirty="0"/>
              <a:t>th</a:t>
            </a:r>
            <a:r>
              <a:rPr lang="en-US" sz="6000" b="1" dirty="0"/>
              <a:t> beatitude…</a:t>
            </a:r>
          </a:p>
        </p:txBody>
      </p:sp>
    </p:spTree>
    <p:extLst>
      <p:ext uri="{BB962C8B-B14F-4D97-AF65-F5344CB8AC3E}">
        <p14:creationId xmlns:p14="http://schemas.microsoft.com/office/powerpoint/2010/main" val="24642728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570854" y="294123"/>
            <a:ext cx="8276812" cy="5844209"/>
          </a:xfrm>
        </p:spPr>
        <p:txBody>
          <a:bodyPr>
            <a:noAutofit/>
          </a:bodyPr>
          <a:lstStyle/>
          <a:p>
            <a:pPr marL="0" indent="0">
              <a:buNone/>
            </a:pPr>
            <a:r>
              <a:rPr lang="en-US" sz="6000" b="1" dirty="0"/>
              <a:t>5</a:t>
            </a:r>
            <a:r>
              <a:rPr lang="en-US" sz="6000" b="1" baseline="30000" dirty="0"/>
              <a:t>th</a:t>
            </a:r>
            <a:r>
              <a:rPr lang="en-US" sz="6000" b="1" dirty="0"/>
              <a:t> beatitude:</a:t>
            </a:r>
          </a:p>
          <a:p>
            <a:pPr marL="0" indent="0">
              <a:buNone/>
            </a:pPr>
            <a:r>
              <a:rPr lang="en-US" sz="6000" b="1" dirty="0"/>
              <a:t>Be merciful towards others, and you will be shown mercy.</a:t>
            </a:r>
          </a:p>
          <a:p>
            <a:pPr marL="0" indent="0">
              <a:buNone/>
            </a:pPr>
            <a:endParaRPr lang="en-US" sz="6000" b="1" dirty="0"/>
          </a:p>
          <a:p>
            <a:pPr marL="0" indent="0">
              <a:buNone/>
            </a:pPr>
            <a:r>
              <a:rPr lang="en-US" sz="6000" b="1" dirty="0"/>
              <a:t>May God bless you all.</a:t>
            </a:r>
          </a:p>
          <a:p>
            <a:pPr marL="0" indent="0">
              <a:buNone/>
            </a:pPr>
            <a:r>
              <a:rPr lang="en-US" sz="6000" b="1" dirty="0"/>
              <a:t> </a:t>
            </a:r>
          </a:p>
        </p:txBody>
      </p:sp>
    </p:spTree>
    <p:extLst>
      <p:ext uri="{BB962C8B-B14F-4D97-AF65-F5344CB8AC3E}">
        <p14:creationId xmlns:p14="http://schemas.microsoft.com/office/powerpoint/2010/main" val="236397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7733" y="93134"/>
            <a:ext cx="9076267" cy="6555641"/>
          </a:xfrm>
          <a:prstGeom prst="rect">
            <a:avLst/>
          </a:prstGeom>
        </p:spPr>
        <p:txBody>
          <a:bodyPr wrap="square">
            <a:spAutoFit/>
          </a:bodyPr>
          <a:lstStyle/>
          <a:p>
            <a:pPr lvl="0"/>
            <a:r>
              <a:rPr lang="en-US" altLang="zh-TW" sz="6000" b="1" dirty="0">
                <a:latin typeface="+mj-lt"/>
                <a:ea typeface="Microsoft JhengHei" panose="020B0604030504040204" pitchFamily="34" charset="-120"/>
              </a:rPr>
              <a:t>he could pay the debt.  When the other servants saw what had happened, they were outraged and went and told their master everything that had happened.</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18002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7232749"/>
          </a:xfrm>
          <a:prstGeom prst="rect">
            <a:avLst/>
          </a:prstGeom>
        </p:spPr>
        <p:txBody>
          <a:bodyPr wrap="square">
            <a:spAutoFit/>
          </a:bodyPr>
          <a:lstStyle/>
          <a:p>
            <a:pPr lvl="0"/>
            <a:r>
              <a:rPr lang="en-US" altLang="zh-TW" sz="5600" b="1" dirty="0">
                <a:latin typeface="+mj-lt"/>
                <a:ea typeface="Microsoft JhengHei" panose="020B0604030504040204" pitchFamily="34" charset="-120"/>
              </a:rPr>
              <a:t>“Then the master called the servant in. ‘You wicked servant,’ he said, ‘I canceled all that debt of yours because you begged me to.  Shouldn’t you have had mercy on your fellow servant just as I had on you?’</a:t>
            </a:r>
            <a:endParaRPr lang="zh-TW" altLang="en-US" sz="56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193438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7729</TotalTime>
  <Words>4748</Words>
  <Application>Microsoft Office PowerPoint</Application>
  <PresentationFormat>On-screen Show (4:3)</PresentationFormat>
  <Paragraphs>356</Paragraphs>
  <Slides>71</Slides>
  <Notes>58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Calibri (Body)</vt:lpstr>
      <vt:lpstr>Microsoft JhengHei</vt:lpstr>
      <vt:lpstr>PMingLiU</vt:lpstr>
      <vt:lpstr>Arial</vt:lpstr>
      <vt:lpstr>Arial Narrow</vt:lpstr>
      <vt:lpstr>Calibri</vt:lpstr>
      <vt:lpstr>Times New Roman</vt:lpstr>
      <vt:lpstr>Office Theme</vt:lpstr>
      <vt:lpstr>5th Beatitude: Mercy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5th Beatitude: Mercy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Confucian teaching: Reciprocity (恕) = “similar or same heart” That character is found in the word “forgiveness” (饒恕)</vt:lpstr>
      <vt:lpstr>Zi Gong asked, saying, "Is there one word which may serve as a rule of practice for all one's life?“  The Master said, "Is not reciprocity (恕) such a word?  What you do not want done to yourself, do not do to others."</vt:lpstr>
      <vt:lpstr>Forgiveness: You want someone to have mercy and forgive you, then you need to be merciful and forgive others also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2023-08-05T07:06:58Z</dcterms:modified>
</cp:coreProperties>
</file>