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sldIdLst>
    <p:sldId id="1493" r:id="rId2"/>
    <p:sldId id="1495" r:id="rId3"/>
    <p:sldId id="1114" r:id="rId4"/>
    <p:sldId id="1115" r:id="rId5"/>
    <p:sldId id="1116" r:id="rId6"/>
    <p:sldId id="1117" r:id="rId7"/>
    <p:sldId id="1118" r:id="rId8"/>
    <p:sldId id="1119" r:id="rId9"/>
    <p:sldId id="1496" r:id="rId10"/>
    <p:sldId id="1292" r:id="rId11"/>
    <p:sldId id="1296" r:id="rId12"/>
    <p:sldId id="1223" r:id="rId13"/>
    <p:sldId id="1288" r:id="rId14"/>
    <p:sldId id="1310" r:id="rId15"/>
    <p:sldId id="1081" r:id="rId16"/>
    <p:sldId id="1398" r:id="rId17"/>
    <p:sldId id="1079" r:id="rId18"/>
    <p:sldId id="1517" r:id="rId19"/>
    <p:sldId id="1519" r:id="rId20"/>
    <p:sldId id="1366" r:id="rId21"/>
    <p:sldId id="1520" r:id="rId22"/>
    <p:sldId id="1604" r:id="rId23"/>
    <p:sldId id="1505" r:id="rId24"/>
    <p:sldId id="1522" r:id="rId25"/>
    <p:sldId id="1498" r:id="rId26"/>
    <p:sldId id="1524" r:id="rId27"/>
    <p:sldId id="1526" r:id="rId28"/>
    <p:sldId id="1530" r:id="rId29"/>
    <p:sldId id="1529" r:id="rId30"/>
    <p:sldId id="1532" r:id="rId31"/>
    <p:sldId id="1534" r:id="rId32"/>
    <p:sldId id="1537" r:id="rId33"/>
    <p:sldId id="1539" r:id="rId34"/>
    <p:sldId id="1540" r:id="rId35"/>
    <p:sldId id="1542" r:id="rId36"/>
    <p:sldId id="1544" r:id="rId37"/>
    <p:sldId id="1110" r:id="rId38"/>
    <p:sldId id="1546" r:id="rId39"/>
    <p:sldId id="1548" r:id="rId40"/>
    <p:sldId id="1551" r:id="rId41"/>
    <p:sldId id="1554" r:id="rId42"/>
    <p:sldId id="1556" r:id="rId43"/>
    <p:sldId id="1558" r:id="rId44"/>
    <p:sldId id="1563" r:id="rId45"/>
    <p:sldId id="1564" r:id="rId46"/>
    <p:sldId id="1567" r:id="rId47"/>
    <p:sldId id="1569" r:id="rId48"/>
    <p:sldId id="1570" r:id="rId49"/>
    <p:sldId id="1465" r:id="rId50"/>
    <p:sldId id="1466" r:id="rId51"/>
    <p:sldId id="1574" r:id="rId52"/>
    <p:sldId id="1576" r:id="rId53"/>
    <p:sldId id="1578" r:id="rId54"/>
    <p:sldId id="1580" r:id="rId55"/>
    <p:sldId id="1284" r:id="rId56"/>
    <p:sldId id="1582" r:id="rId57"/>
    <p:sldId id="1585" r:id="rId58"/>
    <p:sldId id="1586" r:id="rId59"/>
    <p:sldId id="1589" r:id="rId60"/>
    <p:sldId id="1590" r:id="rId61"/>
    <p:sldId id="1592" r:id="rId62"/>
    <p:sldId id="1482" r:id="rId63"/>
    <p:sldId id="1594" r:id="rId64"/>
    <p:sldId id="1596" r:id="rId65"/>
    <p:sldId id="1598" r:id="rId66"/>
    <p:sldId id="1423" r:id="rId67"/>
    <p:sldId id="1600" r:id="rId68"/>
    <p:sldId id="1602" r:id="rId6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rmon Notes" id="{488EBD6D-5F87-4696-893D-93BD670DC48B}">
          <p14:sldIdLst>
            <p14:sldId id="1493"/>
            <p14:sldId id="1495"/>
            <p14:sldId id="1114"/>
            <p14:sldId id="1115"/>
            <p14:sldId id="1116"/>
            <p14:sldId id="1117"/>
            <p14:sldId id="1118"/>
            <p14:sldId id="1119"/>
            <p14:sldId id="1496"/>
            <p14:sldId id="1292"/>
            <p14:sldId id="1296"/>
            <p14:sldId id="1223"/>
            <p14:sldId id="1288"/>
            <p14:sldId id="1310"/>
            <p14:sldId id="1081"/>
            <p14:sldId id="1398"/>
            <p14:sldId id="1079"/>
            <p14:sldId id="1517"/>
            <p14:sldId id="1519"/>
            <p14:sldId id="1366"/>
            <p14:sldId id="1520"/>
            <p14:sldId id="1604"/>
            <p14:sldId id="1505"/>
            <p14:sldId id="1522"/>
            <p14:sldId id="1498"/>
            <p14:sldId id="1524"/>
            <p14:sldId id="1526"/>
            <p14:sldId id="1530"/>
            <p14:sldId id="1529"/>
            <p14:sldId id="1532"/>
            <p14:sldId id="1534"/>
            <p14:sldId id="1537"/>
            <p14:sldId id="1539"/>
            <p14:sldId id="1540"/>
            <p14:sldId id="1542"/>
            <p14:sldId id="1544"/>
            <p14:sldId id="1110"/>
            <p14:sldId id="1546"/>
            <p14:sldId id="1548"/>
            <p14:sldId id="1551"/>
            <p14:sldId id="1554"/>
            <p14:sldId id="1556"/>
            <p14:sldId id="1558"/>
            <p14:sldId id="1563"/>
            <p14:sldId id="1564"/>
            <p14:sldId id="1567"/>
            <p14:sldId id="1569"/>
            <p14:sldId id="1570"/>
            <p14:sldId id="1465"/>
            <p14:sldId id="1466"/>
            <p14:sldId id="1574"/>
            <p14:sldId id="1576"/>
            <p14:sldId id="1578"/>
            <p14:sldId id="1580"/>
            <p14:sldId id="1284"/>
            <p14:sldId id="1582"/>
            <p14:sldId id="1585"/>
            <p14:sldId id="1586"/>
            <p14:sldId id="1589"/>
            <p14:sldId id="1590"/>
            <p14:sldId id="1592"/>
            <p14:sldId id="1482"/>
            <p14:sldId id="1594"/>
            <p14:sldId id="1596"/>
            <p14:sldId id="1598"/>
            <p14:sldId id="1423"/>
            <p14:sldId id="1600"/>
            <p14:sldId id="160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1250" autoAdjust="0"/>
    <p:restoredTop sz="94660"/>
  </p:normalViewPr>
  <p:slideViewPr>
    <p:cSldViewPr snapToGrid="0">
      <p:cViewPr varScale="1">
        <p:scale>
          <a:sx n="113" d="100"/>
          <a:sy n="113" d="100"/>
        </p:scale>
        <p:origin x="1230" y="102"/>
      </p:cViewPr>
      <p:guideLst/>
    </p:cSldViewPr>
  </p:slideViewPr>
  <p:notesTextViewPr>
    <p:cViewPr>
      <p:scale>
        <a:sx n="1" d="1"/>
        <a:sy n="1" d="1"/>
      </p:scale>
      <p:origin x="0" y="0"/>
    </p:cViewPr>
  </p:notesTextViewPr>
  <p:sorterViewPr>
    <p:cViewPr varScale="1">
      <p:scale>
        <a:sx n="1" d="1"/>
        <a:sy n="1" d="1"/>
      </p:scale>
      <p:origin x="0" y="-1198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BE27170D-4EC7-4A43-86BE-C7CBD59FA1ED}"/>
    <pc:docChg chg="delSld modSection">
      <pc:chgData name="George Huang" userId="7522906efeb502a4" providerId="LiveId" clId="{BE27170D-4EC7-4A43-86BE-C7CBD59FA1ED}" dt="2023-08-05T07:10:40.083" v="89" actId="47"/>
      <pc:docMkLst>
        <pc:docMk/>
      </pc:docMkLst>
      <pc:sldChg chg="del">
        <pc:chgData name="George Huang" userId="7522906efeb502a4" providerId="LiveId" clId="{BE27170D-4EC7-4A43-86BE-C7CBD59FA1ED}" dt="2023-08-05T07:07:46.822" v="10" actId="47"/>
        <pc:sldMkLst>
          <pc:docMk/>
          <pc:sldMk cId="2923843231" sldId="1030"/>
        </pc:sldMkLst>
      </pc:sldChg>
      <pc:sldChg chg="del">
        <pc:chgData name="George Huang" userId="7522906efeb502a4" providerId="LiveId" clId="{BE27170D-4EC7-4A43-86BE-C7CBD59FA1ED}" dt="2023-08-05T07:10:20.111" v="81" actId="47"/>
        <pc:sldMkLst>
          <pc:docMk/>
          <pc:sldMk cId="240676374" sldId="1032"/>
        </pc:sldMkLst>
      </pc:sldChg>
      <pc:sldChg chg="del">
        <pc:chgData name="George Huang" userId="7522906efeb502a4" providerId="LiveId" clId="{BE27170D-4EC7-4A43-86BE-C7CBD59FA1ED}" dt="2023-08-05T07:07:58.356" v="16" actId="47"/>
        <pc:sldMkLst>
          <pc:docMk/>
          <pc:sldMk cId="1512229067" sldId="1048"/>
        </pc:sldMkLst>
      </pc:sldChg>
      <pc:sldChg chg="del">
        <pc:chgData name="George Huang" userId="7522906efeb502a4" providerId="LiveId" clId="{BE27170D-4EC7-4A43-86BE-C7CBD59FA1ED}" dt="2023-08-05T07:08:17.089" v="25" actId="47"/>
        <pc:sldMkLst>
          <pc:docMk/>
          <pc:sldMk cId="2431323464" sldId="1049"/>
        </pc:sldMkLst>
      </pc:sldChg>
      <pc:sldChg chg="del">
        <pc:chgData name="George Huang" userId="7522906efeb502a4" providerId="LiveId" clId="{BE27170D-4EC7-4A43-86BE-C7CBD59FA1ED}" dt="2023-08-05T07:10:18.233" v="80" actId="47"/>
        <pc:sldMkLst>
          <pc:docMk/>
          <pc:sldMk cId="1510193604" sldId="1089"/>
        </pc:sldMkLst>
      </pc:sldChg>
      <pc:sldChg chg="del">
        <pc:chgData name="George Huang" userId="7522906efeb502a4" providerId="LiveId" clId="{BE27170D-4EC7-4A43-86BE-C7CBD59FA1ED}" dt="2023-08-05T07:08:22.507" v="29" actId="47"/>
        <pc:sldMkLst>
          <pc:docMk/>
          <pc:sldMk cId="1325541254" sldId="1104"/>
        </pc:sldMkLst>
      </pc:sldChg>
      <pc:sldChg chg="del">
        <pc:chgData name="George Huang" userId="7522906efeb502a4" providerId="LiveId" clId="{BE27170D-4EC7-4A43-86BE-C7CBD59FA1ED}" dt="2023-08-05T07:08:28.828" v="33" actId="47"/>
        <pc:sldMkLst>
          <pc:docMk/>
          <pc:sldMk cId="3239885764" sldId="1105"/>
        </pc:sldMkLst>
      </pc:sldChg>
      <pc:sldChg chg="del">
        <pc:chgData name="George Huang" userId="7522906efeb502a4" providerId="LiveId" clId="{BE27170D-4EC7-4A43-86BE-C7CBD59FA1ED}" dt="2023-08-05T07:08:32.254" v="35" actId="47"/>
        <pc:sldMkLst>
          <pc:docMk/>
          <pc:sldMk cId="1880796294" sldId="1106"/>
        </pc:sldMkLst>
      </pc:sldChg>
      <pc:sldChg chg="del">
        <pc:chgData name="George Huang" userId="7522906efeb502a4" providerId="LiveId" clId="{BE27170D-4EC7-4A43-86BE-C7CBD59FA1ED}" dt="2023-08-05T07:08:39.091" v="36" actId="47"/>
        <pc:sldMkLst>
          <pc:docMk/>
          <pc:sldMk cId="1280118342" sldId="1107"/>
        </pc:sldMkLst>
      </pc:sldChg>
      <pc:sldChg chg="del">
        <pc:chgData name="George Huang" userId="7522906efeb502a4" providerId="LiveId" clId="{BE27170D-4EC7-4A43-86BE-C7CBD59FA1ED}" dt="2023-08-05T07:08:51.854" v="41" actId="47"/>
        <pc:sldMkLst>
          <pc:docMk/>
          <pc:sldMk cId="2444457277" sldId="1108"/>
        </pc:sldMkLst>
      </pc:sldChg>
      <pc:sldChg chg="del">
        <pc:chgData name="George Huang" userId="7522906efeb502a4" providerId="LiveId" clId="{BE27170D-4EC7-4A43-86BE-C7CBD59FA1ED}" dt="2023-08-05T07:09:28.903" v="57" actId="47"/>
        <pc:sldMkLst>
          <pc:docMk/>
          <pc:sldMk cId="745340698" sldId="1112"/>
        </pc:sldMkLst>
      </pc:sldChg>
      <pc:sldChg chg="del">
        <pc:chgData name="George Huang" userId="7522906efeb502a4" providerId="LiveId" clId="{BE27170D-4EC7-4A43-86BE-C7CBD59FA1ED}" dt="2023-08-05T07:07:28.802" v="2" actId="47"/>
        <pc:sldMkLst>
          <pc:docMk/>
          <pc:sldMk cId="4218261400" sldId="1113"/>
        </pc:sldMkLst>
      </pc:sldChg>
      <pc:sldChg chg="del">
        <pc:chgData name="George Huang" userId="7522906efeb502a4" providerId="LiveId" clId="{BE27170D-4EC7-4A43-86BE-C7CBD59FA1ED}" dt="2023-08-05T07:09:31.808" v="58" actId="47"/>
        <pc:sldMkLst>
          <pc:docMk/>
          <pc:sldMk cId="2808473299" sldId="1120"/>
        </pc:sldMkLst>
      </pc:sldChg>
      <pc:sldChg chg="del">
        <pc:chgData name="George Huang" userId="7522906efeb502a4" providerId="LiveId" clId="{BE27170D-4EC7-4A43-86BE-C7CBD59FA1ED}" dt="2023-08-05T07:09:45.305" v="66" actId="47"/>
        <pc:sldMkLst>
          <pc:docMk/>
          <pc:sldMk cId="4058067009" sldId="1123"/>
        </pc:sldMkLst>
      </pc:sldChg>
      <pc:sldChg chg="del">
        <pc:chgData name="George Huang" userId="7522906efeb502a4" providerId="LiveId" clId="{BE27170D-4EC7-4A43-86BE-C7CBD59FA1ED}" dt="2023-08-05T07:10:02.232" v="73" actId="47"/>
        <pc:sldMkLst>
          <pc:docMk/>
          <pc:sldMk cId="2218665806" sldId="1124"/>
        </pc:sldMkLst>
      </pc:sldChg>
      <pc:sldChg chg="del">
        <pc:chgData name="George Huang" userId="7522906efeb502a4" providerId="LiveId" clId="{BE27170D-4EC7-4A43-86BE-C7CBD59FA1ED}" dt="2023-08-05T07:10:16" v="78" actId="47"/>
        <pc:sldMkLst>
          <pc:docMk/>
          <pc:sldMk cId="3062328033" sldId="1128"/>
        </pc:sldMkLst>
      </pc:sldChg>
      <pc:sldChg chg="del">
        <pc:chgData name="George Huang" userId="7522906efeb502a4" providerId="LiveId" clId="{BE27170D-4EC7-4A43-86BE-C7CBD59FA1ED}" dt="2023-08-05T07:08:25.642" v="31" actId="47"/>
        <pc:sldMkLst>
          <pc:docMk/>
          <pc:sldMk cId="443690652" sldId="1129"/>
        </pc:sldMkLst>
      </pc:sldChg>
      <pc:sldChg chg="del">
        <pc:chgData name="George Huang" userId="7522906efeb502a4" providerId="LiveId" clId="{BE27170D-4EC7-4A43-86BE-C7CBD59FA1ED}" dt="2023-08-05T07:09:43.125" v="64" actId="47"/>
        <pc:sldMkLst>
          <pc:docMk/>
          <pc:sldMk cId="4270959176" sldId="1131"/>
        </pc:sldMkLst>
      </pc:sldChg>
      <pc:sldChg chg="del">
        <pc:chgData name="George Huang" userId="7522906efeb502a4" providerId="LiveId" clId="{BE27170D-4EC7-4A43-86BE-C7CBD59FA1ED}" dt="2023-08-05T07:09:00.833" v="45" actId="47"/>
        <pc:sldMkLst>
          <pc:docMk/>
          <pc:sldMk cId="159076117" sldId="1132"/>
        </pc:sldMkLst>
      </pc:sldChg>
      <pc:sldChg chg="del">
        <pc:chgData name="George Huang" userId="7522906efeb502a4" providerId="LiveId" clId="{BE27170D-4EC7-4A43-86BE-C7CBD59FA1ED}" dt="2023-08-05T07:08:58.969" v="44" actId="47"/>
        <pc:sldMkLst>
          <pc:docMk/>
          <pc:sldMk cId="1086192519" sldId="1133"/>
        </pc:sldMkLst>
      </pc:sldChg>
      <pc:sldChg chg="del">
        <pc:chgData name="George Huang" userId="7522906efeb502a4" providerId="LiveId" clId="{BE27170D-4EC7-4A43-86BE-C7CBD59FA1ED}" dt="2023-08-05T07:07:25.059" v="0" actId="47"/>
        <pc:sldMkLst>
          <pc:docMk/>
          <pc:sldMk cId="1394691451" sldId="1136"/>
        </pc:sldMkLst>
      </pc:sldChg>
      <pc:sldChg chg="del">
        <pc:chgData name="George Huang" userId="7522906efeb502a4" providerId="LiveId" clId="{BE27170D-4EC7-4A43-86BE-C7CBD59FA1ED}" dt="2023-08-05T07:08:41.946" v="37" actId="47"/>
        <pc:sldMkLst>
          <pc:docMk/>
          <pc:sldMk cId="361645986" sldId="1146"/>
        </pc:sldMkLst>
      </pc:sldChg>
      <pc:sldChg chg="del">
        <pc:chgData name="George Huang" userId="7522906efeb502a4" providerId="LiveId" clId="{BE27170D-4EC7-4A43-86BE-C7CBD59FA1ED}" dt="2023-08-05T07:09:07.158" v="48" actId="47"/>
        <pc:sldMkLst>
          <pc:docMk/>
          <pc:sldMk cId="593742806" sldId="1147"/>
        </pc:sldMkLst>
      </pc:sldChg>
      <pc:sldChg chg="del">
        <pc:chgData name="George Huang" userId="7522906efeb502a4" providerId="LiveId" clId="{BE27170D-4EC7-4A43-86BE-C7CBD59FA1ED}" dt="2023-08-05T07:09:10.480" v="50" actId="47"/>
        <pc:sldMkLst>
          <pc:docMk/>
          <pc:sldMk cId="370127717" sldId="1148"/>
        </pc:sldMkLst>
      </pc:sldChg>
      <pc:sldChg chg="del">
        <pc:chgData name="George Huang" userId="7522906efeb502a4" providerId="LiveId" clId="{BE27170D-4EC7-4A43-86BE-C7CBD59FA1ED}" dt="2023-08-05T07:09:48.202" v="67" actId="47"/>
        <pc:sldMkLst>
          <pc:docMk/>
          <pc:sldMk cId="393431458" sldId="1151"/>
        </pc:sldMkLst>
      </pc:sldChg>
      <pc:sldChg chg="del">
        <pc:chgData name="George Huang" userId="7522906efeb502a4" providerId="LiveId" clId="{BE27170D-4EC7-4A43-86BE-C7CBD59FA1ED}" dt="2023-08-05T07:10:25.419" v="85" actId="47"/>
        <pc:sldMkLst>
          <pc:docMk/>
          <pc:sldMk cId="4127669264" sldId="1152"/>
        </pc:sldMkLst>
      </pc:sldChg>
      <pc:sldChg chg="del">
        <pc:chgData name="George Huang" userId="7522906efeb502a4" providerId="LiveId" clId="{BE27170D-4EC7-4A43-86BE-C7CBD59FA1ED}" dt="2023-08-05T07:09:59.855" v="72" actId="47"/>
        <pc:sldMkLst>
          <pc:docMk/>
          <pc:sldMk cId="2202450255" sldId="1153"/>
        </pc:sldMkLst>
      </pc:sldChg>
      <pc:sldChg chg="del">
        <pc:chgData name="George Huang" userId="7522906efeb502a4" providerId="LiveId" clId="{BE27170D-4EC7-4A43-86BE-C7CBD59FA1ED}" dt="2023-08-05T07:10:35.489" v="87" actId="47"/>
        <pc:sldMkLst>
          <pc:docMk/>
          <pc:sldMk cId="2652894008" sldId="1154"/>
        </pc:sldMkLst>
      </pc:sldChg>
      <pc:sldChg chg="del">
        <pc:chgData name="George Huang" userId="7522906efeb502a4" providerId="LiveId" clId="{BE27170D-4EC7-4A43-86BE-C7CBD59FA1ED}" dt="2023-08-05T07:08:03.635" v="18" actId="47"/>
        <pc:sldMkLst>
          <pc:docMk/>
          <pc:sldMk cId="2996305379" sldId="1238"/>
        </pc:sldMkLst>
      </pc:sldChg>
      <pc:sldChg chg="del">
        <pc:chgData name="George Huang" userId="7522906efeb502a4" providerId="LiveId" clId="{BE27170D-4EC7-4A43-86BE-C7CBD59FA1ED}" dt="2023-08-05T07:09:58.255" v="71" actId="47"/>
        <pc:sldMkLst>
          <pc:docMk/>
          <pc:sldMk cId="2793683676" sldId="1285"/>
        </pc:sldMkLst>
      </pc:sldChg>
      <pc:sldChg chg="del">
        <pc:chgData name="George Huang" userId="7522906efeb502a4" providerId="LiveId" clId="{BE27170D-4EC7-4A43-86BE-C7CBD59FA1ED}" dt="2023-08-05T07:07:44.316" v="8" actId="47"/>
        <pc:sldMkLst>
          <pc:docMk/>
          <pc:sldMk cId="2360502224" sldId="1287"/>
        </pc:sldMkLst>
      </pc:sldChg>
      <pc:sldChg chg="del">
        <pc:chgData name="George Huang" userId="7522906efeb502a4" providerId="LiveId" clId="{BE27170D-4EC7-4A43-86BE-C7CBD59FA1ED}" dt="2023-08-05T07:07:45.464" v="9" actId="47"/>
        <pc:sldMkLst>
          <pc:docMk/>
          <pc:sldMk cId="2417419772" sldId="1289"/>
        </pc:sldMkLst>
      </pc:sldChg>
      <pc:sldChg chg="del">
        <pc:chgData name="George Huang" userId="7522906efeb502a4" providerId="LiveId" clId="{BE27170D-4EC7-4A43-86BE-C7CBD59FA1ED}" dt="2023-08-05T07:07:37.607" v="6" actId="47"/>
        <pc:sldMkLst>
          <pc:docMk/>
          <pc:sldMk cId="2708089289" sldId="1293"/>
        </pc:sldMkLst>
      </pc:sldChg>
      <pc:sldChg chg="del">
        <pc:chgData name="George Huang" userId="7522906efeb502a4" providerId="LiveId" clId="{BE27170D-4EC7-4A43-86BE-C7CBD59FA1ED}" dt="2023-08-05T07:07:41.075" v="7" actId="47"/>
        <pc:sldMkLst>
          <pc:docMk/>
          <pc:sldMk cId="1183261983" sldId="1297"/>
        </pc:sldMkLst>
      </pc:sldChg>
      <pc:sldChg chg="del">
        <pc:chgData name="George Huang" userId="7522906efeb502a4" providerId="LiveId" clId="{BE27170D-4EC7-4A43-86BE-C7CBD59FA1ED}" dt="2023-08-05T07:07:53.267" v="12" actId="47"/>
        <pc:sldMkLst>
          <pc:docMk/>
          <pc:sldMk cId="3543405740" sldId="1302"/>
        </pc:sldMkLst>
      </pc:sldChg>
      <pc:sldChg chg="del">
        <pc:chgData name="George Huang" userId="7522906efeb502a4" providerId="LiveId" clId="{BE27170D-4EC7-4A43-86BE-C7CBD59FA1ED}" dt="2023-08-05T07:07:50.463" v="11" actId="47"/>
        <pc:sldMkLst>
          <pc:docMk/>
          <pc:sldMk cId="3887878712" sldId="1311"/>
        </pc:sldMkLst>
      </pc:sldChg>
      <pc:sldChg chg="del">
        <pc:chgData name="George Huang" userId="7522906efeb502a4" providerId="LiveId" clId="{BE27170D-4EC7-4A43-86BE-C7CBD59FA1ED}" dt="2023-08-05T07:07:54.204" v="13" actId="47"/>
        <pc:sldMkLst>
          <pc:docMk/>
          <pc:sldMk cId="3938671884" sldId="1339"/>
        </pc:sldMkLst>
      </pc:sldChg>
      <pc:sldChg chg="del">
        <pc:chgData name="George Huang" userId="7522906efeb502a4" providerId="LiveId" clId="{BE27170D-4EC7-4A43-86BE-C7CBD59FA1ED}" dt="2023-08-05T07:07:57.023" v="15" actId="47"/>
        <pc:sldMkLst>
          <pc:docMk/>
          <pc:sldMk cId="318763823" sldId="1345"/>
        </pc:sldMkLst>
      </pc:sldChg>
      <pc:sldChg chg="del">
        <pc:chgData name="George Huang" userId="7522906efeb502a4" providerId="LiveId" clId="{BE27170D-4EC7-4A43-86BE-C7CBD59FA1ED}" dt="2023-08-05T07:08:07.129" v="19" actId="47"/>
        <pc:sldMkLst>
          <pc:docMk/>
          <pc:sldMk cId="1732931411" sldId="1365"/>
        </pc:sldMkLst>
      </pc:sldChg>
      <pc:sldChg chg="del">
        <pc:chgData name="George Huang" userId="7522906efeb502a4" providerId="LiveId" clId="{BE27170D-4EC7-4A43-86BE-C7CBD59FA1ED}" dt="2023-08-05T07:07:55.377" v="14" actId="47"/>
        <pc:sldMkLst>
          <pc:docMk/>
          <pc:sldMk cId="449163247" sldId="1399"/>
        </pc:sldMkLst>
      </pc:sldChg>
      <pc:sldChg chg="del">
        <pc:chgData name="George Huang" userId="7522906efeb502a4" providerId="LiveId" clId="{BE27170D-4EC7-4A43-86BE-C7CBD59FA1ED}" dt="2023-08-05T07:07:33.158" v="3" actId="47"/>
        <pc:sldMkLst>
          <pc:docMk/>
          <pc:sldMk cId="1521912469" sldId="1409"/>
        </pc:sldMkLst>
      </pc:sldChg>
      <pc:sldChg chg="del">
        <pc:chgData name="George Huang" userId="7522906efeb502a4" providerId="LiveId" clId="{BE27170D-4EC7-4A43-86BE-C7CBD59FA1ED}" dt="2023-08-05T07:07:33.158" v="3" actId="47"/>
        <pc:sldMkLst>
          <pc:docMk/>
          <pc:sldMk cId="2264420061" sldId="1410"/>
        </pc:sldMkLst>
      </pc:sldChg>
      <pc:sldChg chg="del">
        <pc:chgData name="George Huang" userId="7522906efeb502a4" providerId="LiveId" clId="{BE27170D-4EC7-4A43-86BE-C7CBD59FA1ED}" dt="2023-08-05T07:07:33.158" v="3" actId="47"/>
        <pc:sldMkLst>
          <pc:docMk/>
          <pc:sldMk cId="3019914232" sldId="1411"/>
        </pc:sldMkLst>
      </pc:sldChg>
      <pc:sldChg chg="del">
        <pc:chgData name="George Huang" userId="7522906efeb502a4" providerId="LiveId" clId="{BE27170D-4EC7-4A43-86BE-C7CBD59FA1ED}" dt="2023-08-05T07:07:33.158" v="3" actId="47"/>
        <pc:sldMkLst>
          <pc:docMk/>
          <pc:sldMk cId="3414228785" sldId="1412"/>
        </pc:sldMkLst>
      </pc:sldChg>
      <pc:sldChg chg="del">
        <pc:chgData name="George Huang" userId="7522906efeb502a4" providerId="LiveId" clId="{BE27170D-4EC7-4A43-86BE-C7CBD59FA1ED}" dt="2023-08-05T07:07:33.158" v="3" actId="47"/>
        <pc:sldMkLst>
          <pc:docMk/>
          <pc:sldMk cId="482805988" sldId="1413"/>
        </pc:sldMkLst>
      </pc:sldChg>
      <pc:sldChg chg="del">
        <pc:chgData name="George Huang" userId="7522906efeb502a4" providerId="LiveId" clId="{BE27170D-4EC7-4A43-86BE-C7CBD59FA1ED}" dt="2023-08-05T07:07:33.158" v="3" actId="47"/>
        <pc:sldMkLst>
          <pc:docMk/>
          <pc:sldMk cId="2752229459" sldId="1414"/>
        </pc:sldMkLst>
      </pc:sldChg>
      <pc:sldChg chg="del">
        <pc:chgData name="George Huang" userId="7522906efeb502a4" providerId="LiveId" clId="{BE27170D-4EC7-4A43-86BE-C7CBD59FA1ED}" dt="2023-08-05T07:07:33.158" v="3" actId="47"/>
        <pc:sldMkLst>
          <pc:docMk/>
          <pc:sldMk cId="3180025665" sldId="1415"/>
        </pc:sldMkLst>
      </pc:sldChg>
      <pc:sldChg chg="del">
        <pc:chgData name="George Huang" userId="7522906efeb502a4" providerId="LiveId" clId="{BE27170D-4EC7-4A43-86BE-C7CBD59FA1ED}" dt="2023-08-05T07:07:33.158" v="3" actId="47"/>
        <pc:sldMkLst>
          <pc:docMk/>
          <pc:sldMk cId="4193438662" sldId="1416"/>
        </pc:sldMkLst>
      </pc:sldChg>
      <pc:sldChg chg="del">
        <pc:chgData name="George Huang" userId="7522906efeb502a4" providerId="LiveId" clId="{BE27170D-4EC7-4A43-86BE-C7CBD59FA1ED}" dt="2023-08-05T07:07:33.158" v="3" actId="47"/>
        <pc:sldMkLst>
          <pc:docMk/>
          <pc:sldMk cId="2086438427" sldId="1417"/>
        </pc:sldMkLst>
      </pc:sldChg>
      <pc:sldChg chg="del">
        <pc:chgData name="George Huang" userId="7522906efeb502a4" providerId="LiveId" clId="{BE27170D-4EC7-4A43-86BE-C7CBD59FA1ED}" dt="2023-08-05T07:07:33.158" v="3" actId="47"/>
        <pc:sldMkLst>
          <pc:docMk/>
          <pc:sldMk cId="2030089417" sldId="1418"/>
        </pc:sldMkLst>
      </pc:sldChg>
      <pc:sldChg chg="del">
        <pc:chgData name="George Huang" userId="7522906efeb502a4" providerId="LiveId" clId="{BE27170D-4EC7-4A43-86BE-C7CBD59FA1ED}" dt="2023-08-05T07:08:44.996" v="38" actId="47"/>
        <pc:sldMkLst>
          <pc:docMk/>
          <pc:sldMk cId="422092947" sldId="1419"/>
        </pc:sldMkLst>
      </pc:sldChg>
      <pc:sldChg chg="del">
        <pc:chgData name="George Huang" userId="7522906efeb502a4" providerId="LiveId" clId="{BE27170D-4EC7-4A43-86BE-C7CBD59FA1ED}" dt="2023-08-05T07:08:47.250" v="39" actId="47"/>
        <pc:sldMkLst>
          <pc:docMk/>
          <pc:sldMk cId="1832931091" sldId="1420"/>
        </pc:sldMkLst>
      </pc:sldChg>
      <pc:sldChg chg="del">
        <pc:chgData name="George Huang" userId="7522906efeb502a4" providerId="LiveId" clId="{BE27170D-4EC7-4A43-86BE-C7CBD59FA1ED}" dt="2023-08-05T07:09:52.241" v="69" actId="47"/>
        <pc:sldMkLst>
          <pc:docMk/>
          <pc:sldMk cId="3991617665" sldId="1421"/>
        </pc:sldMkLst>
      </pc:sldChg>
      <pc:sldChg chg="del">
        <pc:chgData name="George Huang" userId="7522906efeb502a4" providerId="LiveId" clId="{BE27170D-4EC7-4A43-86BE-C7CBD59FA1ED}" dt="2023-08-05T07:10:21.758" v="83" actId="47"/>
        <pc:sldMkLst>
          <pc:docMk/>
          <pc:sldMk cId="1051342503" sldId="1422"/>
        </pc:sldMkLst>
      </pc:sldChg>
      <pc:sldChg chg="del">
        <pc:chgData name="George Huang" userId="7522906efeb502a4" providerId="LiveId" clId="{BE27170D-4EC7-4A43-86BE-C7CBD59FA1ED}" dt="2023-08-05T07:10:35.489" v="87" actId="47"/>
        <pc:sldMkLst>
          <pc:docMk/>
          <pc:sldMk cId="730672756" sldId="1424"/>
        </pc:sldMkLst>
      </pc:sldChg>
      <pc:sldChg chg="del">
        <pc:chgData name="George Huang" userId="7522906efeb502a4" providerId="LiveId" clId="{BE27170D-4EC7-4A43-86BE-C7CBD59FA1ED}" dt="2023-08-05T07:10:38.654" v="88" actId="47"/>
        <pc:sldMkLst>
          <pc:docMk/>
          <pc:sldMk cId="852957736" sldId="1425"/>
        </pc:sldMkLst>
      </pc:sldChg>
      <pc:sldChg chg="del">
        <pc:chgData name="George Huang" userId="7522906efeb502a4" providerId="LiveId" clId="{BE27170D-4EC7-4A43-86BE-C7CBD59FA1ED}" dt="2023-08-05T07:09:42.392" v="63" actId="47"/>
        <pc:sldMkLst>
          <pc:docMk/>
          <pc:sldMk cId="3220377932" sldId="1467"/>
        </pc:sldMkLst>
      </pc:sldChg>
      <pc:sldChg chg="del">
        <pc:chgData name="George Huang" userId="7522906efeb502a4" providerId="LiveId" clId="{BE27170D-4EC7-4A43-86BE-C7CBD59FA1ED}" dt="2023-08-05T07:09:19.357" v="54" actId="47"/>
        <pc:sldMkLst>
          <pc:docMk/>
          <pc:sldMk cId="1813940682" sldId="1473"/>
        </pc:sldMkLst>
      </pc:sldChg>
      <pc:sldChg chg="del">
        <pc:chgData name="George Huang" userId="7522906efeb502a4" providerId="LiveId" clId="{BE27170D-4EC7-4A43-86BE-C7CBD59FA1ED}" dt="2023-08-05T07:09:19.357" v="54" actId="47"/>
        <pc:sldMkLst>
          <pc:docMk/>
          <pc:sldMk cId="2637743490" sldId="1474"/>
        </pc:sldMkLst>
      </pc:sldChg>
      <pc:sldChg chg="del">
        <pc:chgData name="George Huang" userId="7522906efeb502a4" providerId="LiveId" clId="{BE27170D-4EC7-4A43-86BE-C7CBD59FA1ED}" dt="2023-08-05T07:08:54.630" v="42" actId="47"/>
        <pc:sldMkLst>
          <pc:docMk/>
          <pc:sldMk cId="2710146381" sldId="1475"/>
        </pc:sldMkLst>
      </pc:sldChg>
      <pc:sldChg chg="del">
        <pc:chgData name="George Huang" userId="7522906efeb502a4" providerId="LiveId" clId="{BE27170D-4EC7-4A43-86BE-C7CBD59FA1ED}" dt="2023-08-05T07:09:13.607" v="52" actId="47"/>
        <pc:sldMkLst>
          <pc:docMk/>
          <pc:sldMk cId="411489515" sldId="1476"/>
        </pc:sldMkLst>
      </pc:sldChg>
      <pc:sldChg chg="del">
        <pc:chgData name="George Huang" userId="7522906efeb502a4" providerId="LiveId" clId="{BE27170D-4EC7-4A43-86BE-C7CBD59FA1ED}" dt="2023-08-05T07:07:34.535" v="4" actId="47"/>
        <pc:sldMkLst>
          <pc:docMk/>
          <pc:sldMk cId="4180821263" sldId="1477"/>
        </pc:sldMkLst>
      </pc:sldChg>
      <pc:sldChg chg="del">
        <pc:chgData name="George Huang" userId="7522906efeb502a4" providerId="LiveId" clId="{BE27170D-4EC7-4A43-86BE-C7CBD59FA1ED}" dt="2023-08-05T07:08:19.440" v="27" actId="47"/>
        <pc:sldMkLst>
          <pc:docMk/>
          <pc:sldMk cId="3615430881" sldId="1479"/>
        </pc:sldMkLst>
      </pc:sldChg>
      <pc:sldChg chg="del">
        <pc:chgData name="George Huang" userId="7522906efeb502a4" providerId="LiveId" clId="{BE27170D-4EC7-4A43-86BE-C7CBD59FA1ED}" dt="2023-08-05T07:10:04.569" v="74" actId="47"/>
        <pc:sldMkLst>
          <pc:docMk/>
          <pc:sldMk cId="1218645" sldId="1480"/>
        </pc:sldMkLst>
      </pc:sldChg>
      <pc:sldChg chg="del">
        <pc:chgData name="George Huang" userId="7522906efeb502a4" providerId="LiveId" clId="{BE27170D-4EC7-4A43-86BE-C7CBD59FA1ED}" dt="2023-08-05T07:10:06.995" v="75" actId="47"/>
        <pc:sldMkLst>
          <pc:docMk/>
          <pc:sldMk cId="2724148771" sldId="1483"/>
        </pc:sldMkLst>
      </pc:sldChg>
      <pc:sldChg chg="del">
        <pc:chgData name="George Huang" userId="7522906efeb502a4" providerId="LiveId" clId="{BE27170D-4EC7-4A43-86BE-C7CBD59FA1ED}" dt="2023-08-05T07:10:11.600" v="76" actId="47"/>
        <pc:sldMkLst>
          <pc:docMk/>
          <pc:sldMk cId="1837172202" sldId="1484"/>
        </pc:sldMkLst>
      </pc:sldChg>
      <pc:sldChg chg="del">
        <pc:chgData name="George Huang" userId="7522906efeb502a4" providerId="LiveId" clId="{BE27170D-4EC7-4A43-86BE-C7CBD59FA1ED}" dt="2023-08-05T07:09:22.217" v="55" actId="47"/>
        <pc:sldMkLst>
          <pc:docMk/>
          <pc:sldMk cId="2746991161" sldId="1490"/>
        </pc:sldMkLst>
      </pc:sldChg>
      <pc:sldChg chg="del">
        <pc:chgData name="George Huang" userId="7522906efeb502a4" providerId="LiveId" clId="{BE27170D-4EC7-4A43-86BE-C7CBD59FA1ED}" dt="2023-08-05T07:09:25.753" v="56" actId="47"/>
        <pc:sldMkLst>
          <pc:docMk/>
          <pc:sldMk cId="3170612070" sldId="1491"/>
        </pc:sldMkLst>
      </pc:sldChg>
      <pc:sldChg chg="del">
        <pc:chgData name="George Huang" userId="7522906efeb502a4" providerId="LiveId" clId="{BE27170D-4EC7-4A43-86BE-C7CBD59FA1ED}" dt="2023-08-05T07:09:07.158" v="48" actId="47"/>
        <pc:sldMkLst>
          <pc:docMk/>
          <pc:sldMk cId="3886833510" sldId="1492"/>
        </pc:sldMkLst>
      </pc:sldChg>
      <pc:sldChg chg="del">
        <pc:chgData name="George Huang" userId="7522906efeb502a4" providerId="LiveId" clId="{BE27170D-4EC7-4A43-86BE-C7CBD59FA1ED}" dt="2023-08-05T07:07:26.585" v="1" actId="47"/>
        <pc:sldMkLst>
          <pc:docMk/>
          <pc:sldMk cId="35234036" sldId="1494"/>
        </pc:sldMkLst>
      </pc:sldChg>
      <pc:sldChg chg="del">
        <pc:chgData name="George Huang" userId="7522906efeb502a4" providerId="LiveId" clId="{BE27170D-4EC7-4A43-86BE-C7CBD59FA1ED}" dt="2023-08-05T07:07:36.009" v="5" actId="47"/>
        <pc:sldMkLst>
          <pc:docMk/>
          <pc:sldMk cId="435309719" sldId="1497"/>
        </pc:sldMkLst>
      </pc:sldChg>
      <pc:sldChg chg="del">
        <pc:chgData name="George Huang" userId="7522906efeb502a4" providerId="LiveId" clId="{BE27170D-4EC7-4A43-86BE-C7CBD59FA1ED}" dt="2023-08-05T07:08:18.453" v="26" actId="47"/>
        <pc:sldMkLst>
          <pc:docMk/>
          <pc:sldMk cId="1147486047" sldId="1499"/>
        </pc:sldMkLst>
      </pc:sldChg>
      <pc:sldChg chg="del">
        <pc:chgData name="George Huang" userId="7522906efeb502a4" providerId="LiveId" clId="{BE27170D-4EC7-4A43-86BE-C7CBD59FA1ED}" dt="2023-08-05T07:08:10.382" v="21" actId="47"/>
        <pc:sldMkLst>
          <pc:docMk/>
          <pc:sldMk cId="678946474" sldId="1501"/>
        </pc:sldMkLst>
      </pc:sldChg>
      <pc:sldChg chg="del">
        <pc:chgData name="George Huang" userId="7522906efeb502a4" providerId="LiveId" clId="{BE27170D-4EC7-4A43-86BE-C7CBD59FA1ED}" dt="2023-08-05T07:08:11.807" v="22" actId="47"/>
        <pc:sldMkLst>
          <pc:docMk/>
          <pc:sldMk cId="2366007871" sldId="1502"/>
        </pc:sldMkLst>
      </pc:sldChg>
      <pc:sldChg chg="del">
        <pc:chgData name="George Huang" userId="7522906efeb502a4" providerId="LiveId" clId="{BE27170D-4EC7-4A43-86BE-C7CBD59FA1ED}" dt="2023-08-05T07:08:13.220" v="23" actId="47"/>
        <pc:sldMkLst>
          <pc:docMk/>
          <pc:sldMk cId="2500035637" sldId="1506"/>
        </pc:sldMkLst>
      </pc:sldChg>
      <pc:sldChg chg="del">
        <pc:chgData name="George Huang" userId="7522906efeb502a4" providerId="LiveId" clId="{BE27170D-4EC7-4A43-86BE-C7CBD59FA1ED}" dt="2023-08-05T07:08:00.530" v="17" actId="47"/>
        <pc:sldMkLst>
          <pc:docMk/>
          <pc:sldMk cId="3087201696" sldId="1518"/>
        </pc:sldMkLst>
      </pc:sldChg>
      <pc:sldChg chg="del">
        <pc:chgData name="George Huang" userId="7522906efeb502a4" providerId="LiveId" clId="{BE27170D-4EC7-4A43-86BE-C7CBD59FA1ED}" dt="2023-08-05T07:08:08.888" v="20" actId="47"/>
        <pc:sldMkLst>
          <pc:docMk/>
          <pc:sldMk cId="1921429727" sldId="1521"/>
        </pc:sldMkLst>
      </pc:sldChg>
      <pc:sldChg chg="del">
        <pc:chgData name="George Huang" userId="7522906efeb502a4" providerId="LiveId" clId="{BE27170D-4EC7-4A43-86BE-C7CBD59FA1ED}" dt="2023-08-05T07:08:15.739" v="24" actId="47"/>
        <pc:sldMkLst>
          <pc:docMk/>
          <pc:sldMk cId="4181895308" sldId="1523"/>
        </pc:sldMkLst>
      </pc:sldChg>
      <pc:sldChg chg="del">
        <pc:chgData name="George Huang" userId="7522906efeb502a4" providerId="LiveId" clId="{BE27170D-4EC7-4A43-86BE-C7CBD59FA1ED}" dt="2023-08-05T07:08:20.862" v="28" actId="47"/>
        <pc:sldMkLst>
          <pc:docMk/>
          <pc:sldMk cId="880509050" sldId="1525"/>
        </pc:sldMkLst>
      </pc:sldChg>
      <pc:sldChg chg="del">
        <pc:chgData name="George Huang" userId="7522906efeb502a4" providerId="LiveId" clId="{BE27170D-4EC7-4A43-86BE-C7CBD59FA1ED}" dt="2023-08-05T07:08:23.921" v="30" actId="47"/>
        <pc:sldMkLst>
          <pc:docMk/>
          <pc:sldMk cId="613276546" sldId="1527"/>
        </pc:sldMkLst>
      </pc:sldChg>
      <pc:sldChg chg="del">
        <pc:chgData name="George Huang" userId="7522906efeb502a4" providerId="LiveId" clId="{BE27170D-4EC7-4A43-86BE-C7CBD59FA1ED}" dt="2023-08-05T07:08:30.093" v="34" actId="47"/>
        <pc:sldMkLst>
          <pc:docMk/>
          <pc:sldMk cId="1149762113" sldId="1528"/>
        </pc:sldMkLst>
      </pc:sldChg>
      <pc:sldChg chg="del">
        <pc:chgData name="George Huang" userId="7522906efeb502a4" providerId="LiveId" clId="{BE27170D-4EC7-4A43-86BE-C7CBD59FA1ED}" dt="2023-08-05T07:08:27.673" v="32" actId="47"/>
        <pc:sldMkLst>
          <pc:docMk/>
          <pc:sldMk cId="1043406271" sldId="1531"/>
        </pc:sldMkLst>
      </pc:sldChg>
      <pc:sldChg chg="del">
        <pc:chgData name="George Huang" userId="7522906efeb502a4" providerId="LiveId" clId="{BE27170D-4EC7-4A43-86BE-C7CBD59FA1ED}" dt="2023-08-05T07:08:39.091" v="36" actId="47"/>
        <pc:sldMkLst>
          <pc:docMk/>
          <pc:sldMk cId="4286074385" sldId="1533"/>
        </pc:sldMkLst>
      </pc:sldChg>
      <pc:sldChg chg="del">
        <pc:chgData name="George Huang" userId="7522906efeb502a4" providerId="LiveId" clId="{BE27170D-4EC7-4A43-86BE-C7CBD59FA1ED}" dt="2023-08-05T07:08:41.946" v="37" actId="47"/>
        <pc:sldMkLst>
          <pc:docMk/>
          <pc:sldMk cId="147664626" sldId="1535"/>
        </pc:sldMkLst>
      </pc:sldChg>
      <pc:sldChg chg="del">
        <pc:chgData name="George Huang" userId="7522906efeb502a4" providerId="LiveId" clId="{BE27170D-4EC7-4A43-86BE-C7CBD59FA1ED}" dt="2023-08-05T07:08:44.996" v="38" actId="47"/>
        <pc:sldMkLst>
          <pc:docMk/>
          <pc:sldMk cId="126467673" sldId="1536"/>
        </pc:sldMkLst>
      </pc:sldChg>
      <pc:sldChg chg="del">
        <pc:chgData name="George Huang" userId="7522906efeb502a4" providerId="LiveId" clId="{BE27170D-4EC7-4A43-86BE-C7CBD59FA1ED}" dt="2023-08-05T07:08:47.250" v="39" actId="47"/>
        <pc:sldMkLst>
          <pc:docMk/>
          <pc:sldMk cId="1070911099" sldId="1538"/>
        </pc:sldMkLst>
      </pc:sldChg>
      <pc:sldChg chg="del">
        <pc:chgData name="George Huang" userId="7522906efeb502a4" providerId="LiveId" clId="{BE27170D-4EC7-4A43-86BE-C7CBD59FA1ED}" dt="2023-08-05T07:08:50.748" v="40" actId="47"/>
        <pc:sldMkLst>
          <pc:docMk/>
          <pc:sldMk cId="30917461" sldId="1541"/>
        </pc:sldMkLst>
      </pc:sldChg>
      <pc:sldChg chg="del">
        <pc:chgData name="George Huang" userId="7522906efeb502a4" providerId="LiveId" clId="{BE27170D-4EC7-4A43-86BE-C7CBD59FA1ED}" dt="2023-08-05T07:08:54.630" v="42" actId="47"/>
        <pc:sldMkLst>
          <pc:docMk/>
          <pc:sldMk cId="2285418454" sldId="1543"/>
        </pc:sldMkLst>
      </pc:sldChg>
      <pc:sldChg chg="del">
        <pc:chgData name="George Huang" userId="7522906efeb502a4" providerId="LiveId" clId="{BE27170D-4EC7-4A43-86BE-C7CBD59FA1ED}" dt="2023-08-05T07:08:57.344" v="43" actId="47"/>
        <pc:sldMkLst>
          <pc:docMk/>
          <pc:sldMk cId="930872092" sldId="1545"/>
        </pc:sldMkLst>
      </pc:sldChg>
      <pc:sldChg chg="del">
        <pc:chgData name="George Huang" userId="7522906efeb502a4" providerId="LiveId" clId="{BE27170D-4EC7-4A43-86BE-C7CBD59FA1ED}" dt="2023-08-05T07:09:03.037" v="46" actId="47"/>
        <pc:sldMkLst>
          <pc:docMk/>
          <pc:sldMk cId="2105850099" sldId="1547"/>
        </pc:sldMkLst>
      </pc:sldChg>
      <pc:sldChg chg="del">
        <pc:chgData name="George Huang" userId="7522906efeb502a4" providerId="LiveId" clId="{BE27170D-4EC7-4A43-86BE-C7CBD59FA1ED}" dt="2023-08-05T07:09:04.405" v="47" actId="47"/>
        <pc:sldMkLst>
          <pc:docMk/>
          <pc:sldMk cId="3211846995" sldId="1549"/>
        </pc:sldMkLst>
      </pc:sldChg>
      <pc:sldChg chg="del">
        <pc:chgData name="George Huang" userId="7522906efeb502a4" providerId="LiveId" clId="{BE27170D-4EC7-4A43-86BE-C7CBD59FA1ED}" dt="2023-08-05T07:09:09.239" v="49" actId="47"/>
        <pc:sldMkLst>
          <pc:docMk/>
          <pc:sldMk cId="1702664863" sldId="1550"/>
        </pc:sldMkLst>
      </pc:sldChg>
      <pc:sldChg chg="del">
        <pc:chgData name="George Huang" userId="7522906efeb502a4" providerId="LiveId" clId="{BE27170D-4EC7-4A43-86BE-C7CBD59FA1ED}" dt="2023-08-05T07:09:11.773" v="51" actId="47"/>
        <pc:sldMkLst>
          <pc:docMk/>
          <pc:sldMk cId="1641141188" sldId="1555"/>
        </pc:sldMkLst>
      </pc:sldChg>
      <pc:sldChg chg="del">
        <pc:chgData name="George Huang" userId="7522906efeb502a4" providerId="LiveId" clId="{BE27170D-4EC7-4A43-86BE-C7CBD59FA1ED}" dt="2023-08-05T07:09:15.784" v="53" actId="47"/>
        <pc:sldMkLst>
          <pc:docMk/>
          <pc:sldMk cId="2543720406" sldId="1557"/>
        </pc:sldMkLst>
      </pc:sldChg>
      <pc:sldChg chg="del">
        <pc:chgData name="George Huang" userId="7522906efeb502a4" providerId="LiveId" clId="{BE27170D-4EC7-4A43-86BE-C7CBD59FA1ED}" dt="2023-08-05T07:09:22.217" v="55" actId="47"/>
        <pc:sldMkLst>
          <pc:docMk/>
          <pc:sldMk cId="899004041" sldId="1559"/>
        </pc:sldMkLst>
      </pc:sldChg>
      <pc:sldChg chg="del">
        <pc:chgData name="George Huang" userId="7522906efeb502a4" providerId="LiveId" clId="{BE27170D-4EC7-4A43-86BE-C7CBD59FA1ED}" dt="2023-08-05T07:09:25.753" v="56" actId="47"/>
        <pc:sldMkLst>
          <pc:docMk/>
          <pc:sldMk cId="1261880076" sldId="1562"/>
        </pc:sldMkLst>
      </pc:sldChg>
      <pc:sldChg chg="del">
        <pc:chgData name="George Huang" userId="7522906efeb502a4" providerId="LiveId" clId="{BE27170D-4EC7-4A43-86BE-C7CBD59FA1ED}" dt="2023-08-05T07:09:28.903" v="57" actId="47"/>
        <pc:sldMkLst>
          <pc:docMk/>
          <pc:sldMk cId="3406182272" sldId="1565"/>
        </pc:sldMkLst>
      </pc:sldChg>
      <pc:sldChg chg="del">
        <pc:chgData name="George Huang" userId="7522906efeb502a4" providerId="LiveId" clId="{BE27170D-4EC7-4A43-86BE-C7CBD59FA1ED}" dt="2023-08-05T07:09:31.808" v="58" actId="47"/>
        <pc:sldMkLst>
          <pc:docMk/>
          <pc:sldMk cId="944487536" sldId="1566"/>
        </pc:sldMkLst>
      </pc:sldChg>
      <pc:sldChg chg="del">
        <pc:chgData name="George Huang" userId="7522906efeb502a4" providerId="LiveId" clId="{BE27170D-4EC7-4A43-86BE-C7CBD59FA1ED}" dt="2023-08-05T07:09:33.297" v="59" actId="47"/>
        <pc:sldMkLst>
          <pc:docMk/>
          <pc:sldMk cId="3301134886" sldId="1568"/>
        </pc:sldMkLst>
      </pc:sldChg>
      <pc:sldChg chg="del">
        <pc:chgData name="George Huang" userId="7522906efeb502a4" providerId="LiveId" clId="{BE27170D-4EC7-4A43-86BE-C7CBD59FA1ED}" dt="2023-08-05T07:09:36.218" v="60" actId="47"/>
        <pc:sldMkLst>
          <pc:docMk/>
          <pc:sldMk cId="829783669" sldId="1571"/>
        </pc:sldMkLst>
      </pc:sldChg>
      <pc:sldChg chg="del">
        <pc:chgData name="George Huang" userId="7522906efeb502a4" providerId="LiveId" clId="{BE27170D-4EC7-4A43-86BE-C7CBD59FA1ED}" dt="2023-08-05T07:09:38.394" v="61" actId="47"/>
        <pc:sldMkLst>
          <pc:docMk/>
          <pc:sldMk cId="3394524532" sldId="1572"/>
        </pc:sldMkLst>
      </pc:sldChg>
      <pc:sldChg chg="del">
        <pc:chgData name="George Huang" userId="7522906efeb502a4" providerId="LiveId" clId="{BE27170D-4EC7-4A43-86BE-C7CBD59FA1ED}" dt="2023-08-05T07:09:40.232" v="62" actId="47"/>
        <pc:sldMkLst>
          <pc:docMk/>
          <pc:sldMk cId="3958695921" sldId="1573"/>
        </pc:sldMkLst>
      </pc:sldChg>
      <pc:sldChg chg="del">
        <pc:chgData name="George Huang" userId="7522906efeb502a4" providerId="LiveId" clId="{BE27170D-4EC7-4A43-86BE-C7CBD59FA1ED}" dt="2023-08-05T07:09:44.787" v="65" actId="47"/>
        <pc:sldMkLst>
          <pc:docMk/>
          <pc:sldMk cId="3074371512" sldId="1575"/>
        </pc:sldMkLst>
      </pc:sldChg>
      <pc:sldChg chg="del">
        <pc:chgData name="George Huang" userId="7522906efeb502a4" providerId="LiveId" clId="{BE27170D-4EC7-4A43-86BE-C7CBD59FA1ED}" dt="2023-08-05T07:09:48.202" v="67" actId="47"/>
        <pc:sldMkLst>
          <pc:docMk/>
          <pc:sldMk cId="3559709373" sldId="1577"/>
        </pc:sldMkLst>
      </pc:sldChg>
      <pc:sldChg chg="del">
        <pc:chgData name="George Huang" userId="7522906efeb502a4" providerId="LiveId" clId="{BE27170D-4EC7-4A43-86BE-C7CBD59FA1ED}" dt="2023-08-05T07:09:50.010" v="68" actId="47"/>
        <pc:sldMkLst>
          <pc:docMk/>
          <pc:sldMk cId="2459511437" sldId="1579"/>
        </pc:sldMkLst>
      </pc:sldChg>
      <pc:sldChg chg="del">
        <pc:chgData name="George Huang" userId="7522906efeb502a4" providerId="LiveId" clId="{BE27170D-4EC7-4A43-86BE-C7CBD59FA1ED}" dt="2023-08-05T07:09:56.674" v="70" actId="47"/>
        <pc:sldMkLst>
          <pc:docMk/>
          <pc:sldMk cId="2073801256" sldId="1581"/>
        </pc:sldMkLst>
      </pc:sldChg>
      <pc:sldChg chg="del">
        <pc:chgData name="George Huang" userId="7522906efeb502a4" providerId="LiveId" clId="{BE27170D-4EC7-4A43-86BE-C7CBD59FA1ED}" dt="2023-08-05T07:10:02.232" v="73" actId="47"/>
        <pc:sldMkLst>
          <pc:docMk/>
          <pc:sldMk cId="2692521797" sldId="1583"/>
        </pc:sldMkLst>
      </pc:sldChg>
      <pc:sldChg chg="del">
        <pc:chgData name="George Huang" userId="7522906efeb502a4" providerId="LiveId" clId="{BE27170D-4EC7-4A43-86BE-C7CBD59FA1ED}" dt="2023-08-05T07:10:04.569" v="74" actId="47"/>
        <pc:sldMkLst>
          <pc:docMk/>
          <pc:sldMk cId="2269408109" sldId="1584"/>
        </pc:sldMkLst>
      </pc:sldChg>
      <pc:sldChg chg="del">
        <pc:chgData name="George Huang" userId="7522906efeb502a4" providerId="LiveId" clId="{BE27170D-4EC7-4A43-86BE-C7CBD59FA1ED}" dt="2023-08-05T07:10:06.995" v="75" actId="47"/>
        <pc:sldMkLst>
          <pc:docMk/>
          <pc:sldMk cId="485186078" sldId="1587"/>
        </pc:sldMkLst>
      </pc:sldChg>
      <pc:sldChg chg="del">
        <pc:chgData name="George Huang" userId="7522906efeb502a4" providerId="LiveId" clId="{BE27170D-4EC7-4A43-86BE-C7CBD59FA1ED}" dt="2023-08-05T07:10:11.600" v="76" actId="47"/>
        <pc:sldMkLst>
          <pc:docMk/>
          <pc:sldMk cId="1877104335" sldId="1588"/>
        </pc:sldMkLst>
      </pc:sldChg>
      <pc:sldChg chg="del">
        <pc:chgData name="George Huang" userId="7522906efeb502a4" providerId="LiveId" clId="{BE27170D-4EC7-4A43-86BE-C7CBD59FA1ED}" dt="2023-08-05T07:10:14.381" v="77" actId="47"/>
        <pc:sldMkLst>
          <pc:docMk/>
          <pc:sldMk cId="2441861313" sldId="1591"/>
        </pc:sldMkLst>
      </pc:sldChg>
      <pc:sldChg chg="del">
        <pc:chgData name="George Huang" userId="7522906efeb502a4" providerId="LiveId" clId="{BE27170D-4EC7-4A43-86BE-C7CBD59FA1ED}" dt="2023-08-05T07:10:17.004" v="79" actId="47"/>
        <pc:sldMkLst>
          <pc:docMk/>
          <pc:sldMk cId="1085282783" sldId="1593"/>
        </pc:sldMkLst>
      </pc:sldChg>
      <pc:sldChg chg="del">
        <pc:chgData name="George Huang" userId="7522906efeb502a4" providerId="LiveId" clId="{BE27170D-4EC7-4A43-86BE-C7CBD59FA1ED}" dt="2023-08-05T07:10:21.127" v="82" actId="47"/>
        <pc:sldMkLst>
          <pc:docMk/>
          <pc:sldMk cId="1557447271" sldId="1595"/>
        </pc:sldMkLst>
      </pc:sldChg>
      <pc:sldChg chg="del">
        <pc:chgData name="George Huang" userId="7522906efeb502a4" providerId="LiveId" clId="{BE27170D-4EC7-4A43-86BE-C7CBD59FA1ED}" dt="2023-08-05T07:10:23.892" v="84" actId="47"/>
        <pc:sldMkLst>
          <pc:docMk/>
          <pc:sldMk cId="3266966004" sldId="1597"/>
        </pc:sldMkLst>
      </pc:sldChg>
      <pc:sldChg chg="del">
        <pc:chgData name="George Huang" userId="7522906efeb502a4" providerId="LiveId" clId="{BE27170D-4EC7-4A43-86BE-C7CBD59FA1ED}" dt="2023-08-05T07:10:26.775" v="86" actId="47"/>
        <pc:sldMkLst>
          <pc:docMk/>
          <pc:sldMk cId="4021061685" sldId="1599"/>
        </pc:sldMkLst>
      </pc:sldChg>
      <pc:sldChg chg="del">
        <pc:chgData name="George Huang" userId="7522906efeb502a4" providerId="LiveId" clId="{BE27170D-4EC7-4A43-86BE-C7CBD59FA1ED}" dt="2023-08-05T07:10:38.654" v="88" actId="47"/>
        <pc:sldMkLst>
          <pc:docMk/>
          <pc:sldMk cId="2464272889" sldId="1601"/>
        </pc:sldMkLst>
      </pc:sldChg>
      <pc:sldChg chg="del">
        <pc:chgData name="George Huang" userId="7522906efeb502a4" providerId="LiveId" clId="{BE27170D-4EC7-4A43-86BE-C7CBD59FA1ED}" dt="2023-08-05T07:10:40.083" v="89" actId="47"/>
        <pc:sldMkLst>
          <pc:docMk/>
          <pc:sldMk cId="2363973483" sldId="160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8906F-F64D-479C-A5F2-95919214060D}" type="datetimeFigureOut">
              <a:rPr lang="en-US" smtClean="0"/>
              <a:t>8/5/2023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9C28D9-9F75-4F03-B37F-C22154627FDA}" type="slidenum">
              <a:rPr lang="en-US" smtClean="0"/>
              <a:t>‹#›</a:t>
            </a:fld>
            <a:endParaRPr lang="en-US"/>
          </a:p>
        </p:txBody>
      </p:sp>
    </p:spTree>
    <p:extLst>
      <p:ext uri="{BB962C8B-B14F-4D97-AF65-F5344CB8AC3E}">
        <p14:creationId xmlns:p14="http://schemas.microsoft.com/office/powerpoint/2010/main" val="3265493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a:t>
            </a:fld>
            <a:endParaRPr lang="en-US" dirty="0"/>
          </a:p>
        </p:txBody>
      </p:sp>
    </p:spTree>
    <p:extLst>
      <p:ext uri="{BB962C8B-B14F-4D97-AF65-F5344CB8AC3E}">
        <p14:creationId xmlns:p14="http://schemas.microsoft.com/office/powerpoint/2010/main" val="3368414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a:t>
            </a:fld>
            <a:endParaRPr lang="en-US" dirty="0"/>
          </a:p>
        </p:txBody>
      </p:sp>
    </p:spTree>
    <p:extLst>
      <p:ext uri="{BB962C8B-B14F-4D97-AF65-F5344CB8AC3E}">
        <p14:creationId xmlns:p14="http://schemas.microsoft.com/office/powerpoint/2010/main" val="2309540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Sometimes, when someone is going through the sin-removal process, we need to be thoughtful in our application of love and mercy</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a:t>
            </a:fld>
            <a:endParaRPr lang="en-US" dirty="0"/>
          </a:p>
        </p:txBody>
      </p:sp>
    </p:spTree>
    <p:extLst>
      <p:ext uri="{BB962C8B-B14F-4D97-AF65-F5344CB8AC3E}">
        <p14:creationId xmlns:p14="http://schemas.microsoft.com/office/powerpoint/2010/main" val="342346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a:t>
            </a:fld>
            <a:endParaRPr lang="en-US" dirty="0"/>
          </a:p>
        </p:txBody>
      </p:sp>
    </p:spTree>
    <p:extLst>
      <p:ext uri="{BB962C8B-B14F-4D97-AF65-F5344CB8AC3E}">
        <p14:creationId xmlns:p14="http://schemas.microsoft.com/office/powerpoint/2010/main" val="1375024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15</a:t>
            </a:fld>
            <a:endParaRPr lang="en-US" dirty="0"/>
          </a:p>
        </p:txBody>
      </p:sp>
    </p:spTree>
    <p:extLst>
      <p:ext uri="{BB962C8B-B14F-4D97-AF65-F5344CB8AC3E}">
        <p14:creationId xmlns:p14="http://schemas.microsoft.com/office/powerpoint/2010/main" val="3794290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Mourning about sin – true repentance.  True repentance would lead to a willingness to change.  True change comes from God because most people are too weak.</a:t>
            </a:r>
          </a:p>
          <a:p>
            <a:endParaRPr lang="en-US" dirty="0"/>
          </a:p>
          <a:p>
            <a:r>
              <a:rPr lang="en-US" dirty="0"/>
              <a:t>Meek = have power/authority but not use it wrongly or put people down.  That’s what JC had.  Real authority comes from God.</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16</a:t>
            </a:fld>
            <a:endParaRPr lang="en-US" dirty="0"/>
          </a:p>
        </p:txBody>
      </p:sp>
    </p:spTree>
    <p:extLst>
      <p:ext uri="{BB962C8B-B14F-4D97-AF65-F5344CB8AC3E}">
        <p14:creationId xmlns:p14="http://schemas.microsoft.com/office/powerpoint/2010/main" val="9331934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17</a:t>
            </a:fld>
            <a:endParaRPr lang="en-US" dirty="0"/>
          </a:p>
        </p:txBody>
      </p:sp>
    </p:spTree>
    <p:extLst>
      <p:ext uri="{BB962C8B-B14F-4D97-AF65-F5344CB8AC3E}">
        <p14:creationId xmlns:p14="http://schemas.microsoft.com/office/powerpoint/2010/main" val="22092361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19</a:t>
            </a:fld>
            <a:endParaRPr lang="en-US" dirty="0"/>
          </a:p>
        </p:txBody>
      </p:sp>
    </p:spTree>
    <p:extLst>
      <p:ext uri="{BB962C8B-B14F-4D97-AF65-F5344CB8AC3E}">
        <p14:creationId xmlns:p14="http://schemas.microsoft.com/office/powerpoint/2010/main" val="39429397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Hunger for righteousness – God, His purposes, what He cares about.  If he seeks after God, you will find Him and receive His gifts.</a:t>
            </a:r>
          </a:p>
          <a:p>
            <a:endParaRPr lang="en-US" dirty="0"/>
          </a:p>
          <a:p>
            <a:r>
              <a:rPr lang="en-US" dirty="0"/>
              <a:t>Be merciful so you can receive mercy: God’s mercy is not free – JC paid the price.  He wants us to give a little since we were given much.</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20</a:t>
            </a:fld>
            <a:endParaRPr lang="en-US" dirty="0"/>
          </a:p>
        </p:txBody>
      </p:sp>
    </p:spTree>
    <p:extLst>
      <p:ext uri="{BB962C8B-B14F-4D97-AF65-F5344CB8AC3E}">
        <p14:creationId xmlns:p14="http://schemas.microsoft.com/office/powerpoint/2010/main" val="37716335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27</a:t>
            </a:fld>
            <a:endParaRPr lang="en-US" dirty="0"/>
          </a:p>
        </p:txBody>
      </p:sp>
    </p:spTree>
    <p:extLst>
      <p:ext uri="{BB962C8B-B14F-4D97-AF65-F5344CB8AC3E}">
        <p14:creationId xmlns:p14="http://schemas.microsoft.com/office/powerpoint/2010/main" val="36080753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28</a:t>
            </a:fld>
            <a:endParaRPr lang="en-US" dirty="0"/>
          </a:p>
        </p:txBody>
      </p:sp>
    </p:spTree>
    <p:extLst>
      <p:ext uri="{BB962C8B-B14F-4D97-AF65-F5344CB8AC3E}">
        <p14:creationId xmlns:p14="http://schemas.microsoft.com/office/powerpoint/2010/main" val="1132563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a:t>
            </a:fld>
            <a:endParaRPr lang="en-US" dirty="0"/>
          </a:p>
        </p:txBody>
      </p:sp>
    </p:spTree>
    <p:extLst>
      <p:ext uri="{BB962C8B-B14F-4D97-AF65-F5344CB8AC3E}">
        <p14:creationId xmlns:p14="http://schemas.microsoft.com/office/powerpoint/2010/main" val="4103924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29</a:t>
            </a:fld>
            <a:endParaRPr lang="en-US" dirty="0"/>
          </a:p>
        </p:txBody>
      </p:sp>
    </p:spTree>
    <p:extLst>
      <p:ext uri="{BB962C8B-B14F-4D97-AF65-F5344CB8AC3E}">
        <p14:creationId xmlns:p14="http://schemas.microsoft.com/office/powerpoint/2010/main" val="41210671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bad things -&gt; Mercy</a:t>
            </a:r>
          </a:p>
          <a:p>
            <a:r>
              <a:rPr lang="en-US" dirty="0"/>
              <a:t>For good things -&gt; Grace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30</a:t>
            </a:fld>
            <a:endParaRPr lang="en-US" dirty="0"/>
          </a:p>
        </p:txBody>
      </p:sp>
    </p:spTree>
    <p:extLst>
      <p:ext uri="{BB962C8B-B14F-4D97-AF65-F5344CB8AC3E}">
        <p14:creationId xmlns:p14="http://schemas.microsoft.com/office/powerpoint/2010/main" val="31432827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31</a:t>
            </a:fld>
            <a:endParaRPr lang="en-US" dirty="0"/>
          </a:p>
        </p:txBody>
      </p:sp>
    </p:spTree>
    <p:extLst>
      <p:ext uri="{BB962C8B-B14F-4D97-AF65-F5344CB8AC3E}">
        <p14:creationId xmlns:p14="http://schemas.microsoft.com/office/powerpoint/2010/main" val="37210288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32</a:t>
            </a:fld>
            <a:endParaRPr lang="en-US" dirty="0"/>
          </a:p>
        </p:txBody>
      </p:sp>
    </p:spTree>
    <p:extLst>
      <p:ext uri="{BB962C8B-B14F-4D97-AF65-F5344CB8AC3E}">
        <p14:creationId xmlns:p14="http://schemas.microsoft.com/office/powerpoint/2010/main" val="432728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33</a:t>
            </a:fld>
            <a:endParaRPr lang="en-US" dirty="0"/>
          </a:p>
        </p:txBody>
      </p:sp>
    </p:spTree>
    <p:extLst>
      <p:ext uri="{BB962C8B-B14F-4D97-AF65-F5344CB8AC3E}">
        <p14:creationId xmlns:p14="http://schemas.microsoft.com/office/powerpoint/2010/main" val="42701899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34</a:t>
            </a:fld>
            <a:endParaRPr lang="en-US" dirty="0"/>
          </a:p>
        </p:txBody>
      </p:sp>
    </p:spTree>
    <p:extLst>
      <p:ext uri="{BB962C8B-B14F-4D97-AF65-F5344CB8AC3E}">
        <p14:creationId xmlns:p14="http://schemas.microsoft.com/office/powerpoint/2010/main" val="17564129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sz="1200" kern="1200" dirty="0">
                <a:solidFill>
                  <a:schemeClr val="tx1"/>
                </a:solidFill>
                <a:effectLst/>
                <a:latin typeface="Times New Roman" pitchFamily="18" charset="0"/>
                <a:ea typeface="新細明體" pitchFamily="18" charset="-120"/>
                <a:cs typeface="+mn-cs"/>
              </a:rPr>
              <a:t>一個</a:t>
            </a:r>
            <a:r>
              <a:rPr lang="zh-CN" altLang="en-US" sz="1200" kern="1200" dirty="0">
                <a:solidFill>
                  <a:schemeClr val="tx1"/>
                </a:solidFill>
                <a:effectLst/>
                <a:latin typeface="Times New Roman" pitchFamily="18" charset="0"/>
                <a:ea typeface="新細明體" pitchFamily="18" charset="-120"/>
                <a:cs typeface="+mn-cs"/>
              </a:rPr>
              <a:t>真正</a:t>
            </a:r>
            <a:r>
              <a:rPr lang="zh-TW" altLang="en-US" sz="1200" kern="1200" dirty="0">
                <a:solidFill>
                  <a:schemeClr val="tx1"/>
                </a:solidFill>
                <a:effectLst/>
                <a:latin typeface="Times New Roman" pitchFamily="18" charset="0"/>
                <a:ea typeface="新細明體" pitchFamily="18" charset="-120"/>
                <a:cs typeface="+mn-cs"/>
              </a:rPr>
              <a:t>誠心</a:t>
            </a:r>
            <a:r>
              <a:rPr lang="zh-CN" altLang="en-US" sz="1200" kern="1200" dirty="0">
                <a:solidFill>
                  <a:schemeClr val="tx1"/>
                </a:solidFill>
                <a:effectLst/>
                <a:latin typeface="Times New Roman" pitchFamily="18" charset="0"/>
                <a:ea typeface="新細明體" pitchFamily="18" charset="-120"/>
                <a:cs typeface="+mn-cs"/>
              </a:rPr>
              <a:t>接受</a:t>
            </a:r>
            <a:r>
              <a:rPr lang="zh-TW" altLang="en-US" sz="1200" kern="1200" dirty="0">
                <a:solidFill>
                  <a:schemeClr val="tx1"/>
                </a:solidFill>
                <a:effectLst/>
                <a:latin typeface="Times New Roman" pitchFamily="18" charset="0"/>
                <a:ea typeface="新細明體" pitchFamily="18" charset="-120"/>
                <a:cs typeface="+mn-cs"/>
              </a:rPr>
              <a:t>神</a:t>
            </a:r>
            <a:r>
              <a:rPr lang="zh-CN" altLang="en-US" sz="1200" kern="1200" dirty="0">
                <a:solidFill>
                  <a:schemeClr val="tx1"/>
                </a:solidFill>
                <a:effectLst/>
                <a:latin typeface="Times New Roman" pitchFamily="18" charset="0"/>
                <a:ea typeface="新細明體" pitchFamily="18" charset="-120"/>
                <a:cs typeface="+mn-cs"/>
              </a:rPr>
              <a:t>憐憫和恩典的人，</a:t>
            </a:r>
            <a:r>
              <a:rPr lang="zh-TW" altLang="en-US" sz="1200" kern="1200" dirty="0">
                <a:solidFill>
                  <a:schemeClr val="tx1"/>
                </a:solidFill>
                <a:effectLst/>
                <a:latin typeface="Times New Roman" pitchFamily="18" charset="0"/>
                <a:ea typeface="新細明體" pitchFamily="18" charset="-120"/>
                <a:cs typeface="+mn-cs"/>
              </a:rPr>
              <a:t>也</a:t>
            </a:r>
            <a:r>
              <a:rPr lang="zh-CN" altLang="en-US" sz="1200" kern="1200" dirty="0">
                <a:solidFill>
                  <a:schemeClr val="tx1"/>
                </a:solidFill>
                <a:effectLst/>
                <a:latin typeface="Times New Roman" pitchFamily="18" charset="0"/>
                <a:ea typeface="新細明體" pitchFamily="18" charset="-120"/>
                <a:cs typeface="+mn-cs"/>
              </a:rPr>
              <a:t>會</a:t>
            </a:r>
            <a:r>
              <a:rPr lang="zh-TW" altLang="en-US" sz="1200" kern="1200" dirty="0">
                <a:solidFill>
                  <a:schemeClr val="tx1"/>
                </a:solidFill>
                <a:effectLst/>
                <a:latin typeface="Times New Roman" pitchFamily="18" charset="0"/>
                <a:ea typeface="新細明體" pitchFamily="18" charset="-120"/>
                <a:cs typeface="+mn-cs"/>
              </a:rPr>
              <a:t>去</a:t>
            </a:r>
            <a:r>
              <a:rPr lang="zh-CN" altLang="en-US" sz="1200" kern="1200" dirty="0">
                <a:solidFill>
                  <a:schemeClr val="tx1"/>
                </a:solidFill>
                <a:effectLst/>
                <a:latin typeface="Times New Roman" pitchFamily="18" charset="0"/>
                <a:ea typeface="新細明體" pitchFamily="18" charset="-120"/>
                <a:cs typeface="+mn-cs"/>
              </a:rPr>
              <a:t>憐憫他人</a:t>
            </a:r>
            <a:endParaRPr lang="en-US" altLang="zh-CN" sz="1200" kern="1200" dirty="0">
              <a:solidFill>
                <a:schemeClr val="tx1"/>
              </a:solidFill>
              <a:effectLst/>
              <a:latin typeface="Times New Roman" pitchFamily="18" charset="0"/>
              <a:ea typeface="新細明體" pitchFamily="18" charset="-120"/>
              <a:cs typeface="+mn-cs"/>
            </a:endParaRPr>
          </a:p>
          <a:p>
            <a:endParaRPr lang="en-US" altLang="zh-TW" dirty="0"/>
          </a:p>
          <a:p>
            <a:r>
              <a:rPr lang="en-US" altLang="zh-TW" dirty="0"/>
              <a:t>Sounds nice but what’s the consequence if we don’t forgive others after receiving forgiveness?  Mercy and forgiveness are very important to God.  He decided to connect the two.  He greatly rewards mercy and withdraws mercy from those who are not merciful.</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Times New Roman" pitchFamily="18" charset="0"/>
              <a:ea typeface="新細明體" pitchFamily="18" charset="-120"/>
              <a:cs typeface="+mn-cs"/>
            </a:endParaRP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35</a:t>
            </a:fld>
            <a:endParaRPr lang="en-US" dirty="0"/>
          </a:p>
        </p:txBody>
      </p:sp>
    </p:spTree>
    <p:extLst>
      <p:ext uri="{BB962C8B-B14F-4D97-AF65-F5344CB8AC3E}">
        <p14:creationId xmlns:p14="http://schemas.microsoft.com/office/powerpoint/2010/main" val="34730895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sz="1200" kern="1200" dirty="0">
                <a:solidFill>
                  <a:schemeClr val="tx1"/>
                </a:solidFill>
                <a:effectLst/>
                <a:latin typeface="Times New Roman" pitchFamily="18" charset="0"/>
                <a:ea typeface="新細明體" pitchFamily="18" charset="-120"/>
                <a:cs typeface="+mn-cs"/>
              </a:rPr>
              <a:t>一個</a:t>
            </a:r>
            <a:r>
              <a:rPr lang="zh-CN" altLang="en-US" sz="1200" kern="1200" dirty="0">
                <a:solidFill>
                  <a:schemeClr val="tx1"/>
                </a:solidFill>
                <a:effectLst/>
                <a:latin typeface="Times New Roman" pitchFamily="18" charset="0"/>
                <a:ea typeface="新細明體" pitchFamily="18" charset="-120"/>
                <a:cs typeface="+mn-cs"/>
              </a:rPr>
              <a:t>真正</a:t>
            </a:r>
            <a:r>
              <a:rPr lang="zh-TW" altLang="en-US" sz="1200" kern="1200" dirty="0">
                <a:solidFill>
                  <a:schemeClr val="tx1"/>
                </a:solidFill>
                <a:effectLst/>
                <a:latin typeface="Times New Roman" pitchFamily="18" charset="0"/>
                <a:ea typeface="新細明體" pitchFamily="18" charset="-120"/>
                <a:cs typeface="+mn-cs"/>
              </a:rPr>
              <a:t>誠心</a:t>
            </a:r>
            <a:r>
              <a:rPr lang="zh-CN" altLang="en-US" sz="1200" kern="1200" dirty="0">
                <a:solidFill>
                  <a:schemeClr val="tx1"/>
                </a:solidFill>
                <a:effectLst/>
                <a:latin typeface="Times New Roman" pitchFamily="18" charset="0"/>
                <a:ea typeface="新細明體" pitchFamily="18" charset="-120"/>
                <a:cs typeface="+mn-cs"/>
              </a:rPr>
              <a:t>接受</a:t>
            </a:r>
            <a:r>
              <a:rPr lang="zh-TW" altLang="en-US" sz="1200" kern="1200" dirty="0">
                <a:solidFill>
                  <a:schemeClr val="tx1"/>
                </a:solidFill>
                <a:effectLst/>
                <a:latin typeface="Times New Roman" pitchFamily="18" charset="0"/>
                <a:ea typeface="新細明體" pitchFamily="18" charset="-120"/>
                <a:cs typeface="+mn-cs"/>
              </a:rPr>
              <a:t>神</a:t>
            </a:r>
            <a:r>
              <a:rPr lang="zh-CN" altLang="en-US" sz="1200" kern="1200" dirty="0">
                <a:solidFill>
                  <a:schemeClr val="tx1"/>
                </a:solidFill>
                <a:effectLst/>
                <a:latin typeface="Times New Roman" pitchFamily="18" charset="0"/>
                <a:ea typeface="新細明體" pitchFamily="18" charset="-120"/>
                <a:cs typeface="+mn-cs"/>
              </a:rPr>
              <a:t>憐憫和恩典的人，</a:t>
            </a:r>
            <a:r>
              <a:rPr lang="zh-TW" altLang="en-US" sz="1200" kern="1200" dirty="0">
                <a:solidFill>
                  <a:schemeClr val="tx1"/>
                </a:solidFill>
                <a:effectLst/>
                <a:latin typeface="Times New Roman" pitchFamily="18" charset="0"/>
                <a:ea typeface="新細明體" pitchFamily="18" charset="-120"/>
                <a:cs typeface="+mn-cs"/>
              </a:rPr>
              <a:t>也</a:t>
            </a:r>
            <a:r>
              <a:rPr lang="zh-CN" altLang="en-US" sz="1200" kern="1200" dirty="0">
                <a:solidFill>
                  <a:schemeClr val="tx1"/>
                </a:solidFill>
                <a:effectLst/>
                <a:latin typeface="Times New Roman" pitchFamily="18" charset="0"/>
                <a:ea typeface="新細明體" pitchFamily="18" charset="-120"/>
                <a:cs typeface="+mn-cs"/>
              </a:rPr>
              <a:t>會</a:t>
            </a:r>
            <a:r>
              <a:rPr lang="zh-TW" altLang="en-US" sz="1200" kern="1200" dirty="0">
                <a:solidFill>
                  <a:schemeClr val="tx1"/>
                </a:solidFill>
                <a:effectLst/>
                <a:latin typeface="Times New Roman" pitchFamily="18" charset="0"/>
                <a:ea typeface="新細明體" pitchFamily="18" charset="-120"/>
                <a:cs typeface="+mn-cs"/>
              </a:rPr>
              <a:t>去</a:t>
            </a:r>
            <a:r>
              <a:rPr lang="zh-CN" altLang="en-US" sz="1200" kern="1200" dirty="0">
                <a:solidFill>
                  <a:schemeClr val="tx1"/>
                </a:solidFill>
                <a:effectLst/>
                <a:latin typeface="Times New Roman" pitchFamily="18" charset="0"/>
                <a:ea typeface="新細明體" pitchFamily="18" charset="-120"/>
                <a:cs typeface="+mn-cs"/>
              </a:rPr>
              <a:t>憐憫他人</a:t>
            </a:r>
            <a:endParaRPr lang="en-US" altLang="zh-CN" sz="1200" kern="1200" dirty="0">
              <a:solidFill>
                <a:schemeClr val="tx1"/>
              </a:solidFill>
              <a:effectLst/>
              <a:latin typeface="Times New Roman" pitchFamily="18" charset="0"/>
              <a:ea typeface="新細明體" pitchFamily="18" charset="-120"/>
              <a:cs typeface="+mn-cs"/>
            </a:endParaRPr>
          </a:p>
          <a:p>
            <a:endParaRPr lang="en-US" altLang="zh-TW" dirty="0"/>
          </a:p>
          <a:p>
            <a:r>
              <a:rPr lang="en-US" altLang="zh-TW" dirty="0"/>
              <a:t>Sounds nice but what’s the consequence if we don’t forgive others after receiving forgiveness?  Mercy and forgiveness are very important to God.  He decided to connect the two.  He greatly rewards mercy and withdraws mercy from those who are not merciful.</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Times New Roman" pitchFamily="18" charset="0"/>
              <a:ea typeface="新細明體" pitchFamily="18" charset="-120"/>
              <a:cs typeface="+mn-cs"/>
            </a:endParaRP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36</a:t>
            </a:fld>
            <a:endParaRPr lang="en-US" dirty="0"/>
          </a:p>
        </p:txBody>
      </p:sp>
    </p:spTree>
    <p:extLst>
      <p:ext uri="{BB962C8B-B14F-4D97-AF65-F5344CB8AC3E}">
        <p14:creationId xmlns:p14="http://schemas.microsoft.com/office/powerpoint/2010/main" val="41940417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Being merciful and helping others is so important to God that He promises to repay our efforts.  He owes you!  That’s a much stronger obligation than a promise.  Although this is what we should do anyway, God puts special focus here to help us build up our wealth in heaven.  He knows our selfish human nature needs extra boost.  It’s like giving extra credit to students who choose to learn more.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37</a:t>
            </a:fld>
            <a:endParaRPr lang="en-US" dirty="0"/>
          </a:p>
        </p:txBody>
      </p:sp>
    </p:spTree>
    <p:extLst>
      <p:ext uri="{BB962C8B-B14F-4D97-AF65-F5344CB8AC3E}">
        <p14:creationId xmlns:p14="http://schemas.microsoft.com/office/powerpoint/2010/main" val="12373010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Being merciful and helping others is so important to God that He promises to repay our efforts.  He owes you!  That’s a much stronger obligation than a promise.  Although this is what we should do anyway, God puts special focus here to help us build up our wealth in heaven.  He knows our selfish human nature needs extra boost.  It’s like giving extra credit to students who choose to learn more.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38</a:t>
            </a:fld>
            <a:endParaRPr lang="en-US" dirty="0"/>
          </a:p>
        </p:txBody>
      </p:sp>
    </p:spTree>
    <p:extLst>
      <p:ext uri="{BB962C8B-B14F-4D97-AF65-F5344CB8AC3E}">
        <p14:creationId xmlns:p14="http://schemas.microsoft.com/office/powerpoint/2010/main" val="1043193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a:t>
            </a:fld>
            <a:endParaRPr lang="en-US" dirty="0"/>
          </a:p>
        </p:txBody>
      </p:sp>
    </p:spTree>
    <p:extLst>
      <p:ext uri="{BB962C8B-B14F-4D97-AF65-F5344CB8AC3E}">
        <p14:creationId xmlns:p14="http://schemas.microsoft.com/office/powerpoint/2010/main" val="11398647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eriod"/>
            </a:pPr>
            <a:r>
              <a:rPr lang="en-US" dirty="0"/>
              <a:t>Sometimes our unwise mercy actually hurts a person</a:t>
            </a:r>
          </a:p>
          <a:p>
            <a:pPr marL="228600" indent="-228600">
              <a:buAutoNum type="alphaLcPeriod"/>
            </a:pPr>
            <a:r>
              <a:rPr lang="en-US" dirty="0"/>
              <a:t>The story of judge who went to jail with the veteran</a:t>
            </a:r>
          </a:p>
          <a:p>
            <a:pPr marL="228600" indent="-228600">
              <a:buAutoNum type="alphaLcPeriod"/>
            </a:pPr>
            <a:r>
              <a:rPr lang="en-US" dirty="0"/>
              <a:t>This is perhaps the best help you can give someone – bring them to the source of all help</a:t>
            </a:r>
          </a:p>
          <a:p>
            <a:pPr marL="228600" indent="-228600">
              <a:buAutoNum type="alphaLcPeriod"/>
            </a:pPr>
            <a:r>
              <a:rPr lang="en-US" dirty="0"/>
              <a:t>Paying forward – this is how we can change the world</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39</a:t>
            </a:fld>
            <a:endParaRPr lang="en-US" dirty="0"/>
          </a:p>
        </p:txBody>
      </p:sp>
    </p:spTree>
    <p:extLst>
      <p:ext uri="{BB962C8B-B14F-4D97-AF65-F5344CB8AC3E}">
        <p14:creationId xmlns:p14="http://schemas.microsoft.com/office/powerpoint/2010/main" val="718519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eriod"/>
            </a:pPr>
            <a:r>
              <a:rPr lang="en-US" dirty="0"/>
              <a:t>Sometimes our unwise mercy actually hurts a person</a:t>
            </a:r>
          </a:p>
          <a:p>
            <a:pPr marL="228600" indent="-228600">
              <a:buAutoNum type="alphaLcPeriod"/>
            </a:pPr>
            <a:r>
              <a:rPr lang="en-US" dirty="0"/>
              <a:t>The story of judge who went to jail with the veteran</a:t>
            </a:r>
          </a:p>
          <a:p>
            <a:pPr marL="228600" indent="-228600">
              <a:buAutoNum type="alphaLcPeriod"/>
            </a:pPr>
            <a:r>
              <a:rPr lang="en-US" dirty="0"/>
              <a:t>This is perhaps the best help you can give someone – bring them to the source of all help</a:t>
            </a:r>
          </a:p>
          <a:p>
            <a:pPr marL="228600" indent="-228600">
              <a:buAutoNum type="alphaLcPeriod"/>
            </a:pPr>
            <a:r>
              <a:rPr lang="en-US" dirty="0"/>
              <a:t>Paying forward – this is how we can change the world</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40</a:t>
            </a:fld>
            <a:endParaRPr lang="en-US" dirty="0"/>
          </a:p>
        </p:txBody>
      </p:sp>
    </p:spTree>
    <p:extLst>
      <p:ext uri="{BB962C8B-B14F-4D97-AF65-F5344CB8AC3E}">
        <p14:creationId xmlns:p14="http://schemas.microsoft.com/office/powerpoint/2010/main" val="37104118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eriod"/>
            </a:pPr>
            <a:r>
              <a:rPr lang="en-US" dirty="0"/>
              <a:t>Sometimes our unwise mercy actually hurts a person</a:t>
            </a:r>
          </a:p>
          <a:p>
            <a:pPr marL="228600" indent="-228600">
              <a:buAutoNum type="alphaLcPeriod"/>
            </a:pPr>
            <a:r>
              <a:rPr lang="en-US" dirty="0"/>
              <a:t>The story of judge who went to jail with the veteran</a:t>
            </a:r>
          </a:p>
          <a:p>
            <a:pPr marL="228600" indent="-228600">
              <a:buAutoNum type="alphaLcPeriod"/>
            </a:pPr>
            <a:r>
              <a:rPr lang="en-US" dirty="0"/>
              <a:t>This is perhaps the best help you can give someone – bring them to the source of all help</a:t>
            </a:r>
          </a:p>
          <a:p>
            <a:pPr marL="228600" indent="-228600">
              <a:buAutoNum type="alphaLcPeriod"/>
            </a:pPr>
            <a:r>
              <a:rPr lang="en-US" dirty="0"/>
              <a:t>Paying forward – this is how we can change the world</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41</a:t>
            </a:fld>
            <a:endParaRPr lang="en-US" dirty="0"/>
          </a:p>
        </p:txBody>
      </p:sp>
    </p:spTree>
    <p:extLst>
      <p:ext uri="{BB962C8B-B14F-4D97-AF65-F5344CB8AC3E}">
        <p14:creationId xmlns:p14="http://schemas.microsoft.com/office/powerpoint/2010/main" val="4596101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eriod"/>
            </a:pPr>
            <a:r>
              <a:rPr lang="en-US" dirty="0"/>
              <a:t>Sometimes our unwise mercy actually hurts a person</a:t>
            </a:r>
          </a:p>
          <a:p>
            <a:pPr marL="228600" indent="-228600">
              <a:buAutoNum type="alphaLcPeriod"/>
            </a:pPr>
            <a:r>
              <a:rPr lang="en-US" dirty="0"/>
              <a:t>The story of judge who went to jail with the veteran</a:t>
            </a:r>
          </a:p>
          <a:p>
            <a:pPr marL="228600" indent="-228600">
              <a:buAutoNum type="alphaLcPeriod"/>
            </a:pPr>
            <a:r>
              <a:rPr lang="en-US" dirty="0"/>
              <a:t>This is perhaps the best help you can give someone – bring them to the source of all help</a:t>
            </a:r>
          </a:p>
          <a:p>
            <a:pPr marL="228600" indent="-228600">
              <a:buAutoNum type="alphaLcPeriod"/>
            </a:pPr>
            <a:r>
              <a:rPr lang="en-US" dirty="0"/>
              <a:t>Paying forward – this is how we can change the world</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42</a:t>
            </a:fld>
            <a:endParaRPr lang="en-US" dirty="0"/>
          </a:p>
        </p:txBody>
      </p:sp>
    </p:spTree>
    <p:extLst>
      <p:ext uri="{BB962C8B-B14F-4D97-AF65-F5344CB8AC3E}">
        <p14:creationId xmlns:p14="http://schemas.microsoft.com/office/powerpoint/2010/main" val="27938677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eriod"/>
            </a:pPr>
            <a:r>
              <a:rPr lang="en-US" dirty="0"/>
              <a:t>Sometimes our unwise mercy actually hurts a person</a:t>
            </a:r>
          </a:p>
          <a:p>
            <a:pPr marL="228600" indent="-228600">
              <a:buAutoNum type="alphaLcPeriod"/>
            </a:pPr>
            <a:r>
              <a:rPr lang="en-US" dirty="0"/>
              <a:t>The story of judge who went to jail with the veteran</a:t>
            </a:r>
          </a:p>
          <a:p>
            <a:pPr marL="228600" indent="-228600">
              <a:buAutoNum type="alphaLcPeriod"/>
            </a:pPr>
            <a:r>
              <a:rPr lang="en-US" dirty="0"/>
              <a:t>This is perhaps the best help you can give someone – bring them to the source of all help</a:t>
            </a:r>
          </a:p>
          <a:p>
            <a:pPr marL="228600" indent="-228600">
              <a:buAutoNum type="alphaLcPeriod"/>
            </a:pPr>
            <a:r>
              <a:rPr lang="en-US" dirty="0"/>
              <a:t>Paying forward – this is how we can change the world</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43</a:t>
            </a:fld>
            <a:endParaRPr lang="en-US" dirty="0"/>
          </a:p>
        </p:txBody>
      </p:sp>
    </p:spTree>
    <p:extLst>
      <p:ext uri="{BB962C8B-B14F-4D97-AF65-F5344CB8AC3E}">
        <p14:creationId xmlns:p14="http://schemas.microsoft.com/office/powerpoint/2010/main" val="27619833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eriod"/>
            </a:pPr>
            <a:r>
              <a:rPr lang="en-US" dirty="0"/>
              <a:t>Sometimes our unwise mercy actually hurts a person</a:t>
            </a:r>
          </a:p>
          <a:p>
            <a:pPr marL="228600" indent="-228600">
              <a:buAutoNum type="alphaLcPeriod"/>
            </a:pPr>
            <a:r>
              <a:rPr lang="en-US" dirty="0"/>
              <a:t>The story of judge who went to jail with the veteran</a:t>
            </a:r>
          </a:p>
          <a:p>
            <a:pPr marL="228600" indent="-228600">
              <a:buAutoNum type="alphaLcPeriod"/>
            </a:pPr>
            <a:r>
              <a:rPr lang="en-US" dirty="0"/>
              <a:t>This is perhaps the best help you can give someone – bring them to the source of all help</a:t>
            </a:r>
          </a:p>
          <a:p>
            <a:pPr marL="228600" indent="-228600">
              <a:buAutoNum type="alphaLcPeriod"/>
            </a:pPr>
            <a:r>
              <a:rPr lang="en-US" dirty="0"/>
              <a:t>Paying forward – this is how we can change the world</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44</a:t>
            </a:fld>
            <a:endParaRPr lang="en-US" dirty="0"/>
          </a:p>
        </p:txBody>
      </p:sp>
    </p:spTree>
    <p:extLst>
      <p:ext uri="{BB962C8B-B14F-4D97-AF65-F5344CB8AC3E}">
        <p14:creationId xmlns:p14="http://schemas.microsoft.com/office/powerpoint/2010/main" val="17544404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eriod"/>
            </a:pPr>
            <a:r>
              <a:rPr lang="en-US" dirty="0"/>
              <a:t>Sometimes our unwise mercy actually hurts a person</a:t>
            </a:r>
          </a:p>
          <a:p>
            <a:pPr marL="228600" indent="-228600">
              <a:buAutoNum type="alphaLcPeriod"/>
            </a:pPr>
            <a:r>
              <a:rPr lang="en-US" dirty="0"/>
              <a:t>The story of judge who went to jail with the veteran</a:t>
            </a:r>
          </a:p>
          <a:p>
            <a:pPr marL="228600" indent="-228600">
              <a:buAutoNum type="alphaLcPeriod"/>
            </a:pPr>
            <a:r>
              <a:rPr lang="en-US" dirty="0"/>
              <a:t>This is perhaps the best help you can give someone – bring them to the source of all help</a:t>
            </a:r>
          </a:p>
          <a:p>
            <a:pPr marL="228600" indent="-228600">
              <a:buAutoNum type="alphaLcPeriod"/>
            </a:pPr>
            <a:r>
              <a:rPr lang="en-US" dirty="0"/>
              <a:t>Paying forward – this is how we can change the world</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45</a:t>
            </a:fld>
            <a:endParaRPr lang="en-US" dirty="0"/>
          </a:p>
        </p:txBody>
      </p:sp>
    </p:spTree>
    <p:extLst>
      <p:ext uri="{BB962C8B-B14F-4D97-AF65-F5344CB8AC3E}">
        <p14:creationId xmlns:p14="http://schemas.microsoft.com/office/powerpoint/2010/main" val="36841187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46</a:t>
            </a:fld>
            <a:endParaRPr lang="en-US" dirty="0"/>
          </a:p>
        </p:txBody>
      </p:sp>
    </p:spTree>
    <p:extLst>
      <p:ext uri="{BB962C8B-B14F-4D97-AF65-F5344CB8AC3E}">
        <p14:creationId xmlns:p14="http://schemas.microsoft.com/office/powerpoint/2010/main" val="40972984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47</a:t>
            </a:fld>
            <a:endParaRPr lang="en-US" dirty="0"/>
          </a:p>
        </p:txBody>
      </p:sp>
    </p:spTree>
    <p:extLst>
      <p:ext uri="{BB962C8B-B14F-4D97-AF65-F5344CB8AC3E}">
        <p14:creationId xmlns:p14="http://schemas.microsoft.com/office/powerpoint/2010/main" val="14039506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48</a:t>
            </a:fld>
            <a:endParaRPr lang="en-US" dirty="0"/>
          </a:p>
        </p:txBody>
      </p:sp>
    </p:spTree>
    <p:extLst>
      <p:ext uri="{BB962C8B-B14F-4D97-AF65-F5344CB8AC3E}">
        <p14:creationId xmlns:p14="http://schemas.microsoft.com/office/powerpoint/2010/main" val="2303397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a:t>
            </a:fld>
            <a:endParaRPr lang="en-US" dirty="0"/>
          </a:p>
        </p:txBody>
      </p:sp>
    </p:spTree>
    <p:extLst>
      <p:ext uri="{BB962C8B-B14F-4D97-AF65-F5344CB8AC3E}">
        <p14:creationId xmlns:p14="http://schemas.microsoft.com/office/powerpoint/2010/main" val="26191695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恕</a:t>
            </a:r>
            <a:r>
              <a:rPr lang="en-US" altLang="zh-TW" dirty="0"/>
              <a:t> = similar heart</a:t>
            </a:r>
            <a:endParaRPr lang="en-US" dirty="0"/>
          </a:p>
          <a:p>
            <a:r>
              <a:rPr lang="en-US" dirty="0"/>
              <a:t>a. You let others do well as you do well yourself.  OR You stand firm and do well first then you can help others. OR If you want to do well, help others to do well first.</a:t>
            </a:r>
          </a:p>
          <a:p>
            <a:r>
              <a:rPr lang="en-US" dirty="0"/>
              <a:t>b. Don’t do onto others what you don’t want others to do unto you</a:t>
            </a:r>
          </a:p>
          <a:p>
            <a:r>
              <a:rPr lang="en-US" dirty="0">
                <a:sym typeface="Wingdings" panose="05000000000000000000" pitchFamily="2" charset="2"/>
              </a:rPr>
              <a:t> Rather self-centered/selfish, but illustrates the point</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49</a:t>
            </a:fld>
            <a:endParaRPr lang="en-US" dirty="0"/>
          </a:p>
        </p:txBody>
      </p:sp>
    </p:spTree>
    <p:extLst>
      <p:ext uri="{BB962C8B-B14F-4D97-AF65-F5344CB8AC3E}">
        <p14:creationId xmlns:p14="http://schemas.microsoft.com/office/powerpoint/2010/main" val="377442198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恕</a:t>
            </a:r>
            <a:r>
              <a:rPr lang="en-US" altLang="zh-TW" dirty="0"/>
              <a:t> = similar heart</a:t>
            </a:r>
            <a:endParaRPr lang="en-US" dirty="0"/>
          </a:p>
          <a:p>
            <a:r>
              <a:rPr lang="en-US" dirty="0"/>
              <a:t>a. You let others do well as you do well yourself.  OR You stand firm and do well first then you can help others. OR If you want to do well, help others to do well first.</a:t>
            </a:r>
          </a:p>
          <a:p>
            <a:r>
              <a:rPr lang="en-US" dirty="0"/>
              <a:t>b. Don’t do onto others what you don’t want others to do unto you</a:t>
            </a:r>
          </a:p>
          <a:p>
            <a:r>
              <a:rPr lang="en-US" dirty="0">
                <a:sym typeface="Wingdings" panose="05000000000000000000" pitchFamily="2" charset="2"/>
              </a:rPr>
              <a:t> Rather self-centered/selfish, but illustrates the point</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50</a:t>
            </a:fld>
            <a:endParaRPr lang="en-US" dirty="0"/>
          </a:p>
        </p:txBody>
      </p:sp>
    </p:spTree>
    <p:extLst>
      <p:ext uri="{BB962C8B-B14F-4D97-AF65-F5344CB8AC3E}">
        <p14:creationId xmlns:p14="http://schemas.microsoft.com/office/powerpoint/2010/main" val="71417866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恕</a:t>
            </a:r>
            <a:r>
              <a:rPr lang="en-US" altLang="zh-TW" dirty="0"/>
              <a:t> = similar heart</a:t>
            </a:r>
            <a:endParaRPr lang="en-US" dirty="0"/>
          </a:p>
          <a:p>
            <a:r>
              <a:rPr lang="en-US" dirty="0"/>
              <a:t>a. You let others do well as you do well yourself.  OR You stand firm and do well first then you can help others. OR If you want to do well, help others to do well first.</a:t>
            </a:r>
          </a:p>
          <a:p>
            <a:r>
              <a:rPr lang="en-US" dirty="0"/>
              <a:t>b. Don’t do onto others what you don’t want others to do unto you</a:t>
            </a:r>
          </a:p>
          <a:p>
            <a:r>
              <a:rPr lang="en-US" dirty="0">
                <a:sym typeface="Wingdings" panose="05000000000000000000" pitchFamily="2" charset="2"/>
              </a:rPr>
              <a:t> Rather self-centered/selfish, but illustrates the point</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51</a:t>
            </a:fld>
            <a:endParaRPr lang="en-US" dirty="0"/>
          </a:p>
        </p:txBody>
      </p:sp>
    </p:spTree>
    <p:extLst>
      <p:ext uri="{BB962C8B-B14F-4D97-AF65-F5344CB8AC3E}">
        <p14:creationId xmlns:p14="http://schemas.microsoft.com/office/powerpoint/2010/main" val="34654960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zh-CN" altLang="en-US" sz="1200" kern="1200" dirty="0">
                <a:solidFill>
                  <a:schemeClr val="tx1"/>
                </a:solidFill>
                <a:effectLst/>
                <a:latin typeface="Times New Roman" pitchFamily="18" charset="0"/>
                <a:ea typeface="新細明體" pitchFamily="18" charset="-120"/>
                <a:cs typeface="+mn-cs"/>
              </a:rPr>
              <a:t>神的憐憫是有條件的</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你需要接受和給予他人</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如果你不憐憫</a:t>
            </a:r>
            <a:r>
              <a:rPr lang="zh-TW" altLang="en-US" sz="1200" kern="1200" dirty="0">
                <a:solidFill>
                  <a:schemeClr val="tx1"/>
                </a:solidFill>
                <a:effectLst/>
                <a:latin typeface="Times New Roman" pitchFamily="18" charset="0"/>
                <a:ea typeface="新細明體" pitchFamily="18" charset="-120"/>
                <a:cs typeface="+mn-cs"/>
              </a:rPr>
              <a:t>他人</a:t>
            </a:r>
            <a:r>
              <a:rPr lang="zh-CN" altLang="en-US" sz="1200" kern="1200" dirty="0">
                <a:solidFill>
                  <a:schemeClr val="tx1"/>
                </a:solidFill>
                <a:effectLst/>
                <a:latin typeface="Times New Roman" pitchFamily="18" charset="0"/>
                <a:ea typeface="新細明體" pitchFamily="18" charset="-120"/>
                <a:cs typeface="+mn-cs"/>
              </a:rPr>
              <a:t>，你顯然不相信神的憐憫，那麼你對耶</a:t>
            </a:r>
            <a:r>
              <a:rPr lang="zh-TW" altLang="en-US" sz="1200" kern="1200" dirty="0">
                <a:solidFill>
                  <a:schemeClr val="tx1"/>
                </a:solidFill>
                <a:effectLst/>
                <a:latin typeface="Times New Roman" pitchFamily="18" charset="0"/>
                <a:ea typeface="新細明體" pitchFamily="18" charset="-120"/>
                <a:cs typeface="+mn-cs"/>
              </a:rPr>
              <a:t>穌</a:t>
            </a:r>
            <a:r>
              <a:rPr lang="zh-CN" altLang="en-US" sz="1200" kern="1200" dirty="0">
                <a:solidFill>
                  <a:schemeClr val="tx1"/>
                </a:solidFill>
                <a:effectLst/>
                <a:latin typeface="Times New Roman" pitchFamily="18" charset="0"/>
                <a:ea typeface="新細明體" pitchFamily="18" charset="-120"/>
                <a:cs typeface="+mn-cs"/>
              </a:rPr>
              <a:t>的仁慈</a:t>
            </a:r>
            <a:r>
              <a:rPr lang="en-US" sz="1200" kern="1200" dirty="0">
                <a:solidFill>
                  <a:schemeClr val="tx1"/>
                </a:solidFill>
                <a:effectLst/>
                <a:latin typeface="Times New Roman" pitchFamily="18" charset="0"/>
                <a:ea typeface="新細明體" pitchFamily="18" charset="-120"/>
                <a:cs typeface="+mn-cs"/>
              </a:rPr>
              <a:t>/</a:t>
            </a:r>
            <a:r>
              <a:rPr lang="zh-CN" altLang="en-US" sz="1200" kern="1200" dirty="0">
                <a:solidFill>
                  <a:schemeClr val="tx1"/>
                </a:solidFill>
                <a:effectLst/>
                <a:latin typeface="Times New Roman" pitchFamily="18" charset="0"/>
                <a:ea typeface="新細明體" pitchFamily="18" charset="-120"/>
                <a:cs typeface="+mn-cs"/>
              </a:rPr>
              <a:t>寬恕的信心不是真誠的，也代表你並不誠心相信耶穌的救恩</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關鍵是</a:t>
            </a:r>
            <a:r>
              <a:rPr lang="zh-TW" altLang="en-US" sz="1200" kern="1200" dirty="0">
                <a:solidFill>
                  <a:schemeClr val="tx1"/>
                </a:solidFill>
                <a:effectLst/>
                <a:latin typeface="Times New Roman" pitchFamily="18" charset="0"/>
                <a:ea typeface="新細明體" pitchFamily="18" charset="-120"/>
                <a:cs typeface="+mn-cs"/>
              </a:rPr>
              <a:t>你的</a:t>
            </a:r>
            <a:r>
              <a:rPr lang="zh-CN" altLang="en-US" sz="1200" kern="1200" dirty="0">
                <a:solidFill>
                  <a:schemeClr val="tx1"/>
                </a:solidFill>
                <a:effectLst/>
                <a:latin typeface="Times New Roman" pitchFamily="18" charset="0"/>
                <a:ea typeface="新細明體" pitchFamily="18" charset="-120"/>
                <a:cs typeface="+mn-cs"/>
              </a:rPr>
              <a:t>意圖</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你願意原諒他人嗎？ 我們有時暫時沒辦法原諒他人，但如果你的意圖是要原諒，你會被原諒的。 但有些人不肯去原諒他人，那他也不會被神赦免。</a:t>
            </a:r>
            <a:endParaRPr lang="en-US" sz="1200" kern="1200" dirty="0">
              <a:solidFill>
                <a:schemeClr val="tx1"/>
              </a:solidFill>
              <a:effectLst/>
              <a:latin typeface="Times New Roman" pitchFamily="18" charset="0"/>
              <a:ea typeface="新細明體" pitchFamily="18" charset="-120"/>
              <a:cs typeface="+mn-cs"/>
            </a:endParaRP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52</a:t>
            </a:fld>
            <a:endParaRPr lang="en-US" dirty="0"/>
          </a:p>
        </p:txBody>
      </p:sp>
    </p:spTree>
    <p:extLst>
      <p:ext uri="{BB962C8B-B14F-4D97-AF65-F5344CB8AC3E}">
        <p14:creationId xmlns:p14="http://schemas.microsoft.com/office/powerpoint/2010/main" val="325592464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zh-CN" altLang="en-US" sz="1200" kern="1200" dirty="0">
                <a:solidFill>
                  <a:schemeClr val="tx1"/>
                </a:solidFill>
                <a:effectLst/>
                <a:latin typeface="Times New Roman" pitchFamily="18" charset="0"/>
                <a:ea typeface="新細明體" pitchFamily="18" charset="-120"/>
                <a:cs typeface="+mn-cs"/>
              </a:rPr>
              <a:t>神的憐憫是有條件的</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你需要接受和給予他人</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如果你不憐憫</a:t>
            </a:r>
            <a:r>
              <a:rPr lang="zh-TW" altLang="en-US" sz="1200" kern="1200" dirty="0">
                <a:solidFill>
                  <a:schemeClr val="tx1"/>
                </a:solidFill>
                <a:effectLst/>
                <a:latin typeface="Times New Roman" pitchFamily="18" charset="0"/>
                <a:ea typeface="新細明體" pitchFamily="18" charset="-120"/>
                <a:cs typeface="+mn-cs"/>
              </a:rPr>
              <a:t>他人</a:t>
            </a:r>
            <a:r>
              <a:rPr lang="zh-CN" altLang="en-US" sz="1200" kern="1200" dirty="0">
                <a:solidFill>
                  <a:schemeClr val="tx1"/>
                </a:solidFill>
                <a:effectLst/>
                <a:latin typeface="Times New Roman" pitchFamily="18" charset="0"/>
                <a:ea typeface="新細明體" pitchFamily="18" charset="-120"/>
                <a:cs typeface="+mn-cs"/>
              </a:rPr>
              <a:t>，你顯然不相信神的憐憫，那麼你對耶</a:t>
            </a:r>
            <a:r>
              <a:rPr lang="zh-TW" altLang="en-US" sz="1200" kern="1200" dirty="0">
                <a:solidFill>
                  <a:schemeClr val="tx1"/>
                </a:solidFill>
                <a:effectLst/>
                <a:latin typeface="Times New Roman" pitchFamily="18" charset="0"/>
                <a:ea typeface="新細明體" pitchFamily="18" charset="-120"/>
                <a:cs typeface="+mn-cs"/>
              </a:rPr>
              <a:t>穌</a:t>
            </a:r>
            <a:r>
              <a:rPr lang="zh-CN" altLang="en-US" sz="1200" kern="1200" dirty="0">
                <a:solidFill>
                  <a:schemeClr val="tx1"/>
                </a:solidFill>
                <a:effectLst/>
                <a:latin typeface="Times New Roman" pitchFamily="18" charset="0"/>
                <a:ea typeface="新細明體" pitchFamily="18" charset="-120"/>
                <a:cs typeface="+mn-cs"/>
              </a:rPr>
              <a:t>的仁慈</a:t>
            </a:r>
            <a:r>
              <a:rPr lang="en-US" sz="1200" kern="1200" dirty="0">
                <a:solidFill>
                  <a:schemeClr val="tx1"/>
                </a:solidFill>
                <a:effectLst/>
                <a:latin typeface="Times New Roman" pitchFamily="18" charset="0"/>
                <a:ea typeface="新細明體" pitchFamily="18" charset="-120"/>
                <a:cs typeface="+mn-cs"/>
              </a:rPr>
              <a:t>/</a:t>
            </a:r>
            <a:r>
              <a:rPr lang="zh-CN" altLang="en-US" sz="1200" kern="1200" dirty="0">
                <a:solidFill>
                  <a:schemeClr val="tx1"/>
                </a:solidFill>
                <a:effectLst/>
                <a:latin typeface="Times New Roman" pitchFamily="18" charset="0"/>
                <a:ea typeface="新細明體" pitchFamily="18" charset="-120"/>
                <a:cs typeface="+mn-cs"/>
              </a:rPr>
              <a:t>寬恕的信心不是真誠的，也代表你並不誠心相信耶穌的救恩</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關鍵是</a:t>
            </a:r>
            <a:r>
              <a:rPr lang="zh-TW" altLang="en-US" sz="1200" kern="1200" dirty="0">
                <a:solidFill>
                  <a:schemeClr val="tx1"/>
                </a:solidFill>
                <a:effectLst/>
                <a:latin typeface="Times New Roman" pitchFamily="18" charset="0"/>
                <a:ea typeface="新細明體" pitchFamily="18" charset="-120"/>
                <a:cs typeface="+mn-cs"/>
              </a:rPr>
              <a:t>你的</a:t>
            </a:r>
            <a:r>
              <a:rPr lang="zh-CN" altLang="en-US" sz="1200" kern="1200" dirty="0">
                <a:solidFill>
                  <a:schemeClr val="tx1"/>
                </a:solidFill>
                <a:effectLst/>
                <a:latin typeface="Times New Roman" pitchFamily="18" charset="0"/>
                <a:ea typeface="新細明體" pitchFamily="18" charset="-120"/>
                <a:cs typeface="+mn-cs"/>
              </a:rPr>
              <a:t>意圖</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你願意原諒他人嗎？ 我們有時暫時沒辦法原諒他人，但如果你的意圖是要原諒，你會被原諒的。 但有些人不肯去原諒他人，那他也不會被神赦免。</a:t>
            </a:r>
            <a:endParaRPr lang="en-US" sz="1200" kern="1200" dirty="0">
              <a:solidFill>
                <a:schemeClr val="tx1"/>
              </a:solidFill>
              <a:effectLst/>
              <a:latin typeface="Times New Roman" pitchFamily="18" charset="0"/>
              <a:ea typeface="新細明體" pitchFamily="18" charset="-120"/>
              <a:cs typeface="+mn-cs"/>
            </a:endParaRP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53</a:t>
            </a:fld>
            <a:endParaRPr lang="en-US" dirty="0"/>
          </a:p>
        </p:txBody>
      </p:sp>
    </p:spTree>
    <p:extLst>
      <p:ext uri="{BB962C8B-B14F-4D97-AF65-F5344CB8AC3E}">
        <p14:creationId xmlns:p14="http://schemas.microsoft.com/office/powerpoint/2010/main" val="367291603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zh-CN" altLang="en-US" sz="1200" kern="1200" dirty="0">
                <a:solidFill>
                  <a:schemeClr val="tx1"/>
                </a:solidFill>
                <a:effectLst/>
                <a:latin typeface="Times New Roman" pitchFamily="18" charset="0"/>
                <a:ea typeface="新細明體" pitchFamily="18" charset="-120"/>
                <a:cs typeface="+mn-cs"/>
              </a:rPr>
              <a:t>神的憐憫是有條件的</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你需要接受和給予他人</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如果你不憐憫</a:t>
            </a:r>
            <a:r>
              <a:rPr lang="zh-TW" altLang="en-US" sz="1200" kern="1200" dirty="0">
                <a:solidFill>
                  <a:schemeClr val="tx1"/>
                </a:solidFill>
                <a:effectLst/>
                <a:latin typeface="Times New Roman" pitchFamily="18" charset="0"/>
                <a:ea typeface="新細明體" pitchFamily="18" charset="-120"/>
                <a:cs typeface="+mn-cs"/>
              </a:rPr>
              <a:t>他人</a:t>
            </a:r>
            <a:r>
              <a:rPr lang="zh-CN" altLang="en-US" sz="1200" kern="1200" dirty="0">
                <a:solidFill>
                  <a:schemeClr val="tx1"/>
                </a:solidFill>
                <a:effectLst/>
                <a:latin typeface="Times New Roman" pitchFamily="18" charset="0"/>
                <a:ea typeface="新細明體" pitchFamily="18" charset="-120"/>
                <a:cs typeface="+mn-cs"/>
              </a:rPr>
              <a:t>，你顯然不相信神的憐憫，那麼你對耶</a:t>
            </a:r>
            <a:r>
              <a:rPr lang="zh-TW" altLang="en-US" sz="1200" kern="1200" dirty="0">
                <a:solidFill>
                  <a:schemeClr val="tx1"/>
                </a:solidFill>
                <a:effectLst/>
                <a:latin typeface="Times New Roman" pitchFamily="18" charset="0"/>
                <a:ea typeface="新細明體" pitchFamily="18" charset="-120"/>
                <a:cs typeface="+mn-cs"/>
              </a:rPr>
              <a:t>穌</a:t>
            </a:r>
            <a:r>
              <a:rPr lang="zh-CN" altLang="en-US" sz="1200" kern="1200" dirty="0">
                <a:solidFill>
                  <a:schemeClr val="tx1"/>
                </a:solidFill>
                <a:effectLst/>
                <a:latin typeface="Times New Roman" pitchFamily="18" charset="0"/>
                <a:ea typeface="新細明體" pitchFamily="18" charset="-120"/>
                <a:cs typeface="+mn-cs"/>
              </a:rPr>
              <a:t>的仁慈</a:t>
            </a:r>
            <a:r>
              <a:rPr lang="en-US" sz="1200" kern="1200" dirty="0">
                <a:solidFill>
                  <a:schemeClr val="tx1"/>
                </a:solidFill>
                <a:effectLst/>
                <a:latin typeface="Times New Roman" pitchFamily="18" charset="0"/>
                <a:ea typeface="新細明體" pitchFamily="18" charset="-120"/>
                <a:cs typeface="+mn-cs"/>
              </a:rPr>
              <a:t>/</a:t>
            </a:r>
            <a:r>
              <a:rPr lang="zh-CN" altLang="en-US" sz="1200" kern="1200" dirty="0">
                <a:solidFill>
                  <a:schemeClr val="tx1"/>
                </a:solidFill>
                <a:effectLst/>
                <a:latin typeface="Times New Roman" pitchFamily="18" charset="0"/>
                <a:ea typeface="新細明體" pitchFamily="18" charset="-120"/>
                <a:cs typeface="+mn-cs"/>
              </a:rPr>
              <a:t>寬恕的信心不是真誠的，也代表你並不誠心相信耶穌的救恩</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關鍵是</a:t>
            </a:r>
            <a:r>
              <a:rPr lang="zh-TW" altLang="en-US" sz="1200" kern="1200" dirty="0">
                <a:solidFill>
                  <a:schemeClr val="tx1"/>
                </a:solidFill>
                <a:effectLst/>
                <a:latin typeface="Times New Roman" pitchFamily="18" charset="0"/>
                <a:ea typeface="新細明體" pitchFamily="18" charset="-120"/>
                <a:cs typeface="+mn-cs"/>
              </a:rPr>
              <a:t>你的</a:t>
            </a:r>
            <a:r>
              <a:rPr lang="zh-CN" altLang="en-US" sz="1200" kern="1200" dirty="0">
                <a:solidFill>
                  <a:schemeClr val="tx1"/>
                </a:solidFill>
                <a:effectLst/>
                <a:latin typeface="Times New Roman" pitchFamily="18" charset="0"/>
                <a:ea typeface="新細明體" pitchFamily="18" charset="-120"/>
                <a:cs typeface="+mn-cs"/>
              </a:rPr>
              <a:t>意圖</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你願意原諒他人嗎？ 我們有時暫時沒辦法原諒他人，但如果你的意圖是要原諒，你會被原諒的。 但有些人不肯去原諒他人，那他也不會被神赦免。</a:t>
            </a:r>
            <a:endParaRPr lang="en-US" sz="1200" kern="1200" dirty="0">
              <a:solidFill>
                <a:schemeClr val="tx1"/>
              </a:solidFill>
              <a:effectLst/>
              <a:latin typeface="Times New Roman" pitchFamily="18" charset="0"/>
              <a:ea typeface="新細明體" pitchFamily="18" charset="-120"/>
              <a:cs typeface="+mn-cs"/>
            </a:endParaRP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54</a:t>
            </a:fld>
            <a:endParaRPr lang="en-US" dirty="0"/>
          </a:p>
        </p:txBody>
      </p:sp>
    </p:spTree>
    <p:extLst>
      <p:ext uri="{BB962C8B-B14F-4D97-AF65-F5344CB8AC3E}">
        <p14:creationId xmlns:p14="http://schemas.microsoft.com/office/powerpoint/2010/main" val="151542129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zh-CN" altLang="en-US" sz="1200" kern="1200" dirty="0">
                <a:solidFill>
                  <a:schemeClr val="tx1"/>
                </a:solidFill>
                <a:effectLst/>
                <a:latin typeface="Times New Roman" pitchFamily="18" charset="0"/>
                <a:ea typeface="新細明體" pitchFamily="18" charset="-120"/>
                <a:cs typeface="+mn-cs"/>
              </a:rPr>
              <a:t>神的憐憫是有條件的</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你需要接受和給予他人</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如果你不憐憫</a:t>
            </a:r>
            <a:r>
              <a:rPr lang="zh-TW" altLang="en-US" sz="1200" kern="1200" dirty="0">
                <a:solidFill>
                  <a:schemeClr val="tx1"/>
                </a:solidFill>
                <a:effectLst/>
                <a:latin typeface="Times New Roman" pitchFamily="18" charset="0"/>
                <a:ea typeface="新細明體" pitchFamily="18" charset="-120"/>
                <a:cs typeface="+mn-cs"/>
              </a:rPr>
              <a:t>他人</a:t>
            </a:r>
            <a:r>
              <a:rPr lang="zh-CN" altLang="en-US" sz="1200" kern="1200" dirty="0">
                <a:solidFill>
                  <a:schemeClr val="tx1"/>
                </a:solidFill>
                <a:effectLst/>
                <a:latin typeface="Times New Roman" pitchFamily="18" charset="0"/>
                <a:ea typeface="新細明體" pitchFamily="18" charset="-120"/>
                <a:cs typeface="+mn-cs"/>
              </a:rPr>
              <a:t>，你顯然不相信神的憐憫，那麼你對耶</a:t>
            </a:r>
            <a:r>
              <a:rPr lang="zh-TW" altLang="en-US" sz="1200" kern="1200" dirty="0">
                <a:solidFill>
                  <a:schemeClr val="tx1"/>
                </a:solidFill>
                <a:effectLst/>
                <a:latin typeface="Times New Roman" pitchFamily="18" charset="0"/>
                <a:ea typeface="新細明體" pitchFamily="18" charset="-120"/>
                <a:cs typeface="+mn-cs"/>
              </a:rPr>
              <a:t>穌</a:t>
            </a:r>
            <a:r>
              <a:rPr lang="zh-CN" altLang="en-US" sz="1200" kern="1200" dirty="0">
                <a:solidFill>
                  <a:schemeClr val="tx1"/>
                </a:solidFill>
                <a:effectLst/>
                <a:latin typeface="Times New Roman" pitchFamily="18" charset="0"/>
                <a:ea typeface="新細明體" pitchFamily="18" charset="-120"/>
                <a:cs typeface="+mn-cs"/>
              </a:rPr>
              <a:t>的仁慈</a:t>
            </a:r>
            <a:r>
              <a:rPr lang="en-US" sz="1200" kern="1200" dirty="0">
                <a:solidFill>
                  <a:schemeClr val="tx1"/>
                </a:solidFill>
                <a:effectLst/>
                <a:latin typeface="Times New Roman" pitchFamily="18" charset="0"/>
                <a:ea typeface="新細明體" pitchFamily="18" charset="-120"/>
                <a:cs typeface="+mn-cs"/>
              </a:rPr>
              <a:t>/</a:t>
            </a:r>
            <a:r>
              <a:rPr lang="zh-CN" altLang="en-US" sz="1200" kern="1200" dirty="0">
                <a:solidFill>
                  <a:schemeClr val="tx1"/>
                </a:solidFill>
                <a:effectLst/>
                <a:latin typeface="Times New Roman" pitchFamily="18" charset="0"/>
                <a:ea typeface="新細明體" pitchFamily="18" charset="-120"/>
                <a:cs typeface="+mn-cs"/>
              </a:rPr>
              <a:t>寬恕的信心不是真誠的，也代表你並不誠心相信耶穌的救恩</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關鍵是</a:t>
            </a:r>
            <a:r>
              <a:rPr lang="zh-TW" altLang="en-US" sz="1200" kern="1200" dirty="0">
                <a:solidFill>
                  <a:schemeClr val="tx1"/>
                </a:solidFill>
                <a:effectLst/>
                <a:latin typeface="Times New Roman" pitchFamily="18" charset="0"/>
                <a:ea typeface="新細明體" pitchFamily="18" charset="-120"/>
                <a:cs typeface="+mn-cs"/>
              </a:rPr>
              <a:t>你的</a:t>
            </a:r>
            <a:r>
              <a:rPr lang="zh-CN" altLang="en-US" sz="1200" kern="1200" dirty="0">
                <a:solidFill>
                  <a:schemeClr val="tx1"/>
                </a:solidFill>
                <a:effectLst/>
                <a:latin typeface="Times New Roman" pitchFamily="18" charset="0"/>
                <a:ea typeface="新細明體" pitchFamily="18" charset="-120"/>
                <a:cs typeface="+mn-cs"/>
              </a:rPr>
              <a:t>意圖</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你願意原諒他人嗎？ 我們有時暫時沒辦法原諒他人，但如果你的意圖是要原諒，你會被原諒的。 但有些人不肯去原諒他人，那他也不會被神赦免。</a:t>
            </a:r>
            <a:endParaRPr lang="en-US" sz="1200" kern="1200" dirty="0">
              <a:solidFill>
                <a:schemeClr val="tx1"/>
              </a:solidFill>
              <a:effectLst/>
              <a:latin typeface="Times New Roman" pitchFamily="18" charset="0"/>
              <a:ea typeface="新細明體" pitchFamily="18" charset="-120"/>
              <a:cs typeface="+mn-cs"/>
            </a:endParaRP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55</a:t>
            </a:fld>
            <a:endParaRPr lang="en-US" dirty="0"/>
          </a:p>
        </p:txBody>
      </p:sp>
    </p:spTree>
    <p:extLst>
      <p:ext uri="{BB962C8B-B14F-4D97-AF65-F5344CB8AC3E}">
        <p14:creationId xmlns:p14="http://schemas.microsoft.com/office/powerpoint/2010/main" val="324381465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zh-CN" altLang="en-US" sz="1200" kern="1200" dirty="0">
                <a:solidFill>
                  <a:schemeClr val="tx1"/>
                </a:solidFill>
                <a:effectLst/>
                <a:latin typeface="Times New Roman" pitchFamily="18" charset="0"/>
                <a:ea typeface="新細明體" pitchFamily="18" charset="-120"/>
                <a:cs typeface="+mn-cs"/>
              </a:rPr>
              <a:t>神的憐憫是有條件的</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你需要接受和給予他人</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如果你不憐憫</a:t>
            </a:r>
            <a:r>
              <a:rPr lang="zh-TW" altLang="en-US" sz="1200" kern="1200" dirty="0">
                <a:solidFill>
                  <a:schemeClr val="tx1"/>
                </a:solidFill>
                <a:effectLst/>
                <a:latin typeface="Times New Roman" pitchFamily="18" charset="0"/>
                <a:ea typeface="新細明體" pitchFamily="18" charset="-120"/>
                <a:cs typeface="+mn-cs"/>
              </a:rPr>
              <a:t>他人</a:t>
            </a:r>
            <a:r>
              <a:rPr lang="zh-CN" altLang="en-US" sz="1200" kern="1200" dirty="0">
                <a:solidFill>
                  <a:schemeClr val="tx1"/>
                </a:solidFill>
                <a:effectLst/>
                <a:latin typeface="Times New Roman" pitchFamily="18" charset="0"/>
                <a:ea typeface="新細明體" pitchFamily="18" charset="-120"/>
                <a:cs typeface="+mn-cs"/>
              </a:rPr>
              <a:t>，你顯然不相信神的憐憫，那麼你對耶</a:t>
            </a:r>
            <a:r>
              <a:rPr lang="zh-TW" altLang="en-US" sz="1200" kern="1200" dirty="0">
                <a:solidFill>
                  <a:schemeClr val="tx1"/>
                </a:solidFill>
                <a:effectLst/>
                <a:latin typeface="Times New Roman" pitchFamily="18" charset="0"/>
                <a:ea typeface="新細明體" pitchFamily="18" charset="-120"/>
                <a:cs typeface="+mn-cs"/>
              </a:rPr>
              <a:t>穌</a:t>
            </a:r>
            <a:r>
              <a:rPr lang="zh-CN" altLang="en-US" sz="1200" kern="1200" dirty="0">
                <a:solidFill>
                  <a:schemeClr val="tx1"/>
                </a:solidFill>
                <a:effectLst/>
                <a:latin typeface="Times New Roman" pitchFamily="18" charset="0"/>
                <a:ea typeface="新細明體" pitchFamily="18" charset="-120"/>
                <a:cs typeface="+mn-cs"/>
              </a:rPr>
              <a:t>的仁慈</a:t>
            </a:r>
            <a:r>
              <a:rPr lang="en-US" sz="1200" kern="1200" dirty="0">
                <a:solidFill>
                  <a:schemeClr val="tx1"/>
                </a:solidFill>
                <a:effectLst/>
                <a:latin typeface="Times New Roman" pitchFamily="18" charset="0"/>
                <a:ea typeface="新細明體" pitchFamily="18" charset="-120"/>
                <a:cs typeface="+mn-cs"/>
              </a:rPr>
              <a:t>/</a:t>
            </a:r>
            <a:r>
              <a:rPr lang="zh-CN" altLang="en-US" sz="1200" kern="1200" dirty="0">
                <a:solidFill>
                  <a:schemeClr val="tx1"/>
                </a:solidFill>
                <a:effectLst/>
                <a:latin typeface="Times New Roman" pitchFamily="18" charset="0"/>
                <a:ea typeface="新細明體" pitchFamily="18" charset="-120"/>
                <a:cs typeface="+mn-cs"/>
              </a:rPr>
              <a:t>寬恕的信心不是真誠的，也代表你並不誠心相信耶穌的救恩</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關鍵是</a:t>
            </a:r>
            <a:r>
              <a:rPr lang="zh-TW" altLang="en-US" sz="1200" kern="1200" dirty="0">
                <a:solidFill>
                  <a:schemeClr val="tx1"/>
                </a:solidFill>
                <a:effectLst/>
                <a:latin typeface="Times New Roman" pitchFamily="18" charset="0"/>
                <a:ea typeface="新細明體" pitchFamily="18" charset="-120"/>
                <a:cs typeface="+mn-cs"/>
              </a:rPr>
              <a:t>你的</a:t>
            </a:r>
            <a:r>
              <a:rPr lang="zh-CN" altLang="en-US" sz="1200" kern="1200" dirty="0">
                <a:solidFill>
                  <a:schemeClr val="tx1"/>
                </a:solidFill>
                <a:effectLst/>
                <a:latin typeface="Times New Roman" pitchFamily="18" charset="0"/>
                <a:ea typeface="新細明體" pitchFamily="18" charset="-120"/>
                <a:cs typeface="+mn-cs"/>
              </a:rPr>
              <a:t>意圖</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你願意原諒他人嗎？ 我們有時暫時沒辦法原諒他人，但如果你的意圖是要原諒，你會被原諒的。 但有些人不肯去原諒他人，那他也不會被神赦免。</a:t>
            </a:r>
            <a:endParaRPr lang="en-US" sz="1200" kern="1200" dirty="0">
              <a:solidFill>
                <a:schemeClr val="tx1"/>
              </a:solidFill>
              <a:effectLst/>
              <a:latin typeface="Times New Roman" pitchFamily="18" charset="0"/>
              <a:ea typeface="新細明體" pitchFamily="18" charset="-120"/>
              <a:cs typeface="+mn-cs"/>
            </a:endParaRP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56</a:t>
            </a:fld>
            <a:endParaRPr lang="en-US" dirty="0"/>
          </a:p>
        </p:txBody>
      </p:sp>
    </p:spTree>
    <p:extLst>
      <p:ext uri="{BB962C8B-B14F-4D97-AF65-F5344CB8AC3E}">
        <p14:creationId xmlns:p14="http://schemas.microsoft.com/office/powerpoint/2010/main" val="219499847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zh-CN" altLang="en-US" sz="1200" kern="1200" dirty="0">
                <a:solidFill>
                  <a:schemeClr val="tx1"/>
                </a:solidFill>
                <a:effectLst/>
                <a:latin typeface="Times New Roman" pitchFamily="18" charset="0"/>
                <a:ea typeface="新細明體" pitchFamily="18" charset="-120"/>
                <a:cs typeface="+mn-cs"/>
              </a:rPr>
              <a:t>神的憐憫是有條件的</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你需要接受和給予他人</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如果你不憐憫</a:t>
            </a:r>
            <a:r>
              <a:rPr lang="zh-TW" altLang="en-US" sz="1200" kern="1200" dirty="0">
                <a:solidFill>
                  <a:schemeClr val="tx1"/>
                </a:solidFill>
                <a:effectLst/>
                <a:latin typeface="Times New Roman" pitchFamily="18" charset="0"/>
                <a:ea typeface="新細明體" pitchFamily="18" charset="-120"/>
                <a:cs typeface="+mn-cs"/>
              </a:rPr>
              <a:t>他人</a:t>
            </a:r>
            <a:r>
              <a:rPr lang="zh-CN" altLang="en-US" sz="1200" kern="1200" dirty="0">
                <a:solidFill>
                  <a:schemeClr val="tx1"/>
                </a:solidFill>
                <a:effectLst/>
                <a:latin typeface="Times New Roman" pitchFamily="18" charset="0"/>
                <a:ea typeface="新細明體" pitchFamily="18" charset="-120"/>
                <a:cs typeface="+mn-cs"/>
              </a:rPr>
              <a:t>，你顯然不相信神的憐憫，那麼你對耶</a:t>
            </a:r>
            <a:r>
              <a:rPr lang="zh-TW" altLang="en-US" sz="1200" kern="1200" dirty="0">
                <a:solidFill>
                  <a:schemeClr val="tx1"/>
                </a:solidFill>
                <a:effectLst/>
                <a:latin typeface="Times New Roman" pitchFamily="18" charset="0"/>
                <a:ea typeface="新細明體" pitchFamily="18" charset="-120"/>
                <a:cs typeface="+mn-cs"/>
              </a:rPr>
              <a:t>穌</a:t>
            </a:r>
            <a:r>
              <a:rPr lang="zh-CN" altLang="en-US" sz="1200" kern="1200" dirty="0">
                <a:solidFill>
                  <a:schemeClr val="tx1"/>
                </a:solidFill>
                <a:effectLst/>
                <a:latin typeface="Times New Roman" pitchFamily="18" charset="0"/>
                <a:ea typeface="新細明體" pitchFamily="18" charset="-120"/>
                <a:cs typeface="+mn-cs"/>
              </a:rPr>
              <a:t>的仁慈</a:t>
            </a:r>
            <a:r>
              <a:rPr lang="en-US" sz="1200" kern="1200" dirty="0">
                <a:solidFill>
                  <a:schemeClr val="tx1"/>
                </a:solidFill>
                <a:effectLst/>
                <a:latin typeface="Times New Roman" pitchFamily="18" charset="0"/>
                <a:ea typeface="新細明體" pitchFamily="18" charset="-120"/>
                <a:cs typeface="+mn-cs"/>
              </a:rPr>
              <a:t>/</a:t>
            </a:r>
            <a:r>
              <a:rPr lang="zh-CN" altLang="en-US" sz="1200" kern="1200" dirty="0">
                <a:solidFill>
                  <a:schemeClr val="tx1"/>
                </a:solidFill>
                <a:effectLst/>
                <a:latin typeface="Times New Roman" pitchFamily="18" charset="0"/>
                <a:ea typeface="新細明體" pitchFamily="18" charset="-120"/>
                <a:cs typeface="+mn-cs"/>
              </a:rPr>
              <a:t>寬恕的信心不是真誠的，也代表你並不誠心相信耶穌的救恩</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關鍵是</a:t>
            </a:r>
            <a:r>
              <a:rPr lang="zh-TW" altLang="en-US" sz="1200" kern="1200" dirty="0">
                <a:solidFill>
                  <a:schemeClr val="tx1"/>
                </a:solidFill>
                <a:effectLst/>
                <a:latin typeface="Times New Roman" pitchFamily="18" charset="0"/>
                <a:ea typeface="新細明體" pitchFamily="18" charset="-120"/>
                <a:cs typeface="+mn-cs"/>
              </a:rPr>
              <a:t>你的</a:t>
            </a:r>
            <a:r>
              <a:rPr lang="zh-CN" altLang="en-US" sz="1200" kern="1200" dirty="0">
                <a:solidFill>
                  <a:schemeClr val="tx1"/>
                </a:solidFill>
                <a:effectLst/>
                <a:latin typeface="Times New Roman" pitchFamily="18" charset="0"/>
                <a:ea typeface="新細明體" pitchFamily="18" charset="-120"/>
                <a:cs typeface="+mn-cs"/>
              </a:rPr>
              <a:t>意圖</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你願意原諒他人嗎？ 我們有時暫時沒辦法原諒他人，但如果你的意圖是要原諒，你會被原諒的。 但有些人不肯去原諒他人，那他也不會被神赦免。</a:t>
            </a:r>
            <a:endParaRPr lang="en-US" sz="1200" kern="1200" dirty="0">
              <a:solidFill>
                <a:schemeClr val="tx1"/>
              </a:solidFill>
              <a:effectLst/>
              <a:latin typeface="Times New Roman" pitchFamily="18" charset="0"/>
              <a:ea typeface="新細明體" pitchFamily="18" charset="-120"/>
              <a:cs typeface="+mn-cs"/>
            </a:endParaRP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58</a:t>
            </a:fld>
            <a:endParaRPr lang="en-US" dirty="0"/>
          </a:p>
        </p:txBody>
      </p:sp>
    </p:spTree>
    <p:extLst>
      <p:ext uri="{BB962C8B-B14F-4D97-AF65-F5344CB8AC3E}">
        <p14:creationId xmlns:p14="http://schemas.microsoft.com/office/powerpoint/2010/main" val="189205284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zh-CN" altLang="en-US" sz="1200" kern="1200" dirty="0">
                <a:solidFill>
                  <a:schemeClr val="tx1"/>
                </a:solidFill>
                <a:effectLst/>
                <a:latin typeface="Times New Roman" pitchFamily="18" charset="0"/>
                <a:ea typeface="新細明體" pitchFamily="18" charset="-120"/>
                <a:cs typeface="+mn-cs"/>
              </a:rPr>
              <a:t>神的憐憫是有條件的</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你需要接受和給予他人</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如果你不憐憫</a:t>
            </a:r>
            <a:r>
              <a:rPr lang="zh-TW" altLang="en-US" sz="1200" kern="1200" dirty="0">
                <a:solidFill>
                  <a:schemeClr val="tx1"/>
                </a:solidFill>
                <a:effectLst/>
                <a:latin typeface="Times New Roman" pitchFamily="18" charset="0"/>
                <a:ea typeface="新細明體" pitchFamily="18" charset="-120"/>
                <a:cs typeface="+mn-cs"/>
              </a:rPr>
              <a:t>他人</a:t>
            </a:r>
            <a:r>
              <a:rPr lang="zh-CN" altLang="en-US" sz="1200" kern="1200" dirty="0">
                <a:solidFill>
                  <a:schemeClr val="tx1"/>
                </a:solidFill>
                <a:effectLst/>
                <a:latin typeface="Times New Roman" pitchFamily="18" charset="0"/>
                <a:ea typeface="新細明體" pitchFamily="18" charset="-120"/>
                <a:cs typeface="+mn-cs"/>
              </a:rPr>
              <a:t>，你顯然不相信神的憐憫，那麼你對耶</a:t>
            </a:r>
            <a:r>
              <a:rPr lang="zh-TW" altLang="en-US" sz="1200" kern="1200" dirty="0">
                <a:solidFill>
                  <a:schemeClr val="tx1"/>
                </a:solidFill>
                <a:effectLst/>
                <a:latin typeface="Times New Roman" pitchFamily="18" charset="0"/>
                <a:ea typeface="新細明體" pitchFamily="18" charset="-120"/>
                <a:cs typeface="+mn-cs"/>
              </a:rPr>
              <a:t>穌</a:t>
            </a:r>
            <a:r>
              <a:rPr lang="zh-CN" altLang="en-US" sz="1200" kern="1200" dirty="0">
                <a:solidFill>
                  <a:schemeClr val="tx1"/>
                </a:solidFill>
                <a:effectLst/>
                <a:latin typeface="Times New Roman" pitchFamily="18" charset="0"/>
                <a:ea typeface="新細明體" pitchFamily="18" charset="-120"/>
                <a:cs typeface="+mn-cs"/>
              </a:rPr>
              <a:t>的仁慈</a:t>
            </a:r>
            <a:r>
              <a:rPr lang="en-US" sz="1200" kern="1200" dirty="0">
                <a:solidFill>
                  <a:schemeClr val="tx1"/>
                </a:solidFill>
                <a:effectLst/>
                <a:latin typeface="Times New Roman" pitchFamily="18" charset="0"/>
                <a:ea typeface="新細明體" pitchFamily="18" charset="-120"/>
                <a:cs typeface="+mn-cs"/>
              </a:rPr>
              <a:t>/</a:t>
            </a:r>
            <a:r>
              <a:rPr lang="zh-CN" altLang="en-US" sz="1200" kern="1200" dirty="0">
                <a:solidFill>
                  <a:schemeClr val="tx1"/>
                </a:solidFill>
                <a:effectLst/>
                <a:latin typeface="Times New Roman" pitchFamily="18" charset="0"/>
                <a:ea typeface="新細明體" pitchFamily="18" charset="-120"/>
                <a:cs typeface="+mn-cs"/>
              </a:rPr>
              <a:t>寬恕的信心不是真誠的，也代表你並不誠心相信耶穌的救恩</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關鍵是</a:t>
            </a:r>
            <a:r>
              <a:rPr lang="zh-TW" altLang="en-US" sz="1200" kern="1200" dirty="0">
                <a:solidFill>
                  <a:schemeClr val="tx1"/>
                </a:solidFill>
                <a:effectLst/>
                <a:latin typeface="Times New Roman" pitchFamily="18" charset="0"/>
                <a:ea typeface="新細明體" pitchFamily="18" charset="-120"/>
                <a:cs typeface="+mn-cs"/>
              </a:rPr>
              <a:t>你的</a:t>
            </a:r>
            <a:r>
              <a:rPr lang="zh-CN" altLang="en-US" sz="1200" kern="1200" dirty="0">
                <a:solidFill>
                  <a:schemeClr val="tx1"/>
                </a:solidFill>
                <a:effectLst/>
                <a:latin typeface="Times New Roman" pitchFamily="18" charset="0"/>
                <a:ea typeface="新細明體" pitchFamily="18" charset="-120"/>
                <a:cs typeface="+mn-cs"/>
              </a:rPr>
              <a:t>意圖</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你願意原諒他人嗎？ 我們有時暫時沒辦法原諒他人，但如果你的意圖是要原諒，你會被原諒的。 但有些人不肯去原諒他人，那他也不會被神赦免。</a:t>
            </a:r>
            <a:endParaRPr lang="en-US" sz="1200" kern="1200" dirty="0">
              <a:solidFill>
                <a:schemeClr val="tx1"/>
              </a:solidFill>
              <a:effectLst/>
              <a:latin typeface="Times New Roman" pitchFamily="18" charset="0"/>
              <a:ea typeface="新細明體" pitchFamily="18" charset="-120"/>
              <a:cs typeface="+mn-cs"/>
            </a:endParaRP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59</a:t>
            </a:fld>
            <a:endParaRPr lang="en-US" dirty="0"/>
          </a:p>
        </p:txBody>
      </p:sp>
    </p:spTree>
    <p:extLst>
      <p:ext uri="{BB962C8B-B14F-4D97-AF65-F5344CB8AC3E}">
        <p14:creationId xmlns:p14="http://schemas.microsoft.com/office/powerpoint/2010/main" val="1770779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a:t>
            </a:fld>
            <a:endParaRPr lang="en-US" dirty="0"/>
          </a:p>
        </p:txBody>
      </p:sp>
    </p:spTree>
    <p:extLst>
      <p:ext uri="{BB962C8B-B14F-4D97-AF65-F5344CB8AC3E}">
        <p14:creationId xmlns:p14="http://schemas.microsoft.com/office/powerpoint/2010/main" val="34332164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zh-CN" altLang="en-US" sz="1200" kern="1200" dirty="0">
                <a:solidFill>
                  <a:schemeClr val="tx1"/>
                </a:solidFill>
                <a:effectLst/>
                <a:latin typeface="Times New Roman" pitchFamily="18" charset="0"/>
                <a:ea typeface="新細明體" pitchFamily="18" charset="-120"/>
                <a:cs typeface="+mn-cs"/>
              </a:rPr>
              <a:t>神的憐憫是有條件的</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你需要接受和給予他人</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如果你不憐憫</a:t>
            </a:r>
            <a:r>
              <a:rPr lang="zh-TW" altLang="en-US" sz="1200" kern="1200" dirty="0">
                <a:solidFill>
                  <a:schemeClr val="tx1"/>
                </a:solidFill>
                <a:effectLst/>
                <a:latin typeface="Times New Roman" pitchFamily="18" charset="0"/>
                <a:ea typeface="新細明體" pitchFamily="18" charset="-120"/>
                <a:cs typeface="+mn-cs"/>
              </a:rPr>
              <a:t>他人</a:t>
            </a:r>
            <a:r>
              <a:rPr lang="zh-CN" altLang="en-US" sz="1200" kern="1200" dirty="0">
                <a:solidFill>
                  <a:schemeClr val="tx1"/>
                </a:solidFill>
                <a:effectLst/>
                <a:latin typeface="Times New Roman" pitchFamily="18" charset="0"/>
                <a:ea typeface="新細明體" pitchFamily="18" charset="-120"/>
                <a:cs typeface="+mn-cs"/>
              </a:rPr>
              <a:t>，你顯然不相信神的憐憫，那麼你對耶</a:t>
            </a:r>
            <a:r>
              <a:rPr lang="zh-TW" altLang="en-US" sz="1200" kern="1200" dirty="0">
                <a:solidFill>
                  <a:schemeClr val="tx1"/>
                </a:solidFill>
                <a:effectLst/>
                <a:latin typeface="Times New Roman" pitchFamily="18" charset="0"/>
                <a:ea typeface="新細明體" pitchFamily="18" charset="-120"/>
                <a:cs typeface="+mn-cs"/>
              </a:rPr>
              <a:t>穌</a:t>
            </a:r>
            <a:r>
              <a:rPr lang="zh-CN" altLang="en-US" sz="1200" kern="1200" dirty="0">
                <a:solidFill>
                  <a:schemeClr val="tx1"/>
                </a:solidFill>
                <a:effectLst/>
                <a:latin typeface="Times New Roman" pitchFamily="18" charset="0"/>
                <a:ea typeface="新細明體" pitchFamily="18" charset="-120"/>
                <a:cs typeface="+mn-cs"/>
              </a:rPr>
              <a:t>的仁慈</a:t>
            </a:r>
            <a:r>
              <a:rPr lang="en-US" sz="1200" kern="1200" dirty="0">
                <a:solidFill>
                  <a:schemeClr val="tx1"/>
                </a:solidFill>
                <a:effectLst/>
                <a:latin typeface="Times New Roman" pitchFamily="18" charset="0"/>
                <a:ea typeface="新細明體" pitchFamily="18" charset="-120"/>
                <a:cs typeface="+mn-cs"/>
              </a:rPr>
              <a:t>/</a:t>
            </a:r>
            <a:r>
              <a:rPr lang="zh-CN" altLang="en-US" sz="1200" kern="1200" dirty="0">
                <a:solidFill>
                  <a:schemeClr val="tx1"/>
                </a:solidFill>
                <a:effectLst/>
                <a:latin typeface="Times New Roman" pitchFamily="18" charset="0"/>
                <a:ea typeface="新細明體" pitchFamily="18" charset="-120"/>
                <a:cs typeface="+mn-cs"/>
              </a:rPr>
              <a:t>寬恕的信心不是真誠的，也代表你並不誠心相信耶穌的救恩</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關鍵是</a:t>
            </a:r>
            <a:r>
              <a:rPr lang="zh-TW" altLang="en-US" sz="1200" kern="1200" dirty="0">
                <a:solidFill>
                  <a:schemeClr val="tx1"/>
                </a:solidFill>
                <a:effectLst/>
                <a:latin typeface="Times New Roman" pitchFamily="18" charset="0"/>
                <a:ea typeface="新細明體" pitchFamily="18" charset="-120"/>
                <a:cs typeface="+mn-cs"/>
              </a:rPr>
              <a:t>你的</a:t>
            </a:r>
            <a:r>
              <a:rPr lang="zh-CN" altLang="en-US" sz="1200" kern="1200" dirty="0">
                <a:solidFill>
                  <a:schemeClr val="tx1"/>
                </a:solidFill>
                <a:effectLst/>
                <a:latin typeface="Times New Roman" pitchFamily="18" charset="0"/>
                <a:ea typeface="新細明體" pitchFamily="18" charset="-120"/>
                <a:cs typeface="+mn-cs"/>
              </a:rPr>
              <a:t>意圖</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你願意原諒他人嗎？ 我們有時暫時沒辦法原諒他人，但如果你的意圖是要原諒，你會被原諒的。 但有些人不肯去原諒他人，那他也不會被神赦免。</a:t>
            </a:r>
            <a:endParaRPr lang="en-US" sz="1200" kern="1200" dirty="0">
              <a:solidFill>
                <a:schemeClr val="tx1"/>
              </a:solidFill>
              <a:effectLst/>
              <a:latin typeface="Times New Roman" pitchFamily="18" charset="0"/>
              <a:ea typeface="新細明體" pitchFamily="18" charset="-120"/>
              <a:cs typeface="+mn-cs"/>
            </a:endParaRP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60</a:t>
            </a:fld>
            <a:endParaRPr lang="en-US" dirty="0"/>
          </a:p>
        </p:txBody>
      </p:sp>
    </p:spTree>
    <p:extLst>
      <p:ext uri="{BB962C8B-B14F-4D97-AF65-F5344CB8AC3E}">
        <p14:creationId xmlns:p14="http://schemas.microsoft.com/office/powerpoint/2010/main" val="157280324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not be done on Earth, but at judgement time.  His rewards and punishments are eternal – far more than what people can get on Earth</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61</a:t>
            </a:fld>
            <a:endParaRPr lang="en-US" dirty="0"/>
          </a:p>
        </p:txBody>
      </p:sp>
    </p:spTree>
    <p:extLst>
      <p:ext uri="{BB962C8B-B14F-4D97-AF65-F5344CB8AC3E}">
        <p14:creationId xmlns:p14="http://schemas.microsoft.com/office/powerpoint/2010/main" val="15463440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not be done on Earth, but at judgement time.  His rewards and punishments are eternal – far more than what people can get on Earth</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62</a:t>
            </a:fld>
            <a:endParaRPr lang="en-US" dirty="0"/>
          </a:p>
        </p:txBody>
      </p:sp>
    </p:spTree>
    <p:extLst>
      <p:ext uri="{BB962C8B-B14F-4D97-AF65-F5344CB8AC3E}">
        <p14:creationId xmlns:p14="http://schemas.microsoft.com/office/powerpoint/2010/main" val="165040972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63</a:t>
            </a:fld>
            <a:endParaRPr lang="en-US" dirty="0"/>
          </a:p>
        </p:txBody>
      </p:sp>
    </p:spTree>
    <p:extLst>
      <p:ext uri="{BB962C8B-B14F-4D97-AF65-F5344CB8AC3E}">
        <p14:creationId xmlns:p14="http://schemas.microsoft.com/office/powerpoint/2010/main" val="253125475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zh-CN" altLang="en-US" sz="1200" kern="1200" dirty="0">
                <a:solidFill>
                  <a:schemeClr val="tx1"/>
                </a:solidFill>
                <a:effectLst/>
                <a:latin typeface="Times New Roman" pitchFamily="18" charset="0"/>
                <a:ea typeface="新細明體" pitchFamily="18" charset="-120"/>
                <a:cs typeface="+mn-cs"/>
              </a:rPr>
              <a:t>神的憐憫是有條件的</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你需要接受和給予他人</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如果你不憐憫</a:t>
            </a:r>
            <a:r>
              <a:rPr lang="zh-TW" altLang="en-US" sz="1200" kern="1200" dirty="0">
                <a:solidFill>
                  <a:schemeClr val="tx1"/>
                </a:solidFill>
                <a:effectLst/>
                <a:latin typeface="Times New Roman" pitchFamily="18" charset="0"/>
                <a:ea typeface="新細明體" pitchFamily="18" charset="-120"/>
                <a:cs typeface="+mn-cs"/>
              </a:rPr>
              <a:t>他人</a:t>
            </a:r>
            <a:r>
              <a:rPr lang="zh-CN" altLang="en-US" sz="1200" kern="1200" dirty="0">
                <a:solidFill>
                  <a:schemeClr val="tx1"/>
                </a:solidFill>
                <a:effectLst/>
                <a:latin typeface="Times New Roman" pitchFamily="18" charset="0"/>
                <a:ea typeface="新細明體" pitchFamily="18" charset="-120"/>
                <a:cs typeface="+mn-cs"/>
              </a:rPr>
              <a:t>，你顯然不相信神的憐憫，那麼你對耶</a:t>
            </a:r>
            <a:r>
              <a:rPr lang="zh-TW" altLang="en-US" sz="1200" kern="1200" dirty="0">
                <a:solidFill>
                  <a:schemeClr val="tx1"/>
                </a:solidFill>
                <a:effectLst/>
                <a:latin typeface="Times New Roman" pitchFamily="18" charset="0"/>
                <a:ea typeface="新細明體" pitchFamily="18" charset="-120"/>
                <a:cs typeface="+mn-cs"/>
              </a:rPr>
              <a:t>穌</a:t>
            </a:r>
            <a:r>
              <a:rPr lang="zh-CN" altLang="en-US" sz="1200" kern="1200" dirty="0">
                <a:solidFill>
                  <a:schemeClr val="tx1"/>
                </a:solidFill>
                <a:effectLst/>
                <a:latin typeface="Times New Roman" pitchFamily="18" charset="0"/>
                <a:ea typeface="新細明體" pitchFamily="18" charset="-120"/>
                <a:cs typeface="+mn-cs"/>
              </a:rPr>
              <a:t>的仁慈</a:t>
            </a:r>
            <a:r>
              <a:rPr lang="en-US" sz="1200" kern="1200" dirty="0">
                <a:solidFill>
                  <a:schemeClr val="tx1"/>
                </a:solidFill>
                <a:effectLst/>
                <a:latin typeface="Times New Roman" pitchFamily="18" charset="0"/>
                <a:ea typeface="新細明體" pitchFamily="18" charset="-120"/>
                <a:cs typeface="+mn-cs"/>
              </a:rPr>
              <a:t>/</a:t>
            </a:r>
            <a:r>
              <a:rPr lang="zh-CN" altLang="en-US" sz="1200" kern="1200" dirty="0">
                <a:solidFill>
                  <a:schemeClr val="tx1"/>
                </a:solidFill>
                <a:effectLst/>
                <a:latin typeface="Times New Roman" pitchFamily="18" charset="0"/>
                <a:ea typeface="新細明體" pitchFamily="18" charset="-120"/>
                <a:cs typeface="+mn-cs"/>
              </a:rPr>
              <a:t>寬恕的信心不是真誠的，也代表你並不誠心相信耶穌的救恩</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關鍵是</a:t>
            </a:r>
            <a:r>
              <a:rPr lang="zh-TW" altLang="en-US" sz="1200" kern="1200" dirty="0">
                <a:solidFill>
                  <a:schemeClr val="tx1"/>
                </a:solidFill>
                <a:effectLst/>
                <a:latin typeface="Times New Roman" pitchFamily="18" charset="0"/>
                <a:ea typeface="新細明體" pitchFamily="18" charset="-120"/>
                <a:cs typeface="+mn-cs"/>
              </a:rPr>
              <a:t>你的</a:t>
            </a:r>
            <a:r>
              <a:rPr lang="zh-CN" altLang="en-US" sz="1200" kern="1200" dirty="0">
                <a:solidFill>
                  <a:schemeClr val="tx1"/>
                </a:solidFill>
                <a:effectLst/>
                <a:latin typeface="Times New Roman" pitchFamily="18" charset="0"/>
                <a:ea typeface="新細明體" pitchFamily="18" charset="-120"/>
                <a:cs typeface="+mn-cs"/>
              </a:rPr>
              <a:t>意圖</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你願意原諒他人嗎？ 我們有時暫時沒辦法原諒他人，但如果你的意圖是要原諒，你會被原諒的。 但有些人不肯去原諒他人，那他也不會被神赦免。</a:t>
            </a:r>
            <a:endParaRPr lang="en-US" sz="1200" kern="1200" dirty="0">
              <a:solidFill>
                <a:schemeClr val="tx1"/>
              </a:solidFill>
              <a:effectLst/>
              <a:latin typeface="Times New Roman" pitchFamily="18" charset="0"/>
              <a:ea typeface="新細明體" pitchFamily="18" charset="-120"/>
              <a:cs typeface="+mn-cs"/>
            </a:endParaRP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64</a:t>
            </a:fld>
            <a:endParaRPr lang="en-US" dirty="0"/>
          </a:p>
        </p:txBody>
      </p:sp>
    </p:spTree>
    <p:extLst>
      <p:ext uri="{BB962C8B-B14F-4D97-AF65-F5344CB8AC3E}">
        <p14:creationId xmlns:p14="http://schemas.microsoft.com/office/powerpoint/2010/main" val="133267780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zh-CN" altLang="en-US" sz="1200" kern="1200" dirty="0">
                <a:solidFill>
                  <a:schemeClr val="tx1"/>
                </a:solidFill>
                <a:effectLst/>
                <a:latin typeface="Times New Roman" pitchFamily="18" charset="0"/>
                <a:ea typeface="新細明體" pitchFamily="18" charset="-120"/>
                <a:cs typeface="+mn-cs"/>
              </a:rPr>
              <a:t>神的憐憫是有條件的</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你需要接受和給予他人</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如果你不憐憫</a:t>
            </a:r>
            <a:r>
              <a:rPr lang="zh-TW" altLang="en-US" sz="1200" kern="1200" dirty="0">
                <a:solidFill>
                  <a:schemeClr val="tx1"/>
                </a:solidFill>
                <a:effectLst/>
                <a:latin typeface="Times New Roman" pitchFamily="18" charset="0"/>
                <a:ea typeface="新細明體" pitchFamily="18" charset="-120"/>
                <a:cs typeface="+mn-cs"/>
              </a:rPr>
              <a:t>他人</a:t>
            </a:r>
            <a:r>
              <a:rPr lang="zh-CN" altLang="en-US" sz="1200" kern="1200" dirty="0">
                <a:solidFill>
                  <a:schemeClr val="tx1"/>
                </a:solidFill>
                <a:effectLst/>
                <a:latin typeface="Times New Roman" pitchFamily="18" charset="0"/>
                <a:ea typeface="新細明體" pitchFamily="18" charset="-120"/>
                <a:cs typeface="+mn-cs"/>
              </a:rPr>
              <a:t>，你顯然不相信神的憐憫，那麼你對耶</a:t>
            </a:r>
            <a:r>
              <a:rPr lang="zh-TW" altLang="en-US" sz="1200" kern="1200" dirty="0">
                <a:solidFill>
                  <a:schemeClr val="tx1"/>
                </a:solidFill>
                <a:effectLst/>
                <a:latin typeface="Times New Roman" pitchFamily="18" charset="0"/>
                <a:ea typeface="新細明體" pitchFamily="18" charset="-120"/>
                <a:cs typeface="+mn-cs"/>
              </a:rPr>
              <a:t>穌</a:t>
            </a:r>
            <a:r>
              <a:rPr lang="zh-CN" altLang="en-US" sz="1200" kern="1200" dirty="0">
                <a:solidFill>
                  <a:schemeClr val="tx1"/>
                </a:solidFill>
                <a:effectLst/>
                <a:latin typeface="Times New Roman" pitchFamily="18" charset="0"/>
                <a:ea typeface="新細明體" pitchFamily="18" charset="-120"/>
                <a:cs typeface="+mn-cs"/>
              </a:rPr>
              <a:t>的仁慈</a:t>
            </a:r>
            <a:r>
              <a:rPr lang="en-US" sz="1200" kern="1200" dirty="0">
                <a:solidFill>
                  <a:schemeClr val="tx1"/>
                </a:solidFill>
                <a:effectLst/>
                <a:latin typeface="Times New Roman" pitchFamily="18" charset="0"/>
                <a:ea typeface="新細明體" pitchFamily="18" charset="-120"/>
                <a:cs typeface="+mn-cs"/>
              </a:rPr>
              <a:t>/</a:t>
            </a:r>
            <a:r>
              <a:rPr lang="zh-CN" altLang="en-US" sz="1200" kern="1200" dirty="0">
                <a:solidFill>
                  <a:schemeClr val="tx1"/>
                </a:solidFill>
                <a:effectLst/>
                <a:latin typeface="Times New Roman" pitchFamily="18" charset="0"/>
                <a:ea typeface="新細明體" pitchFamily="18" charset="-120"/>
                <a:cs typeface="+mn-cs"/>
              </a:rPr>
              <a:t>寬恕的信心不是真誠的，也代表你並不誠心相信耶穌的救恩</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關鍵是</a:t>
            </a:r>
            <a:r>
              <a:rPr lang="zh-TW" altLang="en-US" sz="1200" kern="1200" dirty="0">
                <a:solidFill>
                  <a:schemeClr val="tx1"/>
                </a:solidFill>
                <a:effectLst/>
                <a:latin typeface="Times New Roman" pitchFamily="18" charset="0"/>
                <a:ea typeface="新細明體" pitchFamily="18" charset="-120"/>
                <a:cs typeface="+mn-cs"/>
              </a:rPr>
              <a:t>你的</a:t>
            </a:r>
            <a:r>
              <a:rPr lang="zh-CN" altLang="en-US" sz="1200" kern="1200" dirty="0">
                <a:solidFill>
                  <a:schemeClr val="tx1"/>
                </a:solidFill>
                <a:effectLst/>
                <a:latin typeface="Times New Roman" pitchFamily="18" charset="0"/>
                <a:ea typeface="新細明體" pitchFamily="18" charset="-120"/>
                <a:cs typeface="+mn-cs"/>
              </a:rPr>
              <a:t>意圖</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你願意原諒他人嗎？ 我們有時暫時沒辦法原諒他人，但如果你的意圖是要原諒，你會被原諒的。 但有些人不肯去原諒他人，那他也不會被神赦免。</a:t>
            </a:r>
            <a:endParaRPr lang="en-US" sz="1200" kern="1200" dirty="0">
              <a:solidFill>
                <a:schemeClr val="tx1"/>
              </a:solidFill>
              <a:effectLst/>
              <a:latin typeface="Times New Roman" pitchFamily="18" charset="0"/>
              <a:ea typeface="新細明體" pitchFamily="18" charset="-120"/>
              <a:cs typeface="+mn-cs"/>
            </a:endParaRP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65</a:t>
            </a:fld>
            <a:endParaRPr lang="en-US" dirty="0"/>
          </a:p>
        </p:txBody>
      </p:sp>
    </p:spTree>
    <p:extLst>
      <p:ext uri="{BB962C8B-B14F-4D97-AF65-F5344CB8AC3E}">
        <p14:creationId xmlns:p14="http://schemas.microsoft.com/office/powerpoint/2010/main" val="20137248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66</a:t>
            </a:fld>
            <a:endParaRPr lang="en-US" dirty="0"/>
          </a:p>
        </p:txBody>
      </p:sp>
    </p:spTree>
    <p:extLst>
      <p:ext uri="{BB962C8B-B14F-4D97-AF65-F5344CB8AC3E}">
        <p14:creationId xmlns:p14="http://schemas.microsoft.com/office/powerpoint/2010/main" val="1730209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a:t>
            </a:fld>
            <a:endParaRPr lang="en-US" dirty="0"/>
          </a:p>
        </p:txBody>
      </p:sp>
    </p:spTree>
    <p:extLst>
      <p:ext uri="{BB962C8B-B14F-4D97-AF65-F5344CB8AC3E}">
        <p14:creationId xmlns:p14="http://schemas.microsoft.com/office/powerpoint/2010/main" val="717595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a:t>
            </a:fld>
            <a:endParaRPr lang="en-US" dirty="0"/>
          </a:p>
        </p:txBody>
      </p:sp>
    </p:spTree>
    <p:extLst>
      <p:ext uri="{BB962C8B-B14F-4D97-AF65-F5344CB8AC3E}">
        <p14:creationId xmlns:p14="http://schemas.microsoft.com/office/powerpoint/2010/main" val="789709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a:t>
            </a:fld>
            <a:endParaRPr lang="en-US" dirty="0"/>
          </a:p>
        </p:txBody>
      </p:sp>
    </p:spTree>
    <p:extLst>
      <p:ext uri="{BB962C8B-B14F-4D97-AF65-F5344CB8AC3E}">
        <p14:creationId xmlns:p14="http://schemas.microsoft.com/office/powerpoint/2010/main" val="2151181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a:t>
            </a:fld>
            <a:endParaRPr lang="en-US" dirty="0"/>
          </a:p>
        </p:txBody>
      </p:sp>
    </p:spTree>
    <p:extLst>
      <p:ext uri="{BB962C8B-B14F-4D97-AF65-F5344CB8AC3E}">
        <p14:creationId xmlns:p14="http://schemas.microsoft.com/office/powerpoint/2010/main" val="3900148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61438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03211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233389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569360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3ED492-566D-461B-B60C-1C0C7ADBD754}"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56715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3ED492-566D-461B-B60C-1C0C7ADBD754}" type="datetimeFigureOut">
              <a:rPr lang="en-US" smtClean="0"/>
              <a:t>8/5/2023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62788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3ED492-566D-461B-B60C-1C0C7ADBD754}" type="datetimeFigureOut">
              <a:rPr lang="en-US" smtClean="0"/>
              <a:t>8/5/2023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404921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3ED492-566D-461B-B60C-1C0C7ADBD754}" type="datetimeFigureOut">
              <a:rPr lang="en-US" smtClean="0"/>
              <a:t>8/5/2023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3666474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ED492-566D-461B-B60C-1C0C7ADBD754}" type="datetimeFigureOut">
              <a:rPr lang="en-US" smtClean="0"/>
              <a:t>8/5/2023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711688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3ED492-566D-461B-B60C-1C0C7ADBD754}" type="datetimeFigureOut">
              <a:rPr lang="en-US" smtClean="0"/>
              <a:t>8/5/2023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431502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3ED492-566D-461B-B60C-1C0C7ADBD754}" type="datetimeFigureOut">
              <a:rPr lang="en-US" smtClean="0"/>
              <a:t>8/5/2023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70890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ea typeface="Microsoft JhengHei" panose="020B0604030504040204" pitchFamily="34" charset="-120"/>
              </a:defRPr>
            </a:lvl1pPr>
          </a:lstStyle>
          <a:p>
            <a:fld id="{583ED492-566D-461B-B60C-1C0C7ADBD754}" type="datetimeFigureOut">
              <a:rPr lang="en-US" smtClean="0"/>
              <a:pPr/>
              <a:t>8/5/2023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ea typeface="Microsoft JhengHei" panose="020B0604030504040204" pitchFamily="34" charset="-120"/>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ea typeface="Microsoft JhengHei" panose="020B0604030504040204" pitchFamily="34" charset="-120"/>
              </a:defRPr>
            </a:lvl1pPr>
          </a:lstStyle>
          <a:p>
            <a:fld id="{EA1FBE42-2457-45E6-980D-88CC0A8C3094}" type="slidenum">
              <a:rPr lang="en-US" smtClean="0"/>
              <a:pPr/>
              <a:t>‹#›</a:t>
            </a:fld>
            <a:endParaRPr lang="en-US" dirty="0"/>
          </a:p>
        </p:txBody>
      </p:sp>
    </p:spTree>
    <p:extLst>
      <p:ext uri="{BB962C8B-B14F-4D97-AF65-F5344CB8AC3E}">
        <p14:creationId xmlns:p14="http://schemas.microsoft.com/office/powerpoint/2010/main" val="276153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icrosoft JhengHei" panose="020B0604030504040204" pitchFamily="34" charset="-12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icrosoft JhengHei"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icrosoft JhengHei"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icrosoft JhengHei"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icrosoft JhengHei"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icrosoft JhengHei"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685800" y="2324630"/>
            <a:ext cx="7772400" cy="2387600"/>
          </a:xfrm>
        </p:spPr>
        <p:txBody>
          <a:bodyPr>
            <a:noAutofit/>
          </a:bodyPr>
          <a:lstStyle/>
          <a:p>
            <a:r>
              <a:rPr lang="zh-TW" altLang="en-US" sz="7000" b="1" dirty="0"/>
              <a:t>第五福</a:t>
            </a:r>
            <a:r>
              <a:rPr lang="en-US" altLang="zh-TW" sz="7000" b="1" dirty="0"/>
              <a:t>: </a:t>
            </a:r>
            <a:r>
              <a:rPr lang="zh-TW" altLang="en-US" sz="7000" b="1" dirty="0"/>
              <a:t>憐憫</a:t>
            </a:r>
            <a:br>
              <a:rPr lang="en-US" altLang="zh-TW" sz="7000" b="1" dirty="0"/>
            </a:br>
            <a:endParaRPr lang="en-US" sz="7000" dirty="0"/>
          </a:p>
        </p:txBody>
      </p:sp>
    </p:spTree>
    <p:extLst>
      <p:ext uri="{BB962C8B-B14F-4D97-AF65-F5344CB8AC3E}">
        <p14:creationId xmlns:p14="http://schemas.microsoft.com/office/powerpoint/2010/main" val="3437769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89467" y="406400"/>
            <a:ext cx="8466666" cy="378565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耶穌最重要的教導之一是馬太福音 </a:t>
            </a:r>
            <a:r>
              <a:rPr lang="en-US" altLang="zh-TW" sz="6000" b="1" dirty="0">
                <a:latin typeface="Microsoft JhengHei" panose="020B0604030504040204" pitchFamily="34" charset="-120"/>
                <a:ea typeface="Microsoft JhengHei" panose="020B0604030504040204" pitchFamily="34" charset="-120"/>
              </a:rPr>
              <a:t>5:2-12 </a:t>
            </a:r>
            <a:r>
              <a:rPr lang="zh-TW" altLang="en-US" sz="6000" b="1" dirty="0">
                <a:latin typeface="Microsoft JhengHei" panose="020B0604030504040204" pitchFamily="34" charset="-120"/>
                <a:ea typeface="Microsoft JhengHei" panose="020B0604030504040204" pitchFamily="34" charset="-120"/>
              </a:rPr>
              <a:t>中的「八福」，也稱為</a:t>
            </a:r>
            <a:endParaRPr lang="en-US" altLang="zh-TW" sz="6000" b="1" dirty="0">
              <a:latin typeface="Microsoft JhengHei" panose="020B0604030504040204" pitchFamily="34" charset="-120"/>
              <a:ea typeface="Microsoft JhengHei" panose="020B0604030504040204" pitchFamily="34" charset="-120"/>
            </a:endParaRPr>
          </a:p>
          <a:p>
            <a:pPr lvl="0"/>
            <a:r>
              <a:rPr lang="zh-TW" altLang="en-US" sz="6000" b="1" dirty="0">
                <a:latin typeface="Microsoft JhengHei" panose="020B0604030504040204" pitchFamily="34" charset="-120"/>
                <a:ea typeface="Microsoft JhengHei" panose="020B0604030504040204" pitchFamily="34" charset="-120"/>
              </a:rPr>
              <a:t>「登山寶訓」。</a:t>
            </a:r>
            <a:endParaRPr lang="en-US" sz="600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431654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97933" y="609600"/>
            <a:ext cx="8534400" cy="378565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它很重要，因為它顯示了基督徒應有的態度的基本原則，也顯示了基督徒成長的路線圖。</a:t>
            </a:r>
            <a:endParaRPr lang="en-US" sz="600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970859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72532" y="372531"/>
            <a:ext cx="8449735" cy="3785652"/>
          </a:xfrm>
          <a:prstGeom prst="rect">
            <a:avLst/>
          </a:prstGeom>
        </p:spPr>
        <p:txBody>
          <a:bodyPr wrap="square">
            <a:spAutoFit/>
          </a:bodyPr>
          <a:lstStyle/>
          <a:p>
            <a:r>
              <a:rPr lang="zh-TW" altLang="en-US" sz="6000" b="1" kern="1000" spc="-51" dirty="0">
                <a:latin typeface="Microsoft JhengHei" panose="020B0604030504040204" pitchFamily="34" charset="-120"/>
                <a:ea typeface="Microsoft JhengHei" panose="020B0604030504040204" pitchFamily="34" charset="-120"/>
              </a:rPr>
              <a:t>在八福中，要先去除罪 </a:t>
            </a:r>
            <a:r>
              <a:rPr lang="en-US" altLang="zh-TW" sz="6000" b="1" kern="1000" spc="-51" dirty="0">
                <a:ea typeface="Microsoft JhengHei" panose="020B0604030504040204" pitchFamily="34" charset="-120"/>
              </a:rPr>
              <a:t>(1-2)</a:t>
            </a:r>
            <a:r>
              <a:rPr lang="zh-TW" altLang="en-US" sz="6000" b="1" kern="1000" spc="-51" dirty="0">
                <a:latin typeface="Microsoft JhengHei" panose="020B0604030504040204" pitchFamily="34" charset="-120"/>
                <a:ea typeface="Microsoft JhengHei" panose="020B0604030504040204" pitchFamily="34" charset="-120"/>
              </a:rPr>
              <a:t>，然後軟化心 </a:t>
            </a:r>
            <a:r>
              <a:rPr lang="en-US" altLang="zh-TW" sz="6000" b="1" kern="1000" spc="-51" dirty="0">
                <a:ea typeface="Microsoft JhengHei" panose="020B0604030504040204" pitchFamily="34" charset="-120"/>
              </a:rPr>
              <a:t>(3-6)</a:t>
            </a:r>
            <a:r>
              <a:rPr lang="zh-TW" altLang="en-US" sz="6000" b="1" kern="1000" spc="-51" dirty="0">
                <a:latin typeface="Microsoft JhengHei" panose="020B0604030504040204" pitchFamily="34" charset="-120"/>
                <a:ea typeface="Microsoft JhengHei" panose="020B0604030504040204" pitchFamily="34" charset="-120"/>
              </a:rPr>
              <a:t>，才能準備基督徒去愛其他人並傳播福音 </a:t>
            </a:r>
            <a:r>
              <a:rPr lang="en-US" altLang="zh-TW" sz="6000" b="1" kern="1000" spc="-51" dirty="0">
                <a:ea typeface="Microsoft JhengHei" panose="020B0604030504040204" pitchFamily="34" charset="-120"/>
              </a:rPr>
              <a:t>(7-8)</a:t>
            </a:r>
            <a:r>
              <a:rPr lang="zh-TW" altLang="en-US" sz="6000" b="1" kern="1000" spc="-51" dirty="0">
                <a:latin typeface="Microsoft JhengHei" panose="020B0604030504040204" pitchFamily="34" charset="-120"/>
                <a:ea typeface="Microsoft JhengHei" panose="020B0604030504040204" pitchFamily="34" charset="-120"/>
              </a:rPr>
              <a:t> 。</a:t>
            </a:r>
            <a:endParaRPr lang="zh-TW" altLang="en-US" sz="6000" b="1" kern="1000" spc="-51" dirty="0">
              <a:ea typeface="Microsoft JhengHei" panose="020B0604030504040204" pitchFamily="34" charset="-120"/>
            </a:endParaRPr>
          </a:p>
        </p:txBody>
      </p:sp>
    </p:spTree>
    <p:extLst>
      <p:ext uri="{BB962C8B-B14F-4D97-AF65-F5344CB8AC3E}">
        <p14:creationId xmlns:p14="http://schemas.microsoft.com/office/powerpoint/2010/main" val="3250649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nvGraphicFramePr>
        <p:xfrm>
          <a:off x="0" y="0"/>
          <a:ext cx="9144000" cy="6708793"/>
        </p:xfrm>
        <a:graphic>
          <a:graphicData uri="http://schemas.openxmlformats.org/drawingml/2006/table">
            <a:tbl>
              <a:tblPr firstRow="1" bandRow="1">
                <a:tableStyleId>{5C22544A-7EE6-4342-B048-85BDC9FD1C3A}</a:tableStyleId>
              </a:tblPr>
              <a:tblGrid>
                <a:gridCol w="4029559">
                  <a:extLst>
                    <a:ext uri="{9D8B030D-6E8A-4147-A177-3AD203B41FA5}">
                      <a16:colId xmlns:a16="http://schemas.microsoft.com/office/drawing/2014/main" val="1819383007"/>
                    </a:ext>
                  </a:extLst>
                </a:gridCol>
                <a:gridCol w="5114441">
                  <a:extLst>
                    <a:ext uri="{9D8B030D-6E8A-4147-A177-3AD203B41FA5}">
                      <a16:colId xmlns:a16="http://schemas.microsoft.com/office/drawing/2014/main" val="3382874069"/>
                    </a:ext>
                  </a:extLst>
                </a:gridCol>
              </a:tblGrid>
              <a:tr h="762592">
                <a:tc>
                  <a:txBody>
                    <a:bodyPr/>
                    <a:lstStyle/>
                    <a:p>
                      <a:pPr algn="ctr"/>
                      <a:r>
                        <a:rPr lang="zh-TW" altLang="en-US" sz="3500" b="1" dirty="0">
                          <a:latin typeface="Microsoft JhengHei" panose="020B0604030504040204" pitchFamily="34" charset="-120"/>
                          <a:ea typeface="Microsoft JhengHei" panose="020B0604030504040204" pitchFamily="34" charset="-120"/>
                        </a:rPr>
                        <a:t>八福</a:t>
                      </a:r>
                      <a:endParaRPr lang="en-US" sz="3500" b="1" dirty="0">
                        <a:latin typeface="Microsoft JhengHei" panose="020B0604030504040204" pitchFamily="34" charset="-120"/>
                        <a:ea typeface="Microsoft JhengHei" panose="020B0604030504040204" pitchFamily="34" charset="-120"/>
                      </a:endParaRPr>
                    </a:p>
                  </a:txBody>
                  <a:tcPr/>
                </a:tc>
                <a:tc>
                  <a:txBody>
                    <a:bodyPr/>
                    <a:lstStyle/>
                    <a:p>
                      <a:pPr algn="ctr"/>
                      <a:r>
                        <a:rPr lang="zh-TW" altLang="en-US" sz="3500" b="1" dirty="0">
                          <a:latin typeface="Microsoft JhengHei" panose="020B0604030504040204" pitchFamily="34" charset="-120"/>
                          <a:ea typeface="Microsoft JhengHei" panose="020B0604030504040204" pitchFamily="34" charset="-120"/>
                        </a:rPr>
                        <a:t>基督徒的行動</a:t>
                      </a:r>
                      <a:endParaRPr lang="en-US" sz="3500" b="1" dirty="0">
                        <a:latin typeface="Microsoft JhengHei" panose="020B0604030504040204" pitchFamily="34" charset="-120"/>
                        <a:ea typeface="Microsoft JhengHei" panose="020B0604030504040204" pitchFamily="34" charset="-120"/>
                      </a:endParaRPr>
                    </a:p>
                  </a:txBody>
                  <a:tcPr/>
                </a:tc>
                <a:extLst>
                  <a:ext uri="{0D108BD9-81ED-4DB2-BD59-A6C34878D82A}">
                    <a16:rowId xmlns:a16="http://schemas.microsoft.com/office/drawing/2014/main" val="167105143"/>
                  </a:ext>
                </a:extLst>
              </a:tr>
              <a:tr h="691239">
                <a:tc>
                  <a:txBody>
                    <a:bodyPr/>
                    <a:lstStyle/>
                    <a:p>
                      <a:pPr marL="0" marR="0">
                        <a:lnSpc>
                          <a:spcPct val="107000"/>
                        </a:lnSpc>
                        <a:spcBef>
                          <a:spcPts val="0"/>
                        </a:spcBef>
                        <a:spcAft>
                          <a:spcPts val="0"/>
                        </a:spcAft>
                      </a:pPr>
                      <a:r>
                        <a:rPr lang="en-US" sz="35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1.</a:t>
                      </a:r>
                      <a:r>
                        <a:rPr lang="zh-TW" sz="35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知道</a:t>
                      </a:r>
                      <a:r>
                        <a:rPr lang="zh-CN" sz="35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心靈貧窮</a:t>
                      </a:r>
                      <a:endParaRPr lang="en-US" sz="35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35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要回到神的面前</a:t>
                      </a:r>
                      <a:endParaRPr lang="en-US" sz="35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691239">
                <a:tc>
                  <a:txBody>
                    <a:bodyPr/>
                    <a:lstStyle/>
                    <a:p>
                      <a:pPr marL="0" marR="0">
                        <a:lnSpc>
                          <a:spcPct val="107000"/>
                        </a:lnSpc>
                        <a:spcBef>
                          <a:spcPts val="0"/>
                        </a:spcBef>
                        <a:spcAft>
                          <a:spcPts val="0"/>
                        </a:spcAft>
                      </a:pPr>
                      <a:r>
                        <a:rPr lang="en-US" sz="35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2.</a:t>
                      </a:r>
                      <a:r>
                        <a:rPr lang="zh-CN" sz="35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哀慟</a:t>
                      </a:r>
                      <a:r>
                        <a:rPr lang="en-US" sz="35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5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為罪而難過</a:t>
                      </a:r>
                      <a:endParaRPr lang="en-US" sz="35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35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脫離罪惡</a:t>
                      </a:r>
                      <a:endParaRPr lang="en-US" sz="35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691239">
                <a:tc>
                  <a:txBody>
                    <a:bodyPr/>
                    <a:lstStyle/>
                    <a:p>
                      <a:pPr marL="0" marR="0">
                        <a:lnSpc>
                          <a:spcPct val="107000"/>
                        </a:lnSpc>
                        <a:spcBef>
                          <a:spcPts val="0"/>
                        </a:spcBef>
                        <a:spcAft>
                          <a:spcPts val="0"/>
                        </a:spcAft>
                      </a:pPr>
                      <a:r>
                        <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3.</a:t>
                      </a:r>
                      <a:r>
                        <a:rPr lang="zh-CN"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溫柔</a:t>
                      </a:r>
                      <a:r>
                        <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謙和</a:t>
                      </a:r>
                      <a:r>
                        <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alt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不靠自己去打壓別人</a:t>
                      </a:r>
                      <a:endPar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691239">
                <a:tc>
                  <a:txBody>
                    <a:bodyPr/>
                    <a:lstStyle/>
                    <a:p>
                      <a:pPr marL="0" marR="0">
                        <a:lnSpc>
                          <a:spcPct val="107000"/>
                        </a:lnSpc>
                        <a:spcBef>
                          <a:spcPts val="0"/>
                        </a:spcBef>
                        <a:spcAft>
                          <a:spcPts val="0"/>
                        </a:spcAft>
                      </a:pPr>
                      <a:r>
                        <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4.</a:t>
                      </a:r>
                      <a:r>
                        <a:rPr lang="zh-CN"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飢渴慕義</a:t>
                      </a:r>
                      <a:r>
                        <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親近神</a:t>
                      </a:r>
                      <a:endPar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不過度的追求世上之物</a:t>
                      </a:r>
                      <a:endPar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691239">
                <a:tc>
                  <a:txBody>
                    <a:bodyPr/>
                    <a:lstStyle/>
                    <a:p>
                      <a:pPr marL="0" marR="0">
                        <a:lnSpc>
                          <a:spcPct val="107000"/>
                        </a:lnSpc>
                        <a:spcBef>
                          <a:spcPts val="0"/>
                        </a:spcBef>
                        <a:spcAft>
                          <a:spcPts val="0"/>
                        </a:spcAft>
                      </a:pPr>
                      <a:r>
                        <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5.</a:t>
                      </a:r>
                      <a:r>
                        <a:rPr lang="zh-CN"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憐憫</a:t>
                      </a:r>
                      <a:r>
                        <a:rPr lang="zh-TW" alt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他</a:t>
                      </a:r>
                      <a:r>
                        <a:rPr lang="zh-CN"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人 </a:t>
                      </a:r>
                      <a:endPar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要體諒別人</a:t>
                      </a:r>
                      <a:endPar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697931">
                <a:tc>
                  <a:txBody>
                    <a:bodyPr/>
                    <a:lstStyle/>
                    <a:p>
                      <a:pPr marL="0" marR="0">
                        <a:lnSpc>
                          <a:spcPct val="107000"/>
                        </a:lnSpc>
                        <a:spcBef>
                          <a:spcPts val="0"/>
                        </a:spcBef>
                        <a:spcAft>
                          <a:spcPts val="0"/>
                        </a:spcAft>
                      </a:pPr>
                      <a:r>
                        <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6.</a:t>
                      </a:r>
                      <a:r>
                        <a:rPr lang="zh-CN"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清心</a:t>
                      </a:r>
                      <a:r>
                        <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3500" b="1" dirty="0">
                          <a:solidFill>
                            <a:srgbClr val="002060"/>
                          </a:solidFill>
                          <a:latin typeface="Microsoft JhengHei" panose="020B0604030504040204" pitchFamily="34" charset="-120"/>
                          <a:ea typeface="Microsoft JhengHei" panose="020B0604030504040204" pitchFamily="34" charset="-120"/>
                        </a:rPr>
                        <a:t>純潔的心</a:t>
                      </a:r>
                      <a:r>
                        <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alt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rPr>
                        <a:t>要沒有不對的動機</a:t>
                      </a:r>
                      <a:endParaRPr lang="en-US" sz="3500" b="1" dirty="0">
                        <a:solidFill>
                          <a:srgbClr val="00206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691239">
                <a:tc>
                  <a:txBody>
                    <a:bodyPr/>
                    <a:lstStyle/>
                    <a:p>
                      <a:pPr marL="0" marR="0">
                        <a:lnSpc>
                          <a:spcPct val="107000"/>
                        </a:lnSpc>
                        <a:spcBef>
                          <a:spcPts val="0"/>
                        </a:spcBef>
                        <a:spcAft>
                          <a:spcPts val="0"/>
                        </a:spcAft>
                      </a:pPr>
                      <a:r>
                        <a:rPr lang="en-US" altLang="zh-TW" sz="3500" b="1" dirty="0">
                          <a:solidFill>
                            <a:schemeClr val="accent6">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sym typeface="Wingdings" panose="05000000000000000000" pitchFamily="2" charset="2"/>
                        </a:rPr>
                        <a:t>7.</a:t>
                      </a:r>
                      <a:r>
                        <a:rPr lang="zh-TW" altLang="en-US" sz="3500" b="1" dirty="0">
                          <a:solidFill>
                            <a:schemeClr val="accent6">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sym typeface="Wingdings" panose="05000000000000000000" pitchFamily="2" charset="2"/>
                        </a:rPr>
                        <a:t>締造和平或平安</a:t>
                      </a:r>
                      <a:endParaRPr lang="en-US" sz="3500" b="1" dirty="0">
                        <a:solidFill>
                          <a:schemeClr val="accent6">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3500" b="1" dirty="0">
                          <a:solidFill>
                            <a:schemeClr val="accent6">
                              <a:lumMod val="50000"/>
                            </a:schemeClr>
                          </a:solidFill>
                          <a:latin typeface="Microsoft JhengHei" panose="020B0604030504040204" pitchFamily="34" charset="-120"/>
                          <a:ea typeface="Microsoft JhengHei" panose="020B0604030504040204" pitchFamily="34" charset="-120"/>
                        </a:rPr>
                        <a:t>恢復神與人</a:t>
                      </a:r>
                      <a:r>
                        <a:rPr lang="en-US" altLang="zh-TW" sz="3500" b="1" dirty="0">
                          <a:solidFill>
                            <a:schemeClr val="accent6">
                              <a:lumMod val="50000"/>
                            </a:schemeClr>
                          </a:solidFill>
                          <a:latin typeface="Microsoft JhengHei" panose="020B0604030504040204" pitchFamily="34" charset="-120"/>
                          <a:ea typeface="Microsoft JhengHei" panose="020B0604030504040204" pitchFamily="34" charset="-120"/>
                        </a:rPr>
                        <a:t>,</a:t>
                      </a:r>
                      <a:r>
                        <a:rPr lang="zh-TW" altLang="en-US" sz="3500" b="1" dirty="0">
                          <a:solidFill>
                            <a:schemeClr val="accent6">
                              <a:lumMod val="50000"/>
                            </a:schemeClr>
                          </a:solidFill>
                          <a:latin typeface="Microsoft JhengHei" panose="020B0604030504040204" pitchFamily="34" charset="-120"/>
                          <a:ea typeface="Microsoft JhengHei" panose="020B0604030504040204" pitchFamily="34" charset="-120"/>
                        </a:rPr>
                        <a:t>人與人的關係</a:t>
                      </a:r>
                      <a:endParaRPr lang="en-US" sz="3500" b="1" dirty="0">
                        <a:solidFill>
                          <a:schemeClr val="accent6">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r h="691239">
                <a:tc>
                  <a:txBody>
                    <a:bodyPr/>
                    <a:lstStyle/>
                    <a:p>
                      <a:pPr marL="0" marR="0">
                        <a:lnSpc>
                          <a:spcPct val="107000"/>
                        </a:lnSpc>
                        <a:spcBef>
                          <a:spcPts val="0"/>
                        </a:spcBef>
                        <a:spcAft>
                          <a:spcPts val="0"/>
                        </a:spcAft>
                      </a:pPr>
                      <a:r>
                        <a:rPr lang="en-US" sz="3500" b="1" dirty="0">
                          <a:solidFill>
                            <a:schemeClr val="accent6">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8.</a:t>
                      </a:r>
                      <a:r>
                        <a:rPr lang="zh-TW" altLang="en-US" sz="3500" b="1" dirty="0">
                          <a:solidFill>
                            <a:schemeClr val="accent6">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為義受逼迫</a:t>
                      </a:r>
                      <a:endParaRPr lang="en-US" sz="3500" b="1" dirty="0">
                        <a:solidFill>
                          <a:schemeClr val="accent6">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3500" b="1" dirty="0">
                          <a:solidFill>
                            <a:schemeClr val="accent6">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為主工作要克服各樣困難</a:t>
                      </a:r>
                      <a:endParaRPr lang="en-US" sz="3500" b="1" dirty="0">
                        <a:solidFill>
                          <a:schemeClr val="accent6">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213419255"/>
                  </a:ext>
                </a:extLst>
              </a:tr>
            </a:tbl>
          </a:graphicData>
        </a:graphic>
      </p:graphicFrame>
    </p:spTree>
    <p:extLst>
      <p:ext uri="{BB962C8B-B14F-4D97-AF65-F5344CB8AC3E}">
        <p14:creationId xmlns:p14="http://schemas.microsoft.com/office/powerpoint/2010/main" val="1401062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06400" y="482600"/>
            <a:ext cx="8475133" cy="3908762"/>
          </a:xfrm>
          <a:prstGeom prst="rect">
            <a:avLst/>
          </a:prstGeom>
        </p:spPr>
        <p:txBody>
          <a:bodyPr wrap="square">
            <a:spAutoFit/>
          </a:bodyPr>
          <a:lstStyle/>
          <a:p>
            <a:pPr lvl="0"/>
            <a:r>
              <a:rPr lang="zh-TW" altLang="en-US" sz="6200" b="1" dirty="0">
                <a:latin typeface="Microsoft JhengHei" panose="020B0604030504040204" pitchFamily="34" charset="-120"/>
                <a:ea typeface="Microsoft JhengHei" panose="020B0604030504040204" pitchFamily="34" charset="-120"/>
              </a:rPr>
              <a:t>第一福</a:t>
            </a:r>
            <a:r>
              <a:rPr lang="en-US" altLang="zh-TW" sz="6200" b="1" dirty="0">
                <a:latin typeface="Microsoft JhengHei" panose="020B0604030504040204" pitchFamily="34" charset="-120"/>
                <a:ea typeface="Microsoft JhengHei" panose="020B0604030504040204" pitchFamily="34" charset="-120"/>
              </a:rPr>
              <a:t>: </a:t>
            </a:r>
          </a:p>
          <a:p>
            <a:pPr lvl="0"/>
            <a:r>
              <a:rPr lang="zh-TW" altLang="en-US" sz="6200" b="1" dirty="0">
                <a:latin typeface="Microsoft JhengHei" panose="020B0604030504040204" pitchFamily="34" charset="-120"/>
                <a:ea typeface="Microsoft JhengHei" panose="020B0604030504040204" pitchFamily="34" charset="-120"/>
              </a:rPr>
              <a:t>虛心</a:t>
            </a:r>
            <a:r>
              <a:rPr lang="en-US" altLang="zh-TW" sz="6200" b="1" dirty="0">
                <a:latin typeface="Microsoft JhengHei" panose="020B0604030504040204" pitchFamily="34" charset="-120"/>
                <a:ea typeface="Microsoft JhengHei" panose="020B0604030504040204" pitchFamily="34" charset="-120"/>
              </a:rPr>
              <a:t> </a:t>
            </a:r>
            <a:r>
              <a:rPr lang="en-US" sz="6200" b="1" dirty="0">
                <a:latin typeface="Microsoft JhengHei" panose="020B0604030504040204" pitchFamily="34" charset="-120"/>
                <a:ea typeface="Microsoft JhengHei" panose="020B0604030504040204" pitchFamily="34" charset="-120"/>
              </a:rPr>
              <a:t>(</a:t>
            </a:r>
            <a:r>
              <a:rPr lang="zh-TW" altLang="en-US" sz="6200" b="1" dirty="0">
                <a:latin typeface="Microsoft JhengHei" panose="020B0604030504040204" pitchFamily="34" charset="-120"/>
                <a:ea typeface="Microsoft JhengHei" panose="020B0604030504040204" pitchFamily="34" charset="-120"/>
              </a:rPr>
              <a:t>心靈貧窮</a:t>
            </a:r>
            <a:r>
              <a:rPr lang="en-US" sz="6200" b="1" dirty="0">
                <a:latin typeface="Microsoft JhengHei" panose="020B0604030504040204" pitchFamily="34" charset="-120"/>
                <a:ea typeface="Microsoft JhengHei" panose="020B0604030504040204" pitchFamily="34" charset="-120"/>
              </a:rPr>
              <a:t>) </a:t>
            </a:r>
            <a:r>
              <a:rPr lang="zh-TW" altLang="en-US" sz="6200" b="1" dirty="0">
                <a:latin typeface="Microsoft JhengHei" panose="020B0604030504040204" pitchFamily="34" charset="-120"/>
                <a:ea typeface="Microsoft JhengHei" panose="020B0604030504040204" pitchFamily="34" charset="-120"/>
              </a:rPr>
              <a:t>的人有福了， 因為天國是他們的。</a:t>
            </a:r>
            <a:endParaRPr lang="en-US" sz="6200" dirty="0"/>
          </a:p>
        </p:txBody>
      </p:sp>
    </p:spTree>
    <p:extLst>
      <p:ext uri="{BB962C8B-B14F-4D97-AF65-F5344CB8AC3E}">
        <p14:creationId xmlns:p14="http://schemas.microsoft.com/office/powerpoint/2010/main" val="4139571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10067" y="457200"/>
            <a:ext cx="9033934" cy="378565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要知道你在心靈上有需要。</a:t>
            </a:r>
          </a:p>
          <a:p>
            <a:pPr lvl="0"/>
            <a:endParaRPr lang="en-US" altLang="zh-TW" sz="6000" b="1" dirty="0">
              <a:latin typeface="Microsoft JhengHei" panose="020B0604030504040204" pitchFamily="34" charset="-120"/>
              <a:ea typeface="Microsoft JhengHei" panose="020B0604030504040204" pitchFamily="34" charset="-120"/>
            </a:endParaRPr>
          </a:p>
          <a:p>
            <a:pPr lvl="0"/>
            <a:r>
              <a:rPr lang="zh-TW" altLang="en-US" sz="6000" b="1" dirty="0">
                <a:latin typeface="Microsoft JhengHei" panose="020B0604030504040204" pitchFamily="34" charset="-120"/>
                <a:ea typeface="Microsoft JhengHei" panose="020B0604030504040204" pitchFamily="34" charset="-120"/>
              </a:rPr>
              <a:t>如果你知道你需要神</a:t>
            </a:r>
            <a:r>
              <a:rPr lang="en-US" altLang="zh-TW" sz="6000" b="1" dirty="0">
                <a:latin typeface="Microsoft JhengHei" panose="020B0604030504040204" pitchFamily="34" charset="-120"/>
                <a:ea typeface="Microsoft JhengHei" panose="020B0604030504040204" pitchFamily="34" charset="-120"/>
              </a:rPr>
              <a:t>, </a:t>
            </a:r>
          </a:p>
          <a:p>
            <a:pPr lvl="0"/>
            <a:r>
              <a:rPr lang="zh-TW" altLang="en-US" sz="6000" b="1" dirty="0">
                <a:latin typeface="Microsoft JhengHei" panose="020B0604030504040204" pitchFamily="34" charset="-120"/>
                <a:ea typeface="Microsoft JhengHei" panose="020B0604030504040204" pitchFamily="34" charset="-120"/>
              </a:rPr>
              <a:t>你就會找到祂和祂的救贖。</a:t>
            </a:r>
            <a:endParaRPr lang="en-US" altLang="zh-TW" sz="60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695494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635001" y="431800"/>
            <a:ext cx="7975600"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第二福</a:t>
            </a:r>
            <a:r>
              <a:rPr lang="en-US" altLang="zh-TW" sz="6000" b="1" dirty="0">
                <a:latin typeface="Microsoft JhengHei" panose="020B0604030504040204" pitchFamily="34" charset="-120"/>
                <a:ea typeface="Microsoft JhengHei" panose="020B0604030504040204" pitchFamily="34" charset="-120"/>
              </a:rPr>
              <a:t>: </a:t>
            </a:r>
          </a:p>
          <a:p>
            <a:pPr lvl="0"/>
            <a:r>
              <a:rPr lang="zh-TW" altLang="en-US" sz="6000" b="1" dirty="0">
                <a:latin typeface="Microsoft JhengHei" panose="020B0604030504040204" pitchFamily="34" charset="-120"/>
                <a:ea typeface="Microsoft JhengHei" panose="020B0604030504040204" pitchFamily="34" charset="-120"/>
              </a:rPr>
              <a:t>哀慟的人有福了</a:t>
            </a:r>
            <a:r>
              <a:rPr lang="en-US" altLang="zh-TW" sz="6000" b="1" dirty="0">
                <a:latin typeface="Microsoft JhengHei" panose="020B0604030504040204" pitchFamily="34" charset="-120"/>
                <a:ea typeface="Microsoft JhengHei" panose="020B0604030504040204" pitchFamily="34" charset="-120"/>
              </a:rPr>
              <a:t>,</a:t>
            </a:r>
            <a:r>
              <a:rPr lang="zh-TW" altLang="en-US" sz="6000" b="1" dirty="0">
                <a:latin typeface="Microsoft JhengHei" panose="020B0604030504040204" pitchFamily="34" charset="-120"/>
                <a:ea typeface="Microsoft JhengHei" panose="020B0604030504040204" pitchFamily="34" charset="-120"/>
              </a:rPr>
              <a:t> </a:t>
            </a:r>
            <a:endParaRPr lang="en-US" altLang="zh-TW" sz="6000" b="1" dirty="0">
              <a:latin typeface="Microsoft JhengHei" panose="020B0604030504040204" pitchFamily="34" charset="-120"/>
              <a:ea typeface="Microsoft JhengHei" panose="020B0604030504040204" pitchFamily="34" charset="-120"/>
            </a:endParaRPr>
          </a:p>
          <a:p>
            <a:pPr lvl="0"/>
            <a:r>
              <a:rPr lang="zh-TW" altLang="en-US" sz="6000" b="1" dirty="0">
                <a:latin typeface="Microsoft JhengHei" panose="020B0604030504040204" pitchFamily="34" charset="-120"/>
                <a:ea typeface="Microsoft JhengHei" panose="020B0604030504040204" pitchFamily="34" charset="-120"/>
              </a:rPr>
              <a:t>因為他們必得安慰。</a:t>
            </a:r>
            <a:endParaRPr lang="en-US" altLang="zh-TW" sz="60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927686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33400" y="423332"/>
            <a:ext cx="8610600" cy="3970318"/>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對罪惡感到難過</a:t>
            </a:r>
            <a:r>
              <a:rPr lang="en-US" altLang="zh-TW" sz="6000" b="1" dirty="0">
                <a:latin typeface="Microsoft JhengHei" panose="020B0604030504040204" pitchFamily="34" charset="-120"/>
                <a:ea typeface="Microsoft JhengHei" panose="020B0604030504040204" pitchFamily="34" charset="-120"/>
              </a:rPr>
              <a:t>:</a:t>
            </a:r>
            <a:endParaRPr lang="zh-TW" altLang="en-US" sz="6000" b="1" dirty="0">
              <a:latin typeface="Microsoft JhengHei" panose="020B0604030504040204" pitchFamily="34" charset="-120"/>
              <a:ea typeface="Microsoft JhengHei" panose="020B0604030504040204" pitchFamily="34" charset="-120"/>
            </a:endParaRPr>
          </a:p>
          <a:p>
            <a:pPr marL="857250" lvl="0" indent="-857250">
              <a:buFont typeface="Arial" panose="020B0604020202020204" pitchFamily="34" charset="0"/>
              <a:buChar char="•"/>
            </a:pPr>
            <a:r>
              <a:rPr lang="zh-TW" altLang="en-US" sz="6000" b="1" dirty="0">
                <a:latin typeface="Microsoft JhengHei" panose="020B0604030504040204" pitchFamily="34" charset="-120"/>
                <a:ea typeface="Microsoft JhengHei" panose="020B0604030504040204" pitchFamily="34" charset="-120"/>
              </a:rPr>
              <a:t>然後悔改並離開罪惡</a:t>
            </a:r>
          </a:p>
          <a:p>
            <a:pPr marL="857250" lvl="0" indent="-857250">
              <a:buFont typeface="Arial" panose="020B0604020202020204" pitchFamily="34" charset="0"/>
              <a:buChar char="•"/>
            </a:pPr>
            <a:r>
              <a:rPr lang="zh-TW" altLang="en-US" sz="6000" b="1" dirty="0">
                <a:latin typeface="Microsoft JhengHei" panose="020B0604030504040204" pitchFamily="34" charset="-120"/>
                <a:ea typeface="Microsoft JhengHei" panose="020B0604030504040204" pitchFamily="34" charset="-120"/>
              </a:rPr>
              <a:t>你就會找到真正的自由</a:t>
            </a:r>
            <a:endParaRPr lang="en-US" altLang="zh-TW" sz="6000" b="1" dirty="0">
              <a:latin typeface="Microsoft JhengHei" panose="020B0604030504040204" pitchFamily="34" charset="-120"/>
              <a:ea typeface="Microsoft JhengHei" panose="020B0604030504040204" pitchFamily="34" charset="-120"/>
            </a:endParaRPr>
          </a:p>
          <a:p>
            <a:pPr marL="857250" lvl="0" indent="-857250">
              <a:buFont typeface="Arial" panose="020B0604020202020204" pitchFamily="34" charset="0"/>
              <a:buChar char="•"/>
            </a:pPr>
            <a:endParaRPr lang="en-US" sz="1200" dirty="0"/>
          </a:p>
        </p:txBody>
      </p:sp>
    </p:spTree>
    <p:extLst>
      <p:ext uri="{BB962C8B-B14F-4D97-AF65-F5344CB8AC3E}">
        <p14:creationId xmlns:p14="http://schemas.microsoft.com/office/powerpoint/2010/main" val="214264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376767" y="381000"/>
            <a:ext cx="8390466" cy="6265333"/>
          </a:xfrm>
        </p:spPr>
        <p:txBody>
          <a:bodyPr>
            <a:noAutofit/>
          </a:bodyPr>
          <a:lstStyle/>
          <a:p>
            <a:pPr marL="0" indent="0">
              <a:buNone/>
            </a:pPr>
            <a:r>
              <a:rPr lang="zh-TW" altLang="en-US" sz="6000" b="1" dirty="0">
                <a:latin typeface="Microsoft JhengHei" panose="020B0604030504040204" pitchFamily="34" charset="-120"/>
                <a:ea typeface="Microsoft JhengHei" panose="020B0604030504040204" pitchFamily="34" charset="-120"/>
              </a:rPr>
              <a:t>第三福</a:t>
            </a:r>
            <a:r>
              <a:rPr lang="en-US" altLang="zh-TW" sz="6000" b="1" dirty="0">
                <a:latin typeface="Microsoft JhengHei" panose="020B0604030504040204" pitchFamily="34" charset="-120"/>
                <a:ea typeface="Microsoft JhengHei" panose="020B0604030504040204" pitchFamily="34" charset="-120"/>
              </a:rPr>
              <a:t>: </a:t>
            </a:r>
          </a:p>
          <a:p>
            <a:pPr marL="0" indent="0">
              <a:buNone/>
            </a:pPr>
            <a:r>
              <a:rPr lang="zh-TW" altLang="en-US" sz="6000" b="1" dirty="0">
                <a:latin typeface="Microsoft JhengHei" panose="020B0604030504040204" pitchFamily="34" charset="-120"/>
                <a:ea typeface="Microsoft JhengHei" panose="020B0604030504040204" pitchFamily="34" charset="-120"/>
              </a:rPr>
              <a:t>溫柔</a:t>
            </a:r>
            <a:r>
              <a:rPr lang="en-US" sz="6000" b="1" dirty="0">
                <a:latin typeface="Microsoft JhengHei" panose="020B0604030504040204" pitchFamily="34" charset="-120"/>
                <a:ea typeface="Microsoft JhengHei" panose="020B0604030504040204" pitchFamily="34" charset="-120"/>
              </a:rPr>
              <a:t>(</a:t>
            </a:r>
            <a:r>
              <a:rPr lang="zh-TW" altLang="en-US" sz="6000" b="1" dirty="0">
                <a:latin typeface="Microsoft JhengHei" panose="020B0604030504040204" pitchFamily="34" charset="-120"/>
                <a:ea typeface="Microsoft JhengHei" panose="020B0604030504040204" pitchFamily="34" charset="-120"/>
              </a:rPr>
              <a:t>謙和</a:t>
            </a:r>
            <a:r>
              <a:rPr lang="en-US" sz="6000" b="1" dirty="0">
                <a:latin typeface="Microsoft JhengHei" panose="020B0604030504040204" pitchFamily="34" charset="-120"/>
                <a:ea typeface="Microsoft JhengHei" panose="020B0604030504040204" pitchFamily="34" charset="-120"/>
              </a:rPr>
              <a:t>)</a:t>
            </a:r>
            <a:r>
              <a:rPr lang="zh-TW" altLang="en-US" sz="6000" b="1" dirty="0">
                <a:latin typeface="Microsoft JhengHei" panose="020B0604030504040204" pitchFamily="34" charset="-120"/>
                <a:ea typeface="Microsoft JhengHei" panose="020B0604030504040204" pitchFamily="34" charset="-120"/>
              </a:rPr>
              <a:t>的人有福了， </a:t>
            </a:r>
            <a:endParaRPr lang="en-US" altLang="zh-TW" sz="6000" b="1" dirty="0">
              <a:latin typeface="Microsoft JhengHei" panose="020B0604030504040204" pitchFamily="34" charset="-120"/>
              <a:ea typeface="Microsoft JhengHei" panose="020B0604030504040204" pitchFamily="34" charset="-120"/>
            </a:endParaRPr>
          </a:p>
          <a:p>
            <a:pPr marL="0" indent="0">
              <a:buNone/>
            </a:pPr>
            <a:r>
              <a:rPr lang="zh-TW" altLang="en-US" sz="6000" b="1" dirty="0">
                <a:latin typeface="Microsoft JhengHei" panose="020B0604030504040204" pitchFamily="34" charset="-120"/>
                <a:ea typeface="Microsoft JhengHei" panose="020B0604030504040204" pitchFamily="34" charset="-120"/>
              </a:rPr>
              <a:t>因為他們必承受土地。</a:t>
            </a:r>
            <a:endParaRPr lang="en-US" sz="6000" b="1" dirty="0"/>
          </a:p>
        </p:txBody>
      </p:sp>
    </p:spTree>
    <p:extLst>
      <p:ext uri="{BB962C8B-B14F-4D97-AF65-F5344CB8AC3E}">
        <p14:creationId xmlns:p14="http://schemas.microsoft.com/office/powerpoint/2010/main" val="3592439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75733" y="558800"/>
            <a:ext cx="8183954" cy="4708981"/>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要謙和，謙虛 </a:t>
            </a:r>
            <a:r>
              <a:rPr lang="en-US" altLang="zh-TW" sz="6000" b="1" dirty="0">
                <a:latin typeface="Microsoft JhengHei" panose="020B0604030504040204" pitchFamily="34" charset="-120"/>
                <a:ea typeface="Microsoft JhengHei" panose="020B0604030504040204" pitchFamily="34" charset="-120"/>
              </a:rPr>
              <a:t>--</a:t>
            </a:r>
            <a:endParaRPr lang="zh-TW" altLang="en-US" sz="6000" b="1" dirty="0">
              <a:latin typeface="Microsoft JhengHei" panose="020B0604030504040204" pitchFamily="34" charset="-120"/>
              <a:ea typeface="Microsoft JhengHei" panose="020B0604030504040204" pitchFamily="34" charset="-120"/>
            </a:endParaRPr>
          </a:p>
          <a:p>
            <a:pPr lvl="0"/>
            <a:r>
              <a:rPr lang="zh-TW" altLang="en-US" sz="6000" b="1" dirty="0">
                <a:latin typeface="Microsoft JhengHei" panose="020B0604030504040204" pitchFamily="34" charset="-120"/>
                <a:ea typeface="Microsoft JhengHei" panose="020B0604030504040204" pitchFamily="34" charset="-120"/>
              </a:rPr>
              <a:t>你必須知道那真正的權柄不在這世上。</a:t>
            </a:r>
            <a:endParaRPr lang="en-US" altLang="zh-TW" sz="6000" b="1" dirty="0">
              <a:latin typeface="Microsoft JhengHei" panose="020B0604030504040204" pitchFamily="34" charset="-120"/>
              <a:ea typeface="Microsoft JhengHei" panose="020B0604030504040204" pitchFamily="34" charset="-120"/>
            </a:endParaRPr>
          </a:p>
          <a:p>
            <a:r>
              <a:rPr lang="zh-TW" altLang="en-US" sz="6000" b="1" dirty="0">
                <a:latin typeface="Microsoft JhengHei" panose="020B0604030504040204" pitchFamily="34" charset="-120"/>
                <a:ea typeface="Microsoft JhengHei" panose="020B0604030504040204" pitchFamily="34" charset="-120"/>
              </a:rPr>
              <a:t>當你不爭權奪力並試圖支配別人時，你會快樂。</a:t>
            </a:r>
            <a:endParaRPr lang="en-US" sz="6000" b="1" dirty="0"/>
          </a:p>
        </p:txBody>
      </p:sp>
    </p:spTree>
    <p:extLst>
      <p:ext uri="{BB962C8B-B14F-4D97-AF65-F5344CB8AC3E}">
        <p14:creationId xmlns:p14="http://schemas.microsoft.com/office/powerpoint/2010/main" val="1750651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636106"/>
            <a:ext cx="8229600" cy="4154984"/>
          </a:xfrm>
          <a:prstGeom prst="rect">
            <a:avLst/>
          </a:prstGeom>
        </p:spPr>
        <p:txBody>
          <a:bodyPr wrap="square">
            <a:spAutoFit/>
          </a:bodyPr>
          <a:lstStyle/>
          <a:p>
            <a:pPr algn="ctr"/>
            <a:endParaRPr lang="en-US" altLang="zh-TW" sz="6000" b="1" kern="1000" spc="-50" dirty="0">
              <a:latin typeface="Microsoft JhengHei" panose="020B0604030504040204" pitchFamily="34" charset="-120"/>
              <a:ea typeface="Microsoft JhengHei" panose="020B0604030504040204" pitchFamily="34" charset="-120"/>
            </a:endParaRPr>
          </a:p>
          <a:p>
            <a:pPr algn="ctr"/>
            <a:r>
              <a:rPr lang="zh-TW" altLang="en-US" sz="6000" b="1" kern="1000" spc="-50" dirty="0">
                <a:latin typeface="Microsoft JhengHei" panose="020B0604030504040204" pitchFamily="34" charset="-120"/>
                <a:ea typeface="Microsoft JhengHei" panose="020B0604030504040204" pitchFamily="34" charset="-120"/>
              </a:rPr>
              <a:t>讀經</a:t>
            </a:r>
            <a:r>
              <a:rPr lang="en-US" altLang="zh-TW" sz="6000" b="1" kern="1000" spc="-50" dirty="0">
                <a:latin typeface="Microsoft JhengHei" panose="020B0604030504040204" pitchFamily="34" charset="-120"/>
                <a:ea typeface="Microsoft JhengHei" panose="020B0604030504040204" pitchFamily="34" charset="-120"/>
              </a:rPr>
              <a:t>: </a:t>
            </a:r>
            <a:r>
              <a:rPr lang="zh-TW" altLang="en-US" sz="6000" b="1" kern="1000" spc="-50" dirty="0">
                <a:latin typeface="Microsoft JhengHei" panose="020B0604030504040204" pitchFamily="34" charset="-120"/>
                <a:ea typeface="Microsoft JhengHei" panose="020B0604030504040204" pitchFamily="34" charset="-120"/>
              </a:rPr>
              <a:t>馬太福音 </a:t>
            </a:r>
            <a:r>
              <a:rPr lang="en-US" altLang="zh-TW" sz="6000" b="1" kern="1000" spc="-50" dirty="0">
                <a:ea typeface="Microsoft JhengHei" panose="020B0604030504040204" pitchFamily="34" charset="-120"/>
              </a:rPr>
              <a:t>18:23-35</a:t>
            </a:r>
            <a:endParaRPr lang="en-US" altLang="zh-TW" sz="6000" b="1" kern="1000" spc="-50" dirty="0">
              <a:latin typeface="Microsoft JhengHei" panose="020B0604030504040204" pitchFamily="34" charset="-120"/>
              <a:ea typeface="Microsoft JhengHei" panose="020B0604030504040204" pitchFamily="34" charset="-120"/>
            </a:endParaRPr>
          </a:p>
          <a:p>
            <a:pPr lvl="0" algn="ctr"/>
            <a:endParaRPr lang="en-US" altLang="zh-TW" sz="2400" b="1" kern="1000" spc="-50" dirty="0">
              <a:latin typeface="Microsoft JhengHei" panose="020B0604030504040204" pitchFamily="34" charset="-120"/>
              <a:ea typeface="Microsoft JhengHei" panose="020B0604030504040204" pitchFamily="34" charset="-120"/>
            </a:endParaRPr>
          </a:p>
          <a:p>
            <a:pPr lvl="0" algn="ctr"/>
            <a:r>
              <a:rPr lang="zh-TW" altLang="en-US" sz="6000" b="1" kern="1000" spc="-50" dirty="0">
                <a:latin typeface="Microsoft JhengHei" panose="020B0604030504040204" pitchFamily="34" charset="-120"/>
                <a:ea typeface="Microsoft JhengHei" panose="020B0604030504040204" pitchFamily="34" charset="-120"/>
              </a:rPr>
              <a:t>不憐憫的僕人</a:t>
            </a:r>
            <a:endParaRPr lang="en-US" altLang="zh-TW" sz="6000" b="1" kern="1000" spc="-50" dirty="0">
              <a:latin typeface="Microsoft JhengHei" panose="020B0604030504040204" pitchFamily="34" charset="-120"/>
              <a:ea typeface="Microsoft JhengHei" panose="020B0604030504040204" pitchFamily="34" charset="-120"/>
            </a:endParaRPr>
          </a:p>
          <a:p>
            <a:pPr lvl="0" algn="ctr"/>
            <a:endParaRPr lang="en-US" altLang="zh-TW"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403327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313268"/>
            <a:ext cx="8597348" cy="6555641"/>
          </a:xfrm>
          <a:prstGeom prst="rect">
            <a:avLst/>
          </a:prstGeom>
        </p:spPr>
        <p:txBody>
          <a:bodyPr wrap="square">
            <a:spAutoFit/>
          </a:bodyPr>
          <a:lstStyle/>
          <a:p>
            <a:r>
              <a:rPr lang="zh-TW" altLang="en-US" sz="6000" b="1" dirty="0">
                <a:latin typeface="Microsoft JhengHei" panose="020B0604030504040204" pitchFamily="34" charset="-120"/>
                <a:ea typeface="Microsoft JhengHei" panose="020B0604030504040204" pitchFamily="34" charset="-120"/>
              </a:rPr>
              <a:t>第四福</a:t>
            </a:r>
            <a:r>
              <a:rPr lang="en-US" altLang="zh-TW" sz="6000" b="1" dirty="0">
                <a:latin typeface="Microsoft JhengHei" panose="020B0604030504040204" pitchFamily="34" charset="-120"/>
                <a:ea typeface="Microsoft JhengHei" panose="020B0604030504040204" pitchFamily="34" charset="-120"/>
              </a:rPr>
              <a:t>: </a:t>
            </a:r>
            <a:r>
              <a:rPr lang="en-US" sz="5000" b="1" dirty="0">
                <a:latin typeface="Microsoft JhengHei" panose="020B0604030504040204" pitchFamily="34" charset="-120"/>
                <a:ea typeface="Microsoft JhengHei" panose="020B0604030504040204" pitchFamily="34" charset="-120"/>
              </a:rPr>
              <a:t> </a:t>
            </a:r>
          </a:p>
          <a:p>
            <a:r>
              <a:rPr lang="zh-TW" altLang="en-US" sz="6000" b="1" dirty="0">
                <a:latin typeface="Microsoft JhengHei" panose="020B0604030504040204" pitchFamily="34" charset="-120"/>
                <a:ea typeface="Microsoft JhengHei" panose="020B0604030504040204" pitchFamily="34" charset="-120"/>
              </a:rPr>
              <a:t>飢渴慕義的人有福了</a:t>
            </a:r>
            <a:r>
              <a:rPr lang="en-US" altLang="zh-TW" sz="6000" b="1" dirty="0">
                <a:latin typeface="Microsoft JhengHei" panose="020B0604030504040204" pitchFamily="34" charset="-120"/>
                <a:ea typeface="Microsoft JhengHei" panose="020B0604030504040204" pitchFamily="34" charset="-120"/>
              </a:rPr>
              <a:t>, </a:t>
            </a:r>
            <a:r>
              <a:rPr lang="zh-TW" altLang="en-US" sz="6000" b="1" dirty="0">
                <a:latin typeface="Microsoft JhengHei" panose="020B0604030504040204" pitchFamily="34" charset="-120"/>
                <a:ea typeface="Microsoft JhengHei" panose="020B0604030504040204" pitchFamily="34" charset="-120"/>
              </a:rPr>
              <a:t>因為他們必得飽足。 </a:t>
            </a:r>
            <a:endParaRPr lang="en-US" altLang="zh-TW" sz="6000" b="1" dirty="0">
              <a:latin typeface="Microsoft JhengHei" panose="020B0604030504040204" pitchFamily="34" charset="-120"/>
              <a:ea typeface="Microsoft JhengHei" panose="020B0604030504040204" pitchFamily="34" charset="-120"/>
            </a:endParaRPr>
          </a:p>
          <a:p>
            <a:endParaRPr lang="en-US" altLang="zh-TW" sz="6000" b="1" dirty="0">
              <a:latin typeface="Microsoft JhengHei" panose="020B0604030504040204" pitchFamily="34" charset="-120"/>
              <a:ea typeface="Microsoft JhengHei" panose="020B0604030504040204" pitchFamily="34" charset="-120"/>
            </a:endParaRPr>
          </a:p>
          <a:p>
            <a:r>
              <a:rPr lang="zh-TW" altLang="en-US" sz="6000" b="1" dirty="0">
                <a:latin typeface="Microsoft JhengHei" panose="020B0604030504040204" pitchFamily="34" charset="-120"/>
                <a:ea typeface="Microsoft JhengHei" panose="020B0604030504040204" pitchFamily="34" charset="-120"/>
              </a:rPr>
              <a:t>那些尋求並渴望神的人會尋得祂。</a:t>
            </a:r>
            <a:endParaRPr lang="en-US" altLang="zh-TW" sz="6000" b="1" dirty="0">
              <a:latin typeface="Microsoft JhengHei" panose="020B0604030504040204" pitchFamily="34" charset="-120"/>
              <a:ea typeface="Microsoft JhengHei" panose="020B0604030504040204" pitchFamily="34" charset="-120"/>
            </a:endParaRPr>
          </a:p>
          <a:p>
            <a:endParaRPr lang="en-US" altLang="zh-TW" sz="60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6206083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279867" y="506895"/>
            <a:ext cx="8584265" cy="5844209"/>
          </a:xfrm>
        </p:spPr>
        <p:txBody>
          <a:bodyPr>
            <a:noAutofit/>
          </a:bodyPr>
          <a:lstStyle/>
          <a:p>
            <a:pPr marL="0" indent="0">
              <a:lnSpc>
                <a:spcPct val="100000"/>
              </a:lnSpc>
              <a:buNone/>
            </a:pPr>
            <a:r>
              <a:rPr lang="zh-TW" altLang="en-US" sz="6000" b="1" dirty="0"/>
              <a:t>前四福似乎是消極的問題變成了積極的。第五福則是因果都是積極的。</a:t>
            </a:r>
            <a:endParaRPr lang="en-US" sz="6000" b="1" dirty="0"/>
          </a:p>
        </p:txBody>
      </p:sp>
    </p:spTree>
    <p:extLst>
      <p:ext uri="{BB962C8B-B14F-4D97-AF65-F5344CB8AC3E}">
        <p14:creationId xmlns:p14="http://schemas.microsoft.com/office/powerpoint/2010/main" val="405850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18533" y="160867"/>
            <a:ext cx="8578621" cy="6438715"/>
          </a:xfrm>
        </p:spPr>
        <p:txBody>
          <a:bodyPr>
            <a:noAutofit/>
          </a:bodyPr>
          <a:lstStyle/>
          <a:p>
            <a:pPr marL="0" indent="0">
              <a:buNone/>
            </a:pPr>
            <a:r>
              <a:rPr lang="zh-TW" altLang="en-US" sz="6000" b="1" dirty="0"/>
              <a:t>我們還可以看到，前四福涉及神逐漸改變人的心。</a:t>
            </a:r>
            <a:endParaRPr lang="en-US" altLang="zh-TW" sz="6000" b="1" dirty="0"/>
          </a:p>
          <a:p>
            <a:pPr marL="0" indent="0">
              <a:buNone/>
            </a:pPr>
            <a:endParaRPr lang="en-US" altLang="zh-TW" sz="6000" b="1" dirty="0"/>
          </a:p>
          <a:p>
            <a:pPr marL="0" indent="0">
              <a:buNone/>
            </a:pPr>
            <a:r>
              <a:rPr lang="zh-TW" altLang="en-US" sz="6000" b="1" dirty="0"/>
              <a:t>人一旦願意改變，神就會逐漸接管、改變人的心。</a:t>
            </a:r>
            <a:endParaRPr lang="en-US" altLang="zh-TW" sz="6000" b="1" dirty="0"/>
          </a:p>
          <a:p>
            <a:pPr marL="0" indent="0">
              <a:buNone/>
            </a:pPr>
            <a:r>
              <a:rPr lang="zh-TW" altLang="en-US" sz="1200" b="1" dirty="0"/>
              <a:t> </a:t>
            </a:r>
            <a:endParaRPr lang="en-US" sz="1200" dirty="0"/>
          </a:p>
          <a:p>
            <a:pPr marL="0" indent="0">
              <a:buNone/>
            </a:pPr>
            <a:endParaRPr lang="en-US" altLang="zh-TW" sz="6000" b="1" dirty="0"/>
          </a:p>
          <a:p>
            <a:pPr marL="0" indent="0">
              <a:buNone/>
            </a:pPr>
            <a:r>
              <a:rPr lang="zh-TW" altLang="en-US" sz="1200" b="1" dirty="0"/>
              <a:t> </a:t>
            </a:r>
            <a:endParaRPr lang="en-US" sz="1200" dirty="0"/>
          </a:p>
        </p:txBody>
      </p:sp>
    </p:spTree>
    <p:extLst>
      <p:ext uri="{BB962C8B-B14F-4D97-AF65-F5344CB8AC3E}">
        <p14:creationId xmlns:p14="http://schemas.microsoft.com/office/powerpoint/2010/main" val="3077467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18533" y="160867"/>
            <a:ext cx="8578621" cy="6438715"/>
          </a:xfrm>
        </p:spPr>
        <p:txBody>
          <a:bodyPr>
            <a:noAutofit/>
          </a:bodyPr>
          <a:lstStyle/>
          <a:p>
            <a:pPr marL="0" indent="0">
              <a:buNone/>
            </a:pPr>
            <a:r>
              <a:rPr lang="zh-TW" altLang="en-US" sz="6000" b="1" dirty="0"/>
              <a:t>然而，從第五福開始，我們可以看到這個人需要開始活出改變的心。</a:t>
            </a:r>
            <a:endParaRPr lang="en-US" altLang="zh-TW" sz="6000" b="1" dirty="0"/>
          </a:p>
          <a:p>
            <a:pPr marL="0" indent="0">
              <a:buNone/>
            </a:pPr>
            <a:endParaRPr lang="en-US" altLang="zh-TW" sz="2000" b="1" dirty="0"/>
          </a:p>
          <a:p>
            <a:pPr marL="0" indent="0">
              <a:buNone/>
            </a:pPr>
            <a:r>
              <a:rPr lang="zh-TW" altLang="en-US" sz="6000" b="1" dirty="0"/>
              <a:t>內在的改變現在需要表現在外表上。</a:t>
            </a:r>
            <a:endParaRPr lang="en-US" altLang="zh-TW" sz="6000" b="1" dirty="0"/>
          </a:p>
          <a:p>
            <a:pPr marL="0" indent="0">
              <a:buNone/>
            </a:pPr>
            <a:r>
              <a:rPr lang="zh-TW" altLang="en-US" sz="1200" b="1" dirty="0"/>
              <a:t> </a:t>
            </a:r>
            <a:endParaRPr lang="en-US" sz="1200" dirty="0"/>
          </a:p>
        </p:txBody>
      </p:sp>
    </p:spTree>
    <p:extLst>
      <p:ext uri="{BB962C8B-B14F-4D97-AF65-F5344CB8AC3E}">
        <p14:creationId xmlns:p14="http://schemas.microsoft.com/office/powerpoint/2010/main" val="372685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18533" y="160867"/>
            <a:ext cx="8578621" cy="6438715"/>
          </a:xfrm>
        </p:spPr>
        <p:txBody>
          <a:bodyPr>
            <a:noAutofit/>
          </a:bodyPr>
          <a:lstStyle/>
          <a:p>
            <a:pPr marL="0" indent="0">
              <a:buNone/>
            </a:pPr>
            <a:r>
              <a:rPr lang="zh-TW" altLang="en-US" sz="6000" b="1" dirty="0"/>
              <a:t>現在需要採取行動，但難度要大得多。 也是時候看看內心的改變是否是真實了。</a:t>
            </a:r>
            <a:endParaRPr lang="en-US" altLang="zh-TW" sz="6000" b="1" dirty="0"/>
          </a:p>
          <a:p>
            <a:pPr marL="0" indent="0">
              <a:buNone/>
            </a:pPr>
            <a:r>
              <a:rPr lang="zh-TW" altLang="en-US" sz="1200" b="1" dirty="0"/>
              <a:t> </a:t>
            </a:r>
            <a:endParaRPr lang="en-US" sz="1200" dirty="0"/>
          </a:p>
        </p:txBody>
      </p:sp>
    </p:spTree>
    <p:extLst>
      <p:ext uri="{BB962C8B-B14F-4D97-AF65-F5344CB8AC3E}">
        <p14:creationId xmlns:p14="http://schemas.microsoft.com/office/powerpoint/2010/main" val="2246103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446846" y="755373"/>
            <a:ext cx="8250308" cy="5844209"/>
          </a:xfrm>
        </p:spPr>
        <p:txBody>
          <a:bodyPr>
            <a:noAutofit/>
          </a:bodyPr>
          <a:lstStyle/>
          <a:p>
            <a:pPr marL="0" indent="0">
              <a:buNone/>
            </a:pPr>
            <a:r>
              <a:rPr lang="zh-TW" altLang="en-US" sz="6000" b="1" dirty="0"/>
              <a:t>第五福</a:t>
            </a:r>
            <a:r>
              <a:rPr lang="en-US" altLang="zh-TW" sz="6000" b="1" dirty="0"/>
              <a:t>: </a:t>
            </a:r>
          </a:p>
          <a:p>
            <a:pPr marL="0" indent="0">
              <a:buNone/>
            </a:pPr>
            <a:r>
              <a:rPr lang="zh-TW" altLang="en-US" sz="6000" b="1" dirty="0"/>
              <a:t>憐憫人的人有福了</a:t>
            </a:r>
            <a:r>
              <a:rPr lang="en-US" altLang="zh-TW" sz="6000" b="1" dirty="0"/>
              <a:t>, </a:t>
            </a:r>
          </a:p>
          <a:p>
            <a:pPr marL="0" indent="0">
              <a:buNone/>
            </a:pPr>
            <a:r>
              <a:rPr lang="zh-TW" altLang="en-US" sz="6000" b="1" dirty="0"/>
              <a:t>因為他們必蒙憐憫。</a:t>
            </a:r>
            <a:endParaRPr lang="en-US" altLang="zh-TW" sz="6000" b="1" dirty="0"/>
          </a:p>
          <a:p>
            <a:pPr marL="0" indent="0">
              <a:buNone/>
            </a:pPr>
            <a:r>
              <a:rPr lang="zh-TW" altLang="en-US" sz="1200" b="1" dirty="0"/>
              <a:t> </a:t>
            </a:r>
            <a:endParaRPr lang="en-US" sz="1200" dirty="0"/>
          </a:p>
        </p:txBody>
      </p:sp>
    </p:spTree>
    <p:extLst>
      <p:ext uri="{BB962C8B-B14F-4D97-AF65-F5344CB8AC3E}">
        <p14:creationId xmlns:p14="http://schemas.microsoft.com/office/powerpoint/2010/main" val="14896233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279867" y="259644"/>
            <a:ext cx="8584265" cy="5584565"/>
          </a:xfrm>
        </p:spPr>
        <p:txBody>
          <a:bodyPr>
            <a:noAutofit/>
          </a:bodyPr>
          <a:lstStyle/>
          <a:p>
            <a:pPr marL="0" indent="0">
              <a:lnSpc>
                <a:spcPct val="100000"/>
              </a:lnSpc>
              <a:buNone/>
            </a:pPr>
            <a:r>
              <a:rPr lang="zh-TW" altLang="en-US" sz="6000" b="1" dirty="0"/>
              <a:t>雖然它更符和邏輯</a:t>
            </a:r>
            <a:r>
              <a:rPr lang="en-US" altLang="zh-TW" sz="6000" b="1" kern="1000" spc="-50" dirty="0">
                <a:latin typeface="Microsoft JhengHei" panose="020B0604030504040204" pitchFamily="34" charset="-120"/>
              </a:rPr>
              <a:t>, </a:t>
            </a:r>
            <a:r>
              <a:rPr lang="zh-TW" altLang="en-US" sz="6000" b="1" kern="1000" spc="-50" dirty="0">
                <a:latin typeface="Microsoft JhengHei" panose="020B0604030504040204" pitchFamily="34" charset="-120"/>
              </a:rPr>
              <a:t>那</a:t>
            </a:r>
            <a:r>
              <a:rPr lang="zh-TW" altLang="en-US" sz="6000" b="1" dirty="0"/>
              <a:t>並不代表它比較容易做到。</a:t>
            </a:r>
            <a:endParaRPr lang="en-US" altLang="zh-TW" sz="6000" b="1" dirty="0"/>
          </a:p>
        </p:txBody>
      </p:sp>
    </p:spTree>
    <p:extLst>
      <p:ext uri="{BB962C8B-B14F-4D97-AF65-F5344CB8AC3E}">
        <p14:creationId xmlns:p14="http://schemas.microsoft.com/office/powerpoint/2010/main" val="4281902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273512"/>
            <a:ext cx="9050867" cy="3970318"/>
          </a:xfrm>
          <a:prstGeom prst="rect">
            <a:avLst/>
          </a:prstGeom>
        </p:spPr>
        <p:txBody>
          <a:bodyPr wrap="square">
            <a:spAutoFit/>
          </a:bodyPr>
          <a:lstStyle/>
          <a:p>
            <a:r>
              <a:rPr lang="zh-TW" altLang="en-US" sz="6000" b="1" dirty="0">
                <a:latin typeface="Microsoft JhengHei" panose="020B0604030504040204" pitchFamily="34" charset="-120"/>
                <a:ea typeface="Microsoft JhengHei" panose="020B0604030504040204" pitchFamily="34" charset="-120"/>
              </a:rPr>
              <a:t>「</a:t>
            </a:r>
            <a:r>
              <a:rPr lang="zh-TW" altLang="en-US" sz="6000" b="1" dirty="0">
                <a:solidFill>
                  <a:schemeClr val="accent6">
                    <a:lumMod val="50000"/>
                  </a:schemeClr>
                </a:solidFill>
                <a:latin typeface="Microsoft JhengHei" panose="020B0604030504040204" pitchFamily="34" charset="-120"/>
                <a:ea typeface="Microsoft JhengHei" panose="020B0604030504040204" pitchFamily="34" charset="-120"/>
              </a:rPr>
              <a:t>憐憫</a:t>
            </a:r>
            <a:r>
              <a:rPr lang="zh-TW" altLang="en-US" sz="6000" b="1" dirty="0">
                <a:latin typeface="Microsoft JhengHei" panose="020B0604030504040204" pitchFamily="34" charset="-120"/>
                <a:ea typeface="Microsoft JhengHei" panose="020B0604030504040204" pitchFamily="34" charset="-120"/>
              </a:rPr>
              <a:t>」</a:t>
            </a:r>
            <a:r>
              <a:rPr lang="en-US" sz="6000" b="1" dirty="0">
                <a:latin typeface="Microsoft JhengHei" panose="020B0604030504040204" pitchFamily="34" charset="-120"/>
                <a:ea typeface="Microsoft JhengHei" panose="020B0604030504040204" pitchFamily="34" charset="-120"/>
              </a:rPr>
              <a:t>=</a:t>
            </a:r>
            <a:r>
              <a:rPr lang="zh-TW" altLang="en-US" sz="6000" b="1" dirty="0">
                <a:latin typeface="Microsoft JhengHei" panose="020B0604030504040204" pitchFamily="34" charset="-120"/>
                <a:ea typeface="Microsoft JhengHei" panose="020B0604030504040204" pitchFamily="34" charset="-120"/>
              </a:rPr>
              <a:t>沒得到該得的處罰</a:t>
            </a:r>
            <a:endParaRPr lang="en-US" altLang="zh-TW" sz="6000" b="1" dirty="0">
              <a:latin typeface="Microsoft JhengHei" panose="020B0604030504040204" pitchFamily="34" charset="-120"/>
              <a:ea typeface="Microsoft JhengHei" panose="020B0604030504040204" pitchFamily="34" charset="-120"/>
            </a:endParaRPr>
          </a:p>
          <a:p>
            <a:endParaRPr lang="en-US" altLang="zh-TW" sz="6000" b="1" dirty="0">
              <a:latin typeface="Microsoft JhengHei" panose="020B0604030504040204" pitchFamily="34" charset="-120"/>
              <a:ea typeface="Microsoft JhengHei" panose="020B0604030504040204" pitchFamily="34" charset="-120"/>
            </a:endParaRPr>
          </a:p>
          <a:p>
            <a:r>
              <a:rPr lang="zh-TW" altLang="en-US" sz="6000" b="1" dirty="0">
                <a:latin typeface="Microsoft JhengHei" panose="020B0604030504040204" pitchFamily="34" charset="-120"/>
                <a:ea typeface="Microsoft JhengHei" panose="020B0604030504040204" pitchFamily="34" charset="-120"/>
              </a:rPr>
              <a:t>相關詞</a:t>
            </a:r>
            <a:r>
              <a:rPr lang="en-US" altLang="zh-TW" sz="6000" b="1" dirty="0">
                <a:latin typeface="Microsoft JhengHei" panose="020B0604030504040204" pitchFamily="34" charset="-120"/>
                <a:ea typeface="Microsoft JhengHei" panose="020B0604030504040204" pitchFamily="34" charset="-120"/>
              </a:rPr>
              <a:t>:</a:t>
            </a:r>
            <a:r>
              <a:rPr lang="zh-TW" altLang="en-US" sz="6000" b="1" dirty="0">
                <a:ea typeface="Microsoft JhengHei" panose="020B0604030504040204" pitchFamily="34" charset="-120"/>
              </a:rPr>
              <a:t>「</a:t>
            </a:r>
            <a:r>
              <a:rPr lang="zh-TW" altLang="en-US" sz="6000" b="1" kern="1000" spc="-50" dirty="0">
                <a:solidFill>
                  <a:schemeClr val="accent6">
                    <a:lumMod val="50000"/>
                  </a:schemeClr>
                </a:solidFill>
                <a:latin typeface="Microsoft JhengHei" panose="020B0604030504040204" pitchFamily="34" charset="-120"/>
                <a:ea typeface="Microsoft JhengHei" panose="020B0604030504040204" pitchFamily="34" charset="-120"/>
              </a:rPr>
              <a:t>恩典</a:t>
            </a:r>
            <a:r>
              <a:rPr lang="en-US" sz="6000" b="1" dirty="0">
                <a:latin typeface="+mj-lt"/>
                <a:ea typeface="Microsoft JhengHei" panose="020B0604030504040204" pitchFamily="34" charset="-120"/>
              </a:rPr>
              <a:t>」</a:t>
            </a:r>
            <a:r>
              <a:rPr lang="zh-TW" altLang="en-US" sz="6000" b="1" kern="1000" spc="-50" dirty="0">
                <a:latin typeface="Microsoft JhengHei" panose="020B0604030504040204" pitchFamily="34" charset="-120"/>
                <a:ea typeface="Microsoft JhengHei" panose="020B0604030504040204" pitchFamily="34" charset="-120"/>
              </a:rPr>
              <a:t>與</a:t>
            </a:r>
            <a:r>
              <a:rPr lang="zh-TW" altLang="en-US" sz="6000" b="1" dirty="0">
                <a:ea typeface="Microsoft JhengHei" panose="020B0604030504040204" pitchFamily="34" charset="-120"/>
              </a:rPr>
              <a:t>「</a:t>
            </a:r>
            <a:r>
              <a:rPr lang="zh-TW" altLang="en-US" sz="6000" b="1" kern="1000" spc="-50" dirty="0">
                <a:solidFill>
                  <a:srgbClr val="0070C0"/>
                </a:solidFill>
                <a:latin typeface="Microsoft JhengHei" panose="020B0604030504040204" pitchFamily="34" charset="-120"/>
                <a:ea typeface="Microsoft JhengHei" panose="020B0604030504040204" pitchFamily="34" charset="-120"/>
              </a:rPr>
              <a:t>正義</a:t>
            </a:r>
            <a:r>
              <a:rPr lang="zh-TW" altLang="en-US" sz="6000" b="1" dirty="0">
                <a:ea typeface="Microsoft JhengHei" panose="020B0604030504040204" pitchFamily="34" charset="-120"/>
              </a:rPr>
              <a:t>」</a:t>
            </a:r>
            <a:endParaRPr lang="en-US" altLang="zh-TW" sz="6000" b="1" dirty="0">
              <a:ea typeface="Microsoft JhengHei" panose="020B0604030504040204" pitchFamily="34" charset="-120"/>
            </a:endParaRPr>
          </a:p>
          <a:p>
            <a:endParaRPr lang="en-US" altLang="zh-TW" sz="1200" b="1" dirty="0">
              <a:ea typeface="Microsoft JhengHei"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8784658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14300" y="210026"/>
            <a:ext cx="8915400" cy="2862322"/>
          </a:xfrm>
          <a:prstGeom prst="rect">
            <a:avLst/>
          </a:prstGeom>
        </p:spPr>
        <p:txBody>
          <a:bodyPr wrap="square">
            <a:spAutoFit/>
          </a:bodyPr>
          <a:lstStyle/>
          <a:p>
            <a:r>
              <a:rPr lang="zh-TW" altLang="en-US" sz="6000" b="1" dirty="0">
                <a:solidFill>
                  <a:schemeClr val="accent6">
                    <a:lumMod val="50000"/>
                  </a:schemeClr>
                </a:solidFill>
                <a:ea typeface="Microsoft JhengHei" panose="020B0604030504040204" pitchFamily="34" charset="-120"/>
              </a:rPr>
              <a:t>憐憫</a:t>
            </a:r>
            <a:r>
              <a:rPr lang="en-US" altLang="zh-TW" sz="6000" b="1" kern="1000" spc="-50" dirty="0">
                <a:latin typeface="Microsoft JhengHei" panose="020B0604030504040204" pitchFamily="34" charset="-120"/>
                <a:ea typeface="Microsoft JhengHei" panose="020B0604030504040204" pitchFamily="34" charset="-120"/>
              </a:rPr>
              <a:t>: </a:t>
            </a:r>
            <a:r>
              <a:rPr lang="zh-TW" altLang="en-US" sz="6000" b="1" kern="1000" spc="-50" dirty="0">
                <a:latin typeface="Microsoft JhengHei" panose="020B0604030504040204" pitchFamily="34" charset="-120"/>
                <a:ea typeface="Microsoft JhengHei" panose="020B0604030504040204" pitchFamily="34" charset="-120"/>
              </a:rPr>
              <a:t>沒得到該得的處罰</a:t>
            </a:r>
          </a:p>
          <a:p>
            <a:endParaRPr lang="en-US" altLang="zh-TW" sz="6000" b="1" dirty="0">
              <a:solidFill>
                <a:schemeClr val="accent6">
                  <a:lumMod val="50000"/>
                </a:schemeClr>
              </a:solidFill>
              <a:ea typeface="Microsoft JhengHei" panose="020B0604030504040204" pitchFamily="34" charset="-120"/>
            </a:endParaRPr>
          </a:p>
          <a:p>
            <a:r>
              <a:rPr lang="zh-TW" altLang="en-US" sz="6000" b="1" dirty="0">
                <a:solidFill>
                  <a:schemeClr val="accent6">
                    <a:lumMod val="50000"/>
                  </a:schemeClr>
                </a:solidFill>
                <a:ea typeface="Microsoft JhengHei" panose="020B0604030504040204" pitchFamily="34" charset="-120"/>
              </a:rPr>
              <a:t>恩典</a:t>
            </a:r>
            <a:r>
              <a:rPr lang="en-US" altLang="zh-TW" sz="6000" b="1" kern="1000" spc="-50" dirty="0">
                <a:latin typeface="Microsoft JhengHei" panose="020B0604030504040204" pitchFamily="34" charset="-120"/>
                <a:ea typeface="Microsoft JhengHei" panose="020B0604030504040204" pitchFamily="34" charset="-120"/>
              </a:rPr>
              <a:t>: </a:t>
            </a:r>
            <a:r>
              <a:rPr lang="zh-TW" altLang="en-US" sz="6000" b="1" kern="1000" spc="-50" dirty="0">
                <a:latin typeface="Microsoft JhengHei" panose="020B0604030504040204" pitchFamily="34" charset="-120"/>
                <a:ea typeface="Microsoft JhengHei" panose="020B0604030504040204" pitchFamily="34" charset="-120"/>
              </a:rPr>
              <a:t>得到不配得到的好處</a:t>
            </a:r>
            <a:endParaRPr lang="en-US" altLang="zh-TW"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5338268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424070"/>
            <a:ext cx="8686800" cy="1938992"/>
          </a:xfrm>
          <a:prstGeom prst="rect">
            <a:avLst/>
          </a:prstGeom>
        </p:spPr>
        <p:txBody>
          <a:bodyPr wrap="square">
            <a:spAutoFit/>
          </a:bodyPr>
          <a:lstStyle/>
          <a:p>
            <a:r>
              <a:rPr lang="zh-TW" altLang="en-US" sz="6000" b="1" kern="1000" spc="-50" dirty="0">
                <a:solidFill>
                  <a:srgbClr val="0070C0"/>
                </a:solidFill>
                <a:latin typeface="Microsoft JhengHei" panose="020B0604030504040204" pitchFamily="34" charset="-120"/>
                <a:ea typeface="Microsoft JhengHei" panose="020B0604030504040204" pitchFamily="34" charset="-120"/>
              </a:rPr>
              <a:t>正義</a:t>
            </a:r>
            <a:r>
              <a:rPr lang="en-US" altLang="zh-TW" sz="6000" b="1" kern="1000" spc="-50" dirty="0">
                <a:latin typeface="Microsoft JhengHei" panose="020B0604030504040204" pitchFamily="34" charset="-120"/>
                <a:ea typeface="Microsoft JhengHei" panose="020B0604030504040204" pitchFamily="34" charset="-120"/>
              </a:rPr>
              <a:t>: </a:t>
            </a:r>
            <a:r>
              <a:rPr lang="zh-TW" altLang="en-US" sz="6000" b="1" kern="1000" spc="-50" dirty="0">
                <a:latin typeface="Microsoft JhengHei" panose="020B0604030504040204" pitchFamily="34" charset="-120"/>
                <a:ea typeface="Microsoft JhengHei" panose="020B0604030504040204" pitchFamily="34" charset="-120"/>
              </a:rPr>
              <a:t>得到該得的獎勵及處罰</a:t>
            </a:r>
            <a:r>
              <a:rPr lang="en-US" altLang="zh-TW" sz="6000" b="1" kern="1000" spc="-50" dirty="0">
                <a:latin typeface="Microsoft JhengHei" panose="020B0604030504040204" pitchFamily="34" charset="-120"/>
                <a:ea typeface="Microsoft JhengHei" panose="020B0604030504040204" pitchFamily="34" charset="-120"/>
              </a:rPr>
              <a:t>; = </a:t>
            </a:r>
            <a:r>
              <a:rPr lang="zh-TW" altLang="en-US" sz="6000" b="1" kern="1000" spc="-50" dirty="0">
                <a:latin typeface="Microsoft JhengHei" panose="020B0604030504040204" pitchFamily="34" charset="-120"/>
                <a:ea typeface="Microsoft JhengHei" panose="020B0604030504040204" pitchFamily="34" charset="-120"/>
              </a:rPr>
              <a:t>公平</a:t>
            </a:r>
            <a:endParaRPr lang="en-US" altLang="zh-TW"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024912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58418" y="0"/>
            <a:ext cx="8229600" cy="6555641"/>
          </a:xfrm>
          <a:prstGeom prst="rect">
            <a:avLst/>
          </a:prstGeom>
        </p:spPr>
        <p:txBody>
          <a:bodyPr wrap="square">
            <a:spAutoFit/>
          </a:bodyPr>
          <a:lstStyle/>
          <a:p>
            <a:pPr lvl="0"/>
            <a:r>
              <a:rPr lang="zh-TW" altLang="en-US" sz="6000" b="1" dirty="0">
                <a:ea typeface="Microsoft JhengHei" panose="020B0604030504040204" pitchFamily="34" charset="-120"/>
              </a:rPr>
              <a:t>天國好像一個王要和他僕人算帳。 才算的時候，有人帶了一個欠</a:t>
            </a:r>
            <a:r>
              <a:rPr lang="zh-TW" altLang="en-US" sz="6000" b="1" dirty="0">
                <a:solidFill>
                  <a:srgbClr val="C00000"/>
                </a:solidFill>
                <a:ea typeface="Microsoft JhengHei" panose="020B0604030504040204" pitchFamily="34" charset="-120"/>
              </a:rPr>
              <a:t>一千萬銀子</a:t>
            </a:r>
            <a:r>
              <a:rPr lang="zh-TW" altLang="en-US" sz="6000" b="1" dirty="0">
                <a:ea typeface="Microsoft JhengHei" panose="020B0604030504040204" pitchFamily="34" charset="-120"/>
              </a:rPr>
              <a:t>的來。 因為他沒有什麼償還之物，主人吩咐把他和他妻子兒女並一切所有的都賣了償還。</a:t>
            </a:r>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2156626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521988"/>
            <a:ext cx="9144000" cy="1015663"/>
          </a:xfrm>
          <a:prstGeom prst="rect">
            <a:avLst/>
          </a:prstGeom>
        </p:spPr>
        <p:txBody>
          <a:bodyPr wrap="square">
            <a:spAutoFit/>
          </a:bodyPr>
          <a:lstStyle/>
          <a:p>
            <a:pPr algn="ctr"/>
            <a:r>
              <a:rPr lang="zh-TW" altLang="en-US" sz="6000" b="1" kern="1000" spc="-50" dirty="0">
                <a:latin typeface="Microsoft JhengHei" panose="020B0604030504040204" pitchFamily="34" charset="-120"/>
                <a:ea typeface="Microsoft JhengHei" panose="020B0604030504040204" pitchFamily="34" charset="-120"/>
              </a:rPr>
              <a:t>正義與憐憫及恩典的衝突</a:t>
            </a:r>
            <a:endParaRPr lang="zh-TW" altLang="en-US" sz="6000" b="1" kern="1000" spc="-50" dirty="0">
              <a:latin typeface="+mj-lt"/>
              <a:ea typeface="Microsoft JhengHei" panose="020B0604030504040204" pitchFamily="34" charset="-120"/>
            </a:endParaRPr>
          </a:p>
        </p:txBody>
      </p:sp>
      <p:graphicFrame>
        <p:nvGraphicFramePr>
          <p:cNvPr id="4" name="Table 3">
            <a:extLst>
              <a:ext uri="{FF2B5EF4-FFF2-40B4-BE49-F238E27FC236}">
                <a16:creationId xmlns:a16="http://schemas.microsoft.com/office/drawing/2014/main" id="{A80AF245-A63E-43EB-A1B1-E52BE70CB639}"/>
              </a:ext>
            </a:extLst>
          </p:cNvPr>
          <p:cNvGraphicFramePr>
            <a:graphicFrameLocks noGrp="1"/>
          </p:cNvGraphicFramePr>
          <p:nvPr>
            <p:extLst>
              <p:ext uri="{D42A27DB-BD31-4B8C-83A1-F6EECF244321}">
                <p14:modId xmlns:p14="http://schemas.microsoft.com/office/powerpoint/2010/main" val="2306831292"/>
              </p:ext>
            </p:extLst>
          </p:nvPr>
        </p:nvGraphicFramePr>
        <p:xfrm>
          <a:off x="172278" y="1670227"/>
          <a:ext cx="8799444" cy="4411520"/>
        </p:xfrm>
        <a:graphic>
          <a:graphicData uri="http://schemas.openxmlformats.org/drawingml/2006/table">
            <a:tbl>
              <a:tblPr firstRow="1" bandRow="1">
                <a:tableStyleId>{0505E3EF-67EA-436B-97B2-0124C06EBD24}</a:tableStyleId>
              </a:tblPr>
              <a:tblGrid>
                <a:gridCol w="2623931">
                  <a:extLst>
                    <a:ext uri="{9D8B030D-6E8A-4147-A177-3AD203B41FA5}">
                      <a16:colId xmlns:a16="http://schemas.microsoft.com/office/drawing/2014/main" val="2549737406"/>
                    </a:ext>
                  </a:extLst>
                </a:gridCol>
                <a:gridCol w="2729948">
                  <a:extLst>
                    <a:ext uri="{9D8B030D-6E8A-4147-A177-3AD203B41FA5}">
                      <a16:colId xmlns:a16="http://schemas.microsoft.com/office/drawing/2014/main" val="3948945047"/>
                    </a:ext>
                  </a:extLst>
                </a:gridCol>
                <a:gridCol w="3445565">
                  <a:extLst>
                    <a:ext uri="{9D8B030D-6E8A-4147-A177-3AD203B41FA5}">
                      <a16:colId xmlns:a16="http://schemas.microsoft.com/office/drawing/2014/main" val="4161268785"/>
                    </a:ext>
                  </a:extLst>
                </a:gridCol>
              </a:tblGrid>
              <a:tr h="1444035">
                <a:tc>
                  <a:txBody>
                    <a:bodyPr/>
                    <a:lstStyle/>
                    <a:p>
                      <a:pPr algn="l"/>
                      <a:r>
                        <a:rPr lang="en-US" sz="4800" b="0" dirty="0">
                          <a:solidFill>
                            <a:schemeClr val="tx1"/>
                          </a:solidFill>
                          <a:latin typeface="Microsoft JhengHei" panose="020B0604030504040204" pitchFamily="34" charset="-120"/>
                          <a:ea typeface="Microsoft JhengHei" panose="020B0604030504040204" pitchFamily="34" charset="-120"/>
                        </a:rPr>
                        <a:t>\</a:t>
                      </a:r>
                      <a:r>
                        <a:rPr lang="en-US" sz="4800" b="0" u="sng" dirty="0">
                          <a:solidFill>
                            <a:schemeClr val="tx1"/>
                          </a:solidFill>
                          <a:latin typeface="Microsoft JhengHei" panose="020B0604030504040204" pitchFamily="34" charset="-120"/>
                          <a:ea typeface="Microsoft JhengHei" panose="020B0604030504040204" pitchFamily="34" charset="-120"/>
                        </a:rPr>
                        <a:t>   </a:t>
                      </a:r>
                      <a:r>
                        <a:rPr lang="zh-TW" altLang="en-US" sz="4800" b="1" u="sng" dirty="0">
                          <a:latin typeface="Microsoft JhengHei" panose="020B0604030504040204" pitchFamily="34" charset="-120"/>
                          <a:ea typeface="Microsoft JhengHei" panose="020B0604030504040204" pitchFamily="34" charset="-120"/>
                        </a:rPr>
                        <a:t>應該</a:t>
                      </a:r>
                      <a:endParaRPr lang="en-US" altLang="zh-TW" sz="4800" b="1" u="none" dirty="0">
                        <a:latin typeface="Microsoft JhengHei" panose="020B0604030504040204" pitchFamily="34" charset="-120"/>
                        <a:ea typeface="Microsoft JhengHei" panose="020B0604030504040204" pitchFamily="34" charset="-120"/>
                      </a:endParaRPr>
                    </a:p>
                    <a:p>
                      <a:pPr algn="ctr"/>
                      <a:r>
                        <a:rPr lang="zh-TW" altLang="en-US" sz="4800" b="1" dirty="0">
                          <a:latin typeface="Microsoft JhengHei" panose="020B0604030504040204" pitchFamily="34" charset="-120"/>
                          <a:ea typeface="Microsoft JhengHei" panose="020B0604030504040204" pitchFamily="34" charset="-120"/>
                        </a:rPr>
                        <a:t>  實際 </a:t>
                      </a:r>
                      <a:r>
                        <a:rPr lang="en-US" altLang="zh-TW" sz="4800" b="0" dirty="0">
                          <a:latin typeface="Microsoft JhengHei" panose="020B0604030504040204" pitchFamily="34" charset="-120"/>
                          <a:ea typeface="Microsoft JhengHei" panose="020B0604030504040204" pitchFamily="34" charset="-120"/>
                        </a:rPr>
                        <a:t>\</a:t>
                      </a:r>
                      <a:endParaRPr lang="en-US" sz="4800" b="0" u="sng" dirty="0">
                        <a:solidFill>
                          <a:schemeClr val="tx1"/>
                        </a:solidFill>
                        <a:latin typeface="Microsoft JhengHei" panose="020B0604030504040204" pitchFamily="34" charset="-120"/>
                        <a:ea typeface="Microsoft JhengHei" panose="020B0604030504040204" pitchFamily="34" charset="-120"/>
                      </a:endParaRPr>
                    </a:p>
                  </a:txBody>
                  <a:tcPr marL="51435" marR="51435" marT="25718" marB="25718" anchor="ctr">
                    <a:noFill/>
                  </a:tcPr>
                </a:tc>
                <a:tc>
                  <a:txBody>
                    <a:bodyPr/>
                    <a:lstStyle/>
                    <a:p>
                      <a:pPr algn="ctr"/>
                      <a:r>
                        <a:rPr lang="zh-TW" altLang="en-US" sz="4800" b="1" dirty="0">
                          <a:latin typeface="Microsoft JhengHei" panose="020B0604030504040204" pitchFamily="34" charset="-120"/>
                          <a:ea typeface="Microsoft JhengHei" panose="020B0604030504040204" pitchFamily="34" charset="-120"/>
                        </a:rPr>
                        <a:t>應該得到</a:t>
                      </a:r>
                      <a:endParaRPr lang="en-US" altLang="zh-TW" sz="4800" b="1" dirty="0">
                        <a:latin typeface="Microsoft JhengHei" panose="020B0604030504040204" pitchFamily="34" charset="-120"/>
                        <a:ea typeface="Microsoft JhengHei" panose="020B0604030504040204" pitchFamily="34" charset="-120"/>
                      </a:endParaRPr>
                    </a:p>
                  </a:txBody>
                  <a:tcPr marL="51435" marR="51435" marT="25718" marB="25718" anchor="ctr">
                    <a:noFill/>
                  </a:tcPr>
                </a:tc>
                <a:tc>
                  <a:txBody>
                    <a:bodyPr/>
                    <a:lstStyle/>
                    <a:p>
                      <a:pPr algn="ctr"/>
                      <a:r>
                        <a:rPr lang="zh-TW" altLang="en-US" sz="4800" b="1" dirty="0">
                          <a:latin typeface="Microsoft JhengHei" panose="020B0604030504040204" pitchFamily="34" charset="-120"/>
                          <a:ea typeface="Microsoft JhengHei" panose="020B0604030504040204" pitchFamily="34" charset="-120"/>
                        </a:rPr>
                        <a:t>不應該得到</a:t>
                      </a:r>
                      <a:endParaRPr lang="en-US" altLang="zh-TW" sz="4800" b="1" dirty="0">
                        <a:latin typeface="Microsoft JhengHei" panose="020B0604030504040204" pitchFamily="34" charset="-120"/>
                        <a:ea typeface="Microsoft JhengHei" panose="020B0604030504040204" pitchFamily="34" charset="-120"/>
                      </a:endParaRPr>
                    </a:p>
                  </a:txBody>
                  <a:tcPr marL="51435" marR="51435" marT="25718" marB="25718" anchor="ctr">
                    <a:noFill/>
                  </a:tcPr>
                </a:tc>
                <a:extLst>
                  <a:ext uri="{0D108BD9-81ED-4DB2-BD59-A6C34878D82A}">
                    <a16:rowId xmlns:a16="http://schemas.microsoft.com/office/drawing/2014/main" val="2600629798"/>
                  </a:ext>
                </a:extLst>
              </a:tr>
              <a:tr h="1448522">
                <a:tc>
                  <a:txBody>
                    <a:bodyPr/>
                    <a:lstStyle/>
                    <a:p>
                      <a:pPr algn="ctr"/>
                      <a:r>
                        <a:rPr lang="zh-TW" altLang="en-US" sz="4800" b="1" dirty="0">
                          <a:latin typeface="Microsoft JhengHei" panose="020B0604030504040204" pitchFamily="34" charset="-120"/>
                          <a:ea typeface="Microsoft JhengHei" panose="020B0604030504040204" pitchFamily="34" charset="-120"/>
                        </a:rPr>
                        <a:t>實際得到</a:t>
                      </a:r>
                      <a:endParaRPr lang="en-US" altLang="zh-TW" sz="4800" b="1" dirty="0">
                        <a:latin typeface="Microsoft JhengHei" panose="020B0604030504040204" pitchFamily="34" charset="-120"/>
                        <a:ea typeface="Microsoft JhengHei" panose="020B0604030504040204" pitchFamily="34" charset="-120"/>
                      </a:endParaRPr>
                    </a:p>
                  </a:txBody>
                  <a:tcPr marL="51435" marR="51435" marT="25718" marB="25718"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6000" b="1" dirty="0">
                          <a:solidFill>
                            <a:srgbClr val="0070C0"/>
                          </a:solidFill>
                          <a:latin typeface="Microsoft JhengHei" panose="020B0604030504040204" pitchFamily="34" charset="-120"/>
                          <a:ea typeface="Microsoft JhengHei" panose="020B0604030504040204" pitchFamily="34" charset="-120"/>
                        </a:rPr>
                        <a:t>正義</a:t>
                      </a:r>
                    </a:p>
                  </a:txBody>
                  <a:tcPr marL="51435" marR="51435" marT="25718" marB="25718"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6000" b="1" dirty="0">
                          <a:solidFill>
                            <a:schemeClr val="accent6">
                              <a:lumMod val="50000"/>
                            </a:schemeClr>
                          </a:solidFill>
                          <a:latin typeface="Microsoft JhengHei" panose="020B0604030504040204" pitchFamily="34" charset="-120"/>
                          <a:ea typeface="Microsoft JhengHei" panose="020B0604030504040204" pitchFamily="34" charset="-120"/>
                        </a:rPr>
                        <a:t>恩典</a:t>
                      </a:r>
                    </a:p>
                  </a:txBody>
                  <a:tcPr marL="51435" marR="51435" marT="25718" marB="25718" anchor="ctr">
                    <a:noFill/>
                  </a:tcPr>
                </a:tc>
                <a:extLst>
                  <a:ext uri="{0D108BD9-81ED-4DB2-BD59-A6C34878D82A}">
                    <a16:rowId xmlns:a16="http://schemas.microsoft.com/office/drawing/2014/main" val="1617226568"/>
                  </a:ext>
                </a:extLst>
              </a:tr>
              <a:tr h="1448522">
                <a:tc>
                  <a:txBody>
                    <a:bodyPr/>
                    <a:lstStyle/>
                    <a:p>
                      <a:pPr algn="ctr"/>
                      <a:r>
                        <a:rPr lang="zh-TW" altLang="en-US" sz="4800" b="1" dirty="0">
                          <a:latin typeface="Microsoft JhengHei" panose="020B0604030504040204" pitchFamily="34" charset="-120"/>
                          <a:ea typeface="Microsoft JhengHei" panose="020B0604030504040204" pitchFamily="34" charset="-120"/>
                        </a:rPr>
                        <a:t>沒有得到</a:t>
                      </a:r>
                      <a:endParaRPr lang="en-US" altLang="zh-TW" sz="4800" b="1" dirty="0">
                        <a:latin typeface="Microsoft JhengHei" panose="020B0604030504040204" pitchFamily="34" charset="-120"/>
                        <a:ea typeface="Microsoft JhengHei" panose="020B0604030504040204" pitchFamily="34" charset="-120"/>
                      </a:endParaRPr>
                    </a:p>
                  </a:txBody>
                  <a:tcPr marL="51435" marR="51435" marT="25718" marB="25718"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6000" b="1" dirty="0">
                          <a:solidFill>
                            <a:schemeClr val="accent6">
                              <a:lumMod val="50000"/>
                            </a:schemeClr>
                          </a:solidFill>
                          <a:latin typeface="Microsoft JhengHei" panose="020B0604030504040204" pitchFamily="34" charset="-120"/>
                          <a:ea typeface="Microsoft JhengHei" panose="020B0604030504040204" pitchFamily="34" charset="-120"/>
                        </a:rPr>
                        <a:t>憐憫</a:t>
                      </a:r>
                    </a:p>
                  </a:txBody>
                  <a:tcPr marL="51435" marR="51435" marT="25718" marB="25718"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6000" b="1" dirty="0">
                          <a:solidFill>
                            <a:srgbClr val="0070C0"/>
                          </a:solidFill>
                          <a:latin typeface="Microsoft JhengHei" panose="020B0604030504040204" pitchFamily="34" charset="-120"/>
                          <a:ea typeface="Microsoft JhengHei" panose="020B0604030504040204" pitchFamily="34" charset="-120"/>
                        </a:rPr>
                        <a:t>正義</a:t>
                      </a:r>
                    </a:p>
                  </a:txBody>
                  <a:tcPr marL="51435" marR="51435" marT="25718" marB="25718" anchor="ctr">
                    <a:noFill/>
                  </a:tcPr>
                </a:tc>
                <a:extLst>
                  <a:ext uri="{0D108BD9-81ED-4DB2-BD59-A6C34878D82A}">
                    <a16:rowId xmlns:a16="http://schemas.microsoft.com/office/drawing/2014/main" val="145277320"/>
                  </a:ext>
                </a:extLst>
              </a:tr>
            </a:tbl>
          </a:graphicData>
        </a:graphic>
      </p:graphicFrame>
    </p:spTree>
    <p:extLst>
      <p:ext uri="{BB962C8B-B14F-4D97-AF65-F5344CB8AC3E}">
        <p14:creationId xmlns:p14="http://schemas.microsoft.com/office/powerpoint/2010/main" val="38539602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30715"/>
            <a:ext cx="8915400" cy="3785652"/>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人因有罪 </a:t>
            </a:r>
            <a:r>
              <a:rPr lang="en-US" altLang="zh-TW" sz="6000" b="1" kern="1000" spc="-50" dirty="0">
                <a:latin typeface="Microsoft JhengHei" panose="020B0604030504040204" pitchFamily="34" charset="-120"/>
                <a:ea typeface="Microsoft JhengHei" panose="020B0604030504040204" pitchFamily="34" charset="-120"/>
                <a:sym typeface="Wingdings" panose="05000000000000000000" pitchFamily="2" charset="2"/>
              </a:rPr>
              <a:t> </a:t>
            </a:r>
            <a:r>
              <a:rPr lang="zh-TW" altLang="en-US" sz="6000" b="1" kern="1000" spc="-50" dirty="0">
                <a:latin typeface="Microsoft JhengHei" panose="020B0604030504040204" pitchFamily="34" charset="-120"/>
                <a:ea typeface="Microsoft JhengHei" panose="020B0604030504040204" pitchFamily="34" charset="-120"/>
              </a:rPr>
              <a:t>離開了神</a:t>
            </a:r>
            <a:r>
              <a:rPr lang="en-US" altLang="zh-TW" sz="6000" b="1" dirty="0">
                <a:ea typeface="Microsoft JhengHei" panose="020B0604030504040204" pitchFamily="34" charset="-120"/>
              </a:rPr>
              <a:t>,  </a:t>
            </a:r>
            <a:r>
              <a:rPr lang="zh-TW" altLang="en-US" sz="6000" b="1" kern="1000" spc="-50" dirty="0">
                <a:latin typeface="Microsoft JhengHei" panose="020B0604030504040204" pitchFamily="34" charset="-120"/>
                <a:ea typeface="Microsoft JhengHei" panose="020B0604030504040204" pitchFamily="34" charset="-120"/>
              </a:rPr>
              <a:t>該下地獄</a:t>
            </a:r>
            <a:endParaRPr lang="en-US" altLang="zh-TW" sz="6000" b="1" kern="1000" spc="-50" dirty="0">
              <a:latin typeface="Microsoft JhengHei" panose="020B0604030504040204" pitchFamily="34" charset="-120"/>
              <a:ea typeface="Microsoft JhengHei" panose="020B0604030504040204" pitchFamily="34" charset="-120"/>
            </a:endParaRPr>
          </a:p>
          <a:p>
            <a:endParaRPr lang="en-US" altLang="zh-TW" sz="6000" b="1" kern="1000" spc="-50" dirty="0">
              <a:latin typeface="Microsoft JhengHei" panose="020B0604030504040204" pitchFamily="34" charset="-120"/>
              <a:ea typeface="Microsoft JhengHei" panose="020B0604030504040204" pitchFamily="34" charset="-120"/>
            </a:endParaRPr>
          </a:p>
          <a:p>
            <a:r>
              <a:rPr lang="zh-TW" altLang="en-US" sz="6000" b="1" kern="1000" spc="-50" dirty="0">
                <a:latin typeface="Microsoft JhengHei" panose="020B0604030504040204" pitchFamily="34" charset="-120"/>
                <a:ea typeface="Microsoft JhengHei" panose="020B0604030504040204" pitchFamily="34" charset="-120"/>
              </a:rPr>
              <a:t>正義</a:t>
            </a:r>
            <a:r>
              <a:rPr lang="en-US" altLang="zh-TW" sz="6000" b="1" kern="1000" spc="-50" dirty="0">
                <a:latin typeface="Microsoft JhengHei" panose="020B0604030504040204" pitchFamily="34" charset="-120"/>
                <a:ea typeface="Microsoft JhengHei" panose="020B0604030504040204" pitchFamily="34" charset="-120"/>
              </a:rPr>
              <a:t>: </a:t>
            </a:r>
            <a:r>
              <a:rPr lang="zh-TW" altLang="en-US" sz="6000" b="1" kern="1000" spc="-50" dirty="0">
                <a:latin typeface="Microsoft JhengHei" panose="020B0604030504040204" pitchFamily="34" charset="-120"/>
                <a:ea typeface="Microsoft JhengHei" panose="020B0604030504040204" pitchFamily="34" charset="-120"/>
              </a:rPr>
              <a:t>去你應得的地獄</a:t>
            </a:r>
            <a:endParaRPr lang="en-US" altLang="zh-TW"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8990703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342750"/>
            <a:ext cx="9114183" cy="3323987"/>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憐憫</a:t>
            </a:r>
            <a:r>
              <a:rPr lang="en-US" altLang="zh-TW" sz="6000" b="1" kern="1000" spc="-50" dirty="0">
                <a:latin typeface="Microsoft JhengHei" panose="020B0604030504040204" pitchFamily="34" charset="-120"/>
                <a:ea typeface="Microsoft JhengHei" panose="020B0604030504040204" pitchFamily="34" charset="-120"/>
              </a:rPr>
              <a:t>: </a:t>
            </a:r>
            <a:r>
              <a:rPr lang="zh-TW" altLang="en-US" sz="6000" b="1" kern="1000" spc="-50" dirty="0">
                <a:latin typeface="Microsoft JhengHei" panose="020B0604030504040204" pitchFamily="34" charset="-120"/>
                <a:ea typeface="Microsoft JhengHei" panose="020B0604030504040204" pitchFamily="34" charset="-120"/>
              </a:rPr>
              <a:t>不去你應得的地獄</a:t>
            </a:r>
          </a:p>
          <a:p>
            <a:endParaRPr lang="en-US" altLang="zh-TW" sz="3000" b="1" i="1" kern="1000" spc="-50" dirty="0">
              <a:ea typeface="Microsoft JhengHei" panose="020B0604030504040204" pitchFamily="34" charset="-120"/>
              <a:sym typeface="Wingdings" panose="05000000000000000000" pitchFamily="2" charset="2"/>
            </a:endParaRPr>
          </a:p>
          <a:p>
            <a:r>
              <a:rPr lang="zh-TW" altLang="en-US" sz="6000" b="1" kern="1000" spc="-50" dirty="0">
                <a:latin typeface="Microsoft JhengHei" panose="020B0604030504040204" pitchFamily="34" charset="-120"/>
                <a:ea typeface="Microsoft JhengHei" panose="020B0604030504040204" pitchFamily="34" charset="-120"/>
              </a:rPr>
              <a:t>恩典</a:t>
            </a:r>
            <a:r>
              <a:rPr lang="en-US" altLang="zh-TW" sz="6000" b="1" kern="1000" spc="-50" dirty="0">
                <a:latin typeface="Microsoft JhengHei" panose="020B0604030504040204" pitchFamily="34" charset="-120"/>
                <a:ea typeface="Microsoft JhengHei" panose="020B0604030504040204" pitchFamily="34" charset="-120"/>
              </a:rPr>
              <a:t>: </a:t>
            </a:r>
            <a:r>
              <a:rPr lang="zh-TW" altLang="en-US" sz="6000" b="1" kern="1000" spc="-50" dirty="0">
                <a:latin typeface="Microsoft JhengHei" panose="020B0604030504040204" pitchFamily="34" charset="-120"/>
                <a:ea typeface="Microsoft JhengHei" panose="020B0604030504040204" pitchFamily="34" charset="-120"/>
              </a:rPr>
              <a:t>可去你不配去的天堂</a:t>
            </a:r>
            <a:endParaRPr lang="en-US" altLang="zh-TW" sz="6000" b="1" kern="1000" spc="-50" dirty="0">
              <a:latin typeface="Microsoft JhengHei" panose="020B0604030504040204" pitchFamily="34" charset="-120"/>
              <a:ea typeface="Microsoft JhengHei" panose="020B0604030504040204" pitchFamily="34" charset="-120"/>
            </a:endParaRPr>
          </a:p>
          <a:p>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680605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75591" y="912593"/>
            <a:ext cx="9114183" cy="1938992"/>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神</a:t>
            </a:r>
            <a:r>
              <a:rPr lang="zh-TW" altLang="en-US" sz="6000" b="1" kern="1000" spc="-50" dirty="0">
                <a:solidFill>
                  <a:srgbClr val="0070C0"/>
                </a:solidFill>
                <a:latin typeface="Microsoft JhengHei" panose="020B0604030504040204" pitchFamily="34" charset="-120"/>
                <a:ea typeface="Microsoft JhengHei" panose="020B0604030504040204" pitchFamily="34" charset="-120"/>
              </a:rPr>
              <a:t>憐憫</a:t>
            </a:r>
            <a:r>
              <a:rPr lang="zh-TW" altLang="en-US" sz="6000" b="1" kern="1000" spc="-50" dirty="0">
                <a:latin typeface="Microsoft JhengHei" panose="020B0604030504040204" pitchFamily="34" charset="-120"/>
                <a:ea typeface="Microsoft JhengHei" panose="020B0604030504040204" pitchFamily="34" charset="-120"/>
              </a:rPr>
              <a:t>我們</a:t>
            </a:r>
            <a:r>
              <a:rPr lang="zh-TW" altLang="en-US" sz="6000" b="1" dirty="0">
                <a:ea typeface="Microsoft JhengHei" panose="020B0604030504040204" pitchFamily="34" charset="-120"/>
              </a:rPr>
              <a:t>，</a:t>
            </a:r>
            <a:r>
              <a:rPr lang="zh-TW" altLang="en-US" sz="6000" b="1" kern="1000" spc="-50" dirty="0">
                <a:latin typeface="Microsoft JhengHei" panose="020B0604030504040204" pitchFamily="34" charset="-120"/>
                <a:ea typeface="Microsoft JhengHei" panose="020B0604030504040204" pitchFamily="34" charset="-120"/>
              </a:rPr>
              <a:t>所以我們可以不去我們該去的地獄</a:t>
            </a:r>
            <a:r>
              <a:rPr lang="zh-TW" altLang="en-US" sz="6000" b="1" dirty="0">
                <a:ea typeface="Microsoft JhengHei" panose="020B0604030504040204" pitchFamily="34" charset="-120"/>
              </a:rPr>
              <a:t>。</a:t>
            </a:r>
            <a:endParaRPr lang="en-US" altLang="zh-TW" sz="6000" b="1" dirty="0">
              <a:ea typeface="Microsoft JhengHei" panose="020B0604030504040204" pitchFamily="34" charset="-120"/>
            </a:endParaRPr>
          </a:p>
        </p:txBody>
      </p:sp>
    </p:spTree>
    <p:extLst>
      <p:ext uri="{BB962C8B-B14F-4D97-AF65-F5344CB8AC3E}">
        <p14:creationId xmlns:p14="http://schemas.microsoft.com/office/powerpoint/2010/main" val="2849970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342750"/>
            <a:ext cx="8517835" cy="2862322"/>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神賜給了我們</a:t>
            </a:r>
            <a:r>
              <a:rPr lang="zh-TW" altLang="en-US" sz="6000" b="1" kern="1000" spc="-50" dirty="0">
                <a:solidFill>
                  <a:srgbClr val="0070C0"/>
                </a:solidFill>
                <a:latin typeface="Microsoft JhengHei" panose="020B0604030504040204" pitchFamily="34" charset="-120"/>
                <a:ea typeface="Microsoft JhengHei" panose="020B0604030504040204" pitchFamily="34" charset="-120"/>
              </a:rPr>
              <a:t>恩典</a:t>
            </a:r>
            <a:r>
              <a:rPr lang="zh-TW" altLang="en-US" sz="6000" b="1" dirty="0">
                <a:ea typeface="Microsoft JhengHei" panose="020B0604030504040204" pitchFamily="34" charset="-120"/>
              </a:rPr>
              <a:t>，</a:t>
            </a:r>
            <a:r>
              <a:rPr lang="zh-TW" altLang="en-US" sz="6000" b="1" kern="1000" spc="-50" dirty="0">
                <a:latin typeface="Microsoft JhengHei" panose="020B0604030504040204" pitchFamily="34" charset="-120"/>
                <a:ea typeface="Microsoft JhengHei" panose="020B0604030504040204" pitchFamily="34" charset="-120"/>
              </a:rPr>
              <a:t>所以我們可以去我們不配去的天堂並與祂同在</a:t>
            </a:r>
            <a:r>
              <a:rPr lang="zh-TW" altLang="en-US" sz="6000" b="1" dirty="0">
                <a:ea typeface="Microsoft JhengHei" panose="020B0604030504040204" pitchFamily="34" charset="-120"/>
              </a:rPr>
              <a:t>。</a:t>
            </a:r>
            <a:endParaRPr lang="en-US" altLang="zh-TW" sz="6000" b="1" dirty="0">
              <a:ea typeface="Microsoft JhengHei" panose="020B0604030504040204" pitchFamily="34" charset="-120"/>
            </a:endParaRPr>
          </a:p>
        </p:txBody>
      </p:sp>
    </p:spTree>
    <p:extLst>
      <p:ext uri="{BB962C8B-B14F-4D97-AF65-F5344CB8AC3E}">
        <p14:creationId xmlns:p14="http://schemas.microsoft.com/office/powerpoint/2010/main" val="28302484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0"/>
            <a:ext cx="8686800" cy="2862322"/>
          </a:xfrm>
          <a:prstGeom prst="rect">
            <a:avLst/>
          </a:prstGeom>
        </p:spPr>
        <p:txBody>
          <a:bodyPr wrap="square">
            <a:spAutoFit/>
          </a:bodyPr>
          <a:lstStyle/>
          <a:p>
            <a:r>
              <a:rPr lang="zh-TW" altLang="en-US" sz="6000" b="1" dirty="0">
                <a:ea typeface="Microsoft JhengHei" panose="020B0604030504040204" pitchFamily="34" charset="-120"/>
              </a:rPr>
              <a:t>神對我們的期望是什麼</a:t>
            </a:r>
            <a:r>
              <a:rPr lang="en-US" altLang="zh-TW" sz="6000" b="1" dirty="0">
                <a:ea typeface="Microsoft JhengHei" panose="020B0604030504040204" pitchFamily="34" charset="-120"/>
              </a:rPr>
              <a:t>?</a:t>
            </a:r>
            <a:endParaRPr lang="en-US" sz="6000" b="1" dirty="0">
              <a:ea typeface="Microsoft JhengHei" panose="020B0604030504040204" pitchFamily="34" charset="-120"/>
            </a:endParaRPr>
          </a:p>
          <a:p>
            <a:r>
              <a:rPr lang="zh-TW" altLang="en-US" sz="6000" b="1" dirty="0">
                <a:ea typeface="Microsoft JhengHei" panose="020B0604030504040204" pitchFamily="34" charset="-120"/>
              </a:rPr>
              <a:t>神憐憫了我們，所以我們也要憐憫他人。</a:t>
            </a:r>
            <a:endParaRPr lang="en-US" sz="6000" b="1" dirty="0">
              <a:ea typeface="Microsoft JhengHei" panose="020B0604030504040204" pitchFamily="34" charset="-120"/>
            </a:endParaRPr>
          </a:p>
        </p:txBody>
      </p:sp>
    </p:spTree>
    <p:extLst>
      <p:ext uri="{BB962C8B-B14F-4D97-AF65-F5344CB8AC3E}">
        <p14:creationId xmlns:p14="http://schemas.microsoft.com/office/powerpoint/2010/main" val="10992714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212034"/>
            <a:ext cx="8686800" cy="2862322"/>
          </a:xfrm>
          <a:prstGeom prst="rect">
            <a:avLst/>
          </a:prstGeom>
        </p:spPr>
        <p:txBody>
          <a:bodyPr wrap="square">
            <a:spAutoFit/>
          </a:bodyPr>
          <a:lstStyle/>
          <a:p>
            <a:r>
              <a:rPr lang="zh-TW" altLang="en-US" sz="6000" b="1" dirty="0">
                <a:ea typeface="Microsoft JhengHei" panose="020B0604030504040204" pitchFamily="34" charset="-120"/>
              </a:rPr>
              <a:t>神給了我們如此的多，我們給別人一點點不應該是困難的</a:t>
            </a:r>
            <a:r>
              <a:rPr lang="en-US" altLang="zh-TW" sz="6000" b="1" dirty="0">
                <a:ea typeface="Microsoft JhengHei" panose="020B0604030504040204" pitchFamily="34" charset="-120"/>
              </a:rPr>
              <a:t>…</a:t>
            </a:r>
            <a:endParaRPr lang="en-US" sz="6000" b="1" dirty="0">
              <a:ea typeface="Microsoft JhengHei" panose="020B0604030504040204" pitchFamily="34" charset="-120"/>
            </a:endParaRPr>
          </a:p>
        </p:txBody>
      </p:sp>
    </p:spTree>
    <p:extLst>
      <p:ext uri="{BB962C8B-B14F-4D97-AF65-F5344CB8AC3E}">
        <p14:creationId xmlns:p14="http://schemas.microsoft.com/office/powerpoint/2010/main" val="3359766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1066801"/>
            <a:ext cx="8458200" cy="3785652"/>
          </a:xfrm>
          <a:prstGeom prst="rect">
            <a:avLst/>
          </a:prstGeom>
        </p:spPr>
        <p:txBody>
          <a:bodyPr wrap="square">
            <a:spAutoFit/>
          </a:bodyPr>
          <a:lstStyle/>
          <a:p>
            <a:pPr lvl="0"/>
            <a:r>
              <a:rPr lang="zh-TW" altLang="en-US" sz="6000" b="1" kern="1000" spc="-50" dirty="0">
                <a:latin typeface="Microsoft JhengHei" panose="020B0604030504040204" pitchFamily="34" charset="-120"/>
                <a:ea typeface="Microsoft JhengHei" panose="020B0604030504040204" pitchFamily="34" charset="-120"/>
              </a:rPr>
              <a:t>箴言</a:t>
            </a:r>
            <a:r>
              <a:rPr lang="zh-TW" altLang="en-US" sz="6000" b="1" kern="1000" spc="-50" dirty="0">
                <a:latin typeface="+mj-lt"/>
                <a:ea typeface="Microsoft JhengHei" panose="020B0604030504040204" pitchFamily="34" charset="-120"/>
              </a:rPr>
              <a:t> </a:t>
            </a:r>
            <a:r>
              <a:rPr lang="en-US" altLang="zh-TW" sz="6000" b="1" kern="1000" spc="-50" dirty="0">
                <a:latin typeface="+mj-lt"/>
                <a:ea typeface="Microsoft JhengHei" panose="020B0604030504040204" pitchFamily="34" charset="-120"/>
              </a:rPr>
              <a:t>19:17 </a:t>
            </a:r>
            <a:r>
              <a:rPr lang="en-US" altLang="zh-TW" sz="6000" b="1" kern="1000" spc="-50" dirty="0">
                <a:latin typeface="Microsoft JhengHei" panose="020B0604030504040204" pitchFamily="34" charset="-120"/>
                <a:ea typeface="Microsoft JhengHei" panose="020B0604030504040204" pitchFamily="34" charset="-120"/>
              </a:rPr>
              <a:t>– </a:t>
            </a:r>
          </a:p>
          <a:p>
            <a:pPr lvl="0"/>
            <a:r>
              <a:rPr lang="zh-TW" altLang="en-US" sz="6000" b="1" kern="1000" spc="-50" dirty="0">
                <a:latin typeface="Microsoft JhengHei" panose="020B0604030504040204" pitchFamily="34" charset="-120"/>
                <a:ea typeface="Microsoft JhengHei" panose="020B0604030504040204" pitchFamily="34" charset="-120"/>
              </a:rPr>
              <a:t>憐憫貧窮的就是借給耶和華，他的善行耶和華必</a:t>
            </a:r>
            <a:r>
              <a:rPr lang="zh-TW" altLang="en-US" sz="6000" b="1" kern="1000" spc="-50" dirty="0">
                <a:solidFill>
                  <a:srgbClr val="0070C0"/>
                </a:solidFill>
                <a:latin typeface="Microsoft JhengHei" panose="020B0604030504040204" pitchFamily="34" charset="-120"/>
                <a:ea typeface="Microsoft JhengHei" panose="020B0604030504040204" pitchFamily="34" charset="-120"/>
              </a:rPr>
              <a:t>償還</a:t>
            </a:r>
            <a:r>
              <a:rPr lang="en-US" altLang="zh-TW" sz="6000" b="1" kern="1000" spc="-50" baseline="30000" dirty="0">
                <a:latin typeface="Microsoft JhengHei" panose="020B0604030504040204" pitchFamily="34" charset="-120"/>
                <a:ea typeface="Microsoft JhengHei" panose="020B0604030504040204" pitchFamily="34" charset="-120"/>
              </a:rPr>
              <a:t>*</a:t>
            </a:r>
            <a:r>
              <a:rPr lang="zh-TW" altLang="en-US" sz="6000" b="1" kern="1000" spc="-50" dirty="0">
                <a:latin typeface="Microsoft JhengHei" panose="020B0604030504040204" pitchFamily="34" charset="-120"/>
                <a:ea typeface="Microsoft JhengHei" panose="020B0604030504040204" pitchFamily="34" charset="-120"/>
              </a:rPr>
              <a:t>。</a:t>
            </a:r>
            <a:endParaRPr lang="en-US" altLang="zh-TW"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48846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43948" y="612844"/>
            <a:ext cx="8458200" cy="2308324"/>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賞賜獎勵</a:t>
            </a:r>
            <a:r>
              <a:rPr lang="en-US" altLang="zh-TW" sz="6000" b="1" kern="1000" spc="-50" dirty="0">
                <a:ea typeface="Microsoft JhengHei" panose="020B0604030504040204" pitchFamily="34" charset="-120"/>
              </a:rPr>
              <a:t> – </a:t>
            </a:r>
            <a:r>
              <a:rPr lang="zh-TW" altLang="en-US" sz="6000" b="1" kern="1000" spc="-50" dirty="0">
                <a:latin typeface="Microsoft JhengHei" panose="020B0604030504040204" pitchFamily="34" charset="-120"/>
                <a:ea typeface="Microsoft JhengHei" panose="020B0604030504040204" pitchFamily="34" charset="-120"/>
              </a:rPr>
              <a:t>是自願的</a:t>
            </a:r>
            <a:endParaRPr lang="en-US" altLang="zh-TW" sz="6000" b="1" kern="1000" spc="-50" dirty="0">
              <a:latin typeface="Microsoft JhengHei" panose="020B0604030504040204" pitchFamily="34" charset="-120"/>
              <a:ea typeface="Microsoft JhengHei" panose="020B0604030504040204" pitchFamily="34" charset="-120"/>
            </a:endParaRPr>
          </a:p>
          <a:p>
            <a:endParaRPr lang="en-US" altLang="zh-TW" sz="2400" b="1" kern="1000" spc="-50" dirty="0">
              <a:latin typeface="Microsoft JhengHei" panose="020B0604030504040204" pitchFamily="34" charset="-120"/>
              <a:ea typeface="Microsoft JhengHei" panose="020B0604030504040204" pitchFamily="34" charset="-120"/>
            </a:endParaRPr>
          </a:p>
          <a:p>
            <a:r>
              <a:rPr lang="zh-TW" altLang="en-US" sz="6000" b="1" kern="1000" spc="-50" dirty="0">
                <a:latin typeface="Microsoft JhengHei" panose="020B0604030504040204" pitchFamily="34" charset="-120"/>
                <a:ea typeface="Microsoft JhengHei" panose="020B0604030504040204" pitchFamily="34" charset="-120"/>
              </a:rPr>
              <a:t>還所欠的債</a:t>
            </a:r>
            <a:r>
              <a:rPr lang="en-US" altLang="zh-TW" sz="6000" b="1" kern="1000" spc="-50" dirty="0">
                <a:ea typeface="Microsoft JhengHei" panose="020B0604030504040204" pitchFamily="34" charset="-120"/>
              </a:rPr>
              <a:t> – </a:t>
            </a:r>
            <a:r>
              <a:rPr lang="zh-TW" altLang="en-US" sz="6000" b="1" kern="1000" spc="-50" dirty="0">
                <a:latin typeface="Microsoft JhengHei" panose="020B0604030504040204" pitchFamily="34" charset="-120"/>
                <a:ea typeface="Microsoft JhengHei" panose="020B0604030504040204" pitchFamily="34" charset="-120"/>
              </a:rPr>
              <a:t>是</a:t>
            </a:r>
            <a:r>
              <a:rPr lang="zh-TW" altLang="en-US" sz="6000" b="1" u="sng" kern="1000" spc="-50" dirty="0">
                <a:latin typeface="Microsoft JhengHei" panose="020B0604030504040204" pitchFamily="34" charset="-120"/>
                <a:ea typeface="Microsoft JhengHei" panose="020B0604030504040204" pitchFamily="34" charset="-120"/>
              </a:rPr>
              <a:t>必須</a:t>
            </a:r>
            <a:r>
              <a:rPr lang="zh-TW" altLang="en-US" sz="6000" b="1" kern="1000" spc="-50" dirty="0">
                <a:latin typeface="Microsoft JhengHei" panose="020B0604030504040204" pitchFamily="34" charset="-120"/>
                <a:ea typeface="Microsoft JhengHei" panose="020B0604030504040204" pitchFamily="34" charset="-120"/>
              </a:rPr>
              <a:t>的</a:t>
            </a:r>
            <a:endParaRPr lang="en-US" altLang="zh-TW"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5648636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42900" y="566678"/>
            <a:ext cx="8801100" cy="2862322"/>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什麼是真正的憐憫？</a:t>
            </a:r>
            <a:endParaRPr lang="en-US" altLang="zh-TW" sz="6000" b="1" kern="1000" spc="-50"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6000" b="1" kern="1000" spc="-50" dirty="0">
                <a:latin typeface="Microsoft JhengHei" panose="020B0604030504040204" pitchFamily="34" charset="-120"/>
                <a:ea typeface="Microsoft JhengHei" panose="020B0604030504040204" pitchFamily="34" charset="-120"/>
              </a:rPr>
              <a:t>真正的同情他人</a:t>
            </a:r>
            <a:endParaRPr lang="en-US" altLang="zh-TW" sz="1200" b="1" kern="1000" spc="-50"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6000" b="1" dirty="0">
                <a:ea typeface="Microsoft JhengHei" panose="020B0604030504040204" pitchFamily="34" charset="-120"/>
              </a:rPr>
              <a:t>不是出於自私的原因</a:t>
            </a:r>
            <a:endParaRPr lang="en-US" altLang="zh-TW" sz="56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467429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45165" y="344557"/>
            <a:ext cx="8673548" cy="4708981"/>
          </a:xfrm>
          <a:prstGeom prst="rect">
            <a:avLst/>
          </a:prstGeom>
        </p:spPr>
        <p:txBody>
          <a:bodyPr wrap="square">
            <a:spAutoFit/>
          </a:bodyPr>
          <a:lstStyle/>
          <a:p>
            <a:pPr lvl="0"/>
            <a:r>
              <a:rPr lang="zh-TW" altLang="en-US" sz="6000" b="1" dirty="0">
                <a:ea typeface="Microsoft JhengHei" panose="020B0604030504040204" pitchFamily="34" charset="-120"/>
              </a:rPr>
              <a:t>那僕人就俯伏拜他，說：</a:t>
            </a:r>
            <a:r>
              <a:rPr lang="en-US" altLang="zh-TW" sz="6000" b="1" dirty="0">
                <a:ea typeface="Microsoft JhengHei" panose="020B0604030504040204" pitchFamily="34" charset="-120"/>
              </a:rPr>
              <a:t>『</a:t>
            </a:r>
            <a:r>
              <a:rPr lang="zh-TW" altLang="en-US" sz="6000" b="1" dirty="0">
                <a:ea typeface="Microsoft JhengHei" panose="020B0604030504040204" pitchFamily="34" charset="-120"/>
              </a:rPr>
              <a:t>主啊，寬容我！將來我都要還清。</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那僕人的主人就動了慈心，把他釋放了，並且免了他的債。</a:t>
            </a:r>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5037252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42900" y="357809"/>
            <a:ext cx="8801100" cy="5693866"/>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如何正確的憐憫他人？ </a:t>
            </a:r>
            <a:endParaRPr lang="en-US" altLang="zh-TW" sz="6000" b="1" kern="1000" spc="-50" dirty="0">
              <a:latin typeface="Microsoft JhengHei" panose="020B0604030504040204" pitchFamily="34" charset="-120"/>
              <a:ea typeface="Microsoft JhengHei" panose="020B0604030504040204" pitchFamily="34" charset="-120"/>
            </a:endParaRPr>
          </a:p>
          <a:p>
            <a:endParaRPr lang="en-US" altLang="zh-TW" sz="2400" b="1" kern="1000" spc="-50"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6000" b="1" kern="1000" spc="-50" dirty="0">
                <a:latin typeface="Microsoft JhengHei" panose="020B0604030504040204" pitchFamily="34" charset="-120"/>
                <a:ea typeface="Microsoft JhengHei" panose="020B0604030504040204" pitchFamily="34" charset="-120"/>
              </a:rPr>
              <a:t>幫助真正需要幫助的人</a:t>
            </a:r>
            <a:endParaRPr lang="en-US" altLang="zh-TW" sz="6000" b="1" kern="1000" spc="-50" dirty="0">
              <a:latin typeface="Microsoft JhengHei" panose="020B0604030504040204" pitchFamily="34" charset="-120"/>
              <a:ea typeface="Microsoft JhengHei" panose="020B0604030504040204" pitchFamily="34" charset="-120"/>
            </a:endParaRPr>
          </a:p>
          <a:p>
            <a:endParaRPr lang="en-US" altLang="zh-TW" sz="2000" b="1" kern="1000" spc="-50"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6000" b="1" kern="1000" spc="-50" dirty="0">
                <a:latin typeface="Microsoft JhengHei" panose="020B0604030504040204" pitchFamily="34" charset="-120"/>
                <a:ea typeface="Microsoft JhengHei" panose="020B0604030504040204" pitchFamily="34" charset="-120"/>
              </a:rPr>
              <a:t>幫助他人重新站起來</a:t>
            </a:r>
            <a:endParaRPr lang="en-US" altLang="zh-TW" sz="6000" b="1" kern="1000" spc="-50"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endParaRPr lang="en-US" altLang="zh-TW" sz="2000" b="1" kern="1000" spc="-50"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6000" b="1" kern="1000" spc="-50" dirty="0">
                <a:latin typeface="Microsoft JhengHei" panose="020B0604030504040204" pitchFamily="34" charset="-120"/>
                <a:ea typeface="Microsoft JhengHei" panose="020B0604030504040204" pitchFamily="34" charset="-120"/>
              </a:rPr>
              <a:t>幫助他人回到神面前</a:t>
            </a:r>
            <a:endParaRPr lang="en-US" altLang="zh-TW" sz="6000" b="1" kern="1000" spc="-50"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endParaRPr lang="en-US" altLang="zh-TW"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5194521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834886" y="364436"/>
            <a:ext cx="7966213" cy="3785652"/>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這是一個益性的迴轉</a:t>
            </a:r>
            <a:endParaRPr lang="en-US" altLang="zh-TW" sz="6000" b="1" kern="1000" spc="-50" dirty="0">
              <a:latin typeface="Microsoft JhengHei" panose="020B0604030504040204" pitchFamily="34" charset="-120"/>
              <a:ea typeface="Microsoft JhengHei" panose="020B0604030504040204" pitchFamily="34" charset="-120"/>
            </a:endParaRPr>
          </a:p>
          <a:p>
            <a:endParaRPr lang="en-US" altLang="zh-TW" sz="6000" b="1" kern="1000" spc="-50" dirty="0">
              <a:latin typeface="Microsoft JhengHei" panose="020B0604030504040204" pitchFamily="34" charset="-120"/>
              <a:ea typeface="Microsoft JhengHei" panose="020B0604030504040204" pitchFamily="34" charset="-120"/>
            </a:endParaRPr>
          </a:p>
          <a:p>
            <a:r>
              <a:rPr lang="zh-TW" altLang="en-US" sz="6000" b="1" kern="1000" spc="-50" dirty="0">
                <a:ea typeface="Microsoft JhengHei" panose="020B0604030504040204" pitchFamily="34" charset="-120"/>
              </a:rPr>
              <a:t>電影</a:t>
            </a:r>
            <a:r>
              <a:rPr lang="en-US" altLang="zh-TW" sz="6000" b="1" kern="1000" spc="-50" dirty="0">
                <a:ea typeface="Microsoft JhengHei" panose="020B0604030504040204" pitchFamily="34" charset="-120"/>
              </a:rPr>
              <a:t>:</a:t>
            </a:r>
            <a:r>
              <a:rPr lang="zh-TW" altLang="en-US" sz="6000" b="1" kern="1000" spc="-50" dirty="0">
                <a:ea typeface="Microsoft JhengHei" panose="020B0604030504040204" pitchFamily="34" charset="-120"/>
              </a:rPr>
              <a:t> </a:t>
            </a:r>
            <a:r>
              <a:rPr lang="en-US" altLang="zh-TW" sz="6000" b="1" kern="1000" spc="-50" dirty="0">
                <a:ea typeface="Microsoft JhengHei" panose="020B0604030504040204" pitchFamily="34" charset="-120"/>
              </a:rPr>
              <a:t>“</a:t>
            </a:r>
            <a:r>
              <a:rPr lang="zh-TW" altLang="en-US" sz="6000" b="1" kern="1000" spc="-50" dirty="0">
                <a:ea typeface="Microsoft JhengHei" panose="020B0604030504040204" pitchFamily="34" charset="-120"/>
              </a:rPr>
              <a:t>往前回報</a:t>
            </a:r>
            <a:r>
              <a:rPr lang="en-US" altLang="zh-TW" sz="6000" b="1" kern="1000" spc="-50" dirty="0">
                <a:ea typeface="Microsoft JhengHei" panose="020B0604030504040204" pitchFamily="34" charset="-120"/>
              </a:rPr>
              <a:t>”</a:t>
            </a:r>
          </a:p>
          <a:p>
            <a:r>
              <a:rPr lang="en-US" altLang="zh-TW" sz="6000" b="1" kern="1000" spc="-50" dirty="0">
                <a:latin typeface="+mj-lt"/>
                <a:ea typeface="Microsoft JhengHei" panose="020B0604030504040204" pitchFamily="34" charset="-120"/>
              </a:rPr>
              <a:t>(2000)</a:t>
            </a:r>
          </a:p>
        </p:txBody>
      </p:sp>
    </p:spTree>
    <p:extLst>
      <p:ext uri="{BB962C8B-B14F-4D97-AF65-F5344CB8AC3E}">
        <p14:creationId xmlns:p14="http://schemas.microsoft.com/office/powerpoint/2010/main" val="41489170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A0EADF4-490D-42B5-BCEB-12EB40161EB6}"/>
              </a:ext>
            </a:extLst>
          </p:cNvPr>
          <p:cNvSpPr/>
          <p:nvPr/>
        </p:nvSpPr>
        <p:spPr>
          <a:xfrm>
            <a:off x="3558208" y="163852"/>
            <a:ext cx="5585792" cy="1938992"/>
          </a:xfrm>
          <a:prstGeom prst="rect">
            <a:avLst/>
          </a:prstGeom>
        </p:spPr>
        <p:txBody>
          <a:bodyPr wrap="square">
            <a:spAutoFit/>
          </a:bodyPr>
          <a:lstStyle/>
          <a:p>
            <a:r>
              <a:rPr lang="zh-TW" altLang="en-US" sz="6000" b="1" kern="1000" spc="-50" dirty="0">
                <a:ea typeface="Microsoft JhengHei" panose="020B0604030504040204" pitchFamily="34" charset="-120"/>
              </a:rPr>
              <a:t>往前回報</a:t>
            </a:r>
            <a:r>
              <a:rPr lang="en-US" altLang="zh-TW" sz="6000" b="1" kern="1000" spc="-50" dirty="0">
                <a:ea typeface="Microsoft JhengHei" panose="020B0604030504040204" pitchFamily="34" charset="-120"/>
              </a:rPr>
              <a:t> – </a:t>
            </a:r>
          </a:p>
          <a:p>
            <a:r>
              <a:rPr lang="zh-TW" altLang="en-US" sz="6000" b="1" kern="1000" spc="-50" dirty="0">
                <a:ea typeface="Microsoft JhengHei" panose="020B0604030504040204" pitchFamily="34" charset="-120"/>
              </a:rPr>
              <a:t>有驚人的影響力</a:t>
            </a:r>
            <a:r>
              <a:rPr lang="en-US" altLang="zh-TW" sz="6000" b="1" kern="1000" spc="-50" dirty="0">
                <a:ea typeface="Microsoft JhengHei" panose="020B0604030504040204" pitchFamily="34" charset="-120"/>
              </a:rPr>
              <a:t> </a:t>
            </a:r>
            <a:endParaRPr lang="zh-TW" altLang="en-US" sz="6000" b="1" kern="1000" spc="-50" dirty="0">
              <a:ea typeface="Microsoft JhengHei" panose="020B0604030504040204" pitchFamily="34" charset="-120"/>
            </a:endParaRPr>
          </a:p>
        </p:txBody>
      </p:sp>
      <p:pic>
        <p:nvPicPr>
          <p:cNvPr id="9" name="Picture 8">
            <a:extLst>
              <a:ext uri="{FF2B5EF4-FFF2-40B4-BE49-F238E27FC236}">
                <a16:creationId xmlns:a16="http://schemas.microsoft.com/office/drawing/2014/main" id="{B1C96193-834F-42FA-9D49-8A12C23D0DA3}"/>
              </a:ext>
            </a:extLst>
          </p:cNvPr>
          <p:cNvPicPr>
            <a:picLocks noChangeAspect="1"/>
          </p:cNvPicPr>
          <p:nvPr/>
        </p:nvPicPr>
        <p:blipFill>
          <a:blip r:embed="rId3"/>
          <a:stretch>
            <a:fillRect/>
          </a:stretch>
        </p:blipFill>
        <p:spPr>
          <a:xfrm>
            <a:off x="163094" y="0"/>
            <a:ext cx="5843898" cy="6318262"/>
          </a:xfrm>
          <a:prstGeom prst="rect">
            <a:avLst/>
          </a:prstGeom>
        </p:spPr>
      </p:pic>
    </p:spTree>
    <p:extLst>
      <p:ext uri="{BB962C8B-B14F-4D97-AF65-F5344CB8AC3E}">
        <p14:creationId xmlns:p14="http://schemas.microsoft.com/office/powerpoint/2010/main" val="23328116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77687" y="351184"/>
            <a:ext cx="8388626" cy="6555641"/>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記住</a:t>
            </a:r>
            <a:r>
              <a:rPr lang="en-US" altLang="zh-TW" sz="6000" b="1" kern="1000" spc="-50" dirty="0">
                <a:latin typeface="Microsoft JhengHei" panose="020B0604030504040204" pitchFamily="34" charset="-120"/>
                <a:ea typeface="Microsoft JhengHei" panose="020B0604030504040204" pitchFamily="34" charset="-120"/>
              </a:rPr>
              <a:t>:</a:t>
            </a:r>
            <a:r>
              <a:rPr lang="zh-TW" altLang="en-US" sz="6000" b="1" kern="1000" spc="-50" dirty="0">
                <a:latin typeface="Microsoft JhengHei" panose="020B0604030504040204" pitchFamily="34" charset="-120"/>
                <a:ea typeface="Microsoft JhengHei" panose="020B0604030504040204" pitchFamily="34" charset="-120"/>
              </a:rPr>
              <a:t>不論他們現今如何，他們都是神的孩子。</a:t>
            </a:r>
            <a:endParaRPr lang="en-US" altLang="zh-TW" sz="6000" b="1" kern="1000" spc="-50" dirty="0">
              <a:latin typeface="Microsoft JhengHei" panose="020B0604030504040204" pitchFamily="34" charset="-120"/>
              <a:ea typeface="Microsoft JhengHei" panose="020B0604030504040204" pitchFamily="34" charset="-120"/>
            </a:endParaRPr>
          </a:p>
          <a:p>
            <a:endParaRPr lang="en-US" altLang="zh-TW" sz="6000" b="1" kern="1000" spc="-50" dirty="0">
              <a:latin typeface="Microsoft JhengHei" panose="020B0604030504040204" pitchFamily="34" charset="-120"/>
              <a:ea typeface="Microsoft JhengHei" panose="020B0604030504040204" pitchFamily="34" charset="-120"/>
            </a:endParaRPr>
          </a:p>
          <a:p>
            <a:r>
              <a:rPr lang="zh-TW" altLang="en-US" sz="6000" b="1" kern="1000" spc="-50" dirty="0">
                <a:latin typeface="Microsoft JhengHei" panose="020B0604030504040204" pitchFamily="34" charset="-120"/>
                <a:ea typeface="Microsoft JhengHei" panose="020B0604030504040204" pitchFamily="34" charset="-120"/>
              </a:rPr>
              <a:t>當你善待某人的孩子時，那個人通常都會非常感激你。</a:t>
            </a:r>
            <a:endParaRPr lang="en-US" altLang="zh-TW" sz="5800" b="1" kern="1000" spc="-50" dirty="0">
              <a:latin typeface="+mj-lt"/>
              <a:ea typeface="Microsoft JhengHei" panose="020B0604030504040204" pitchFamily="34" charset="-120"/>
            </a:endParaRPr>
          </a:p>
          <a:p>
            <a:endParaRPr lang="en-US" altLang="zh-TW"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7583956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32521" y="139149"/>
            <a:ext cx="8878957" cy="1938992"/>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受益者及你的孩子也會深深地記住你仁慈的行為。</a:t>
            </a:r>
            <a:endParaRPr lang="en-US" altLang="zh-TW"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9041082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65043" y="0"/>
            <a:ext cx="8613913" cy="2862322"/>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因為仁慈的行為會激發起我們最原本的心靈。那是以神的形像所創造的。</a:t>
            </a:r>
            <a:endParaRPr lang="en-US" altLang="zh-TW"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0955479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291548"/>
            <a:ext cx="8229600" cy="1938992"/>
          </a:xfrm>
          <a:prstGeom prst="rect">
            <a:avLst/>
          </a:prstGeom>
        </p:spPr>
        <p:txBody>
          <a:bodyPr wrap="square">
            <a:spAutoFit/>
          </a:bodyPr>
          <a:lstStyle/>
          <a:p>
            <a:pPr lvl="0"/>
            <a:r>
              <a:rPr lang="zh-TW" altLang="en-US" sz="6000" b="1" kern="1000" spc="-50" dirty="0">
                <a:latin typeface="Microsoft JhengHei" panose="020B0604030504040204" pitchFamily="34" charset="-120"/>
                <a:ea typeface="Microsoft JhengHei" panose="020B0604030504040204" pitchFamily="34" charset="-120"/>
              </a:rPr>
              <a:t>如果你不憐憫及饒恕別人會怎麼樣呢？</a:t>
            </a:r>
            <a:endParaRPr lang="zh-TW" altLang="en-US"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38566892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0"/>
            <a:ext cx="8229600" cy="2862322"/>
          </a:xfrm>
          <a:prstGeom prst="rect">
            <a:avLst/>
          </a:prstGeom>
        </p:spPr>
        <p:txBody>
          <a:bodyPr wrap="square">
            <a:spAutoFit/>
          </a:bodyPr>
          <a:lstStyle/>
          <a:p>
            <a:pPr lvl="0"/>
            <a:r>
              <a:rPr lang="zh-TW" altLang="en-US" sz="6000" b="1" kern="1000" spc="-50" dirty="0">
                <a:latin typeface="Microsoft JhengHei" panose="020B0604030504040204" pitchFamily="34" charset="-120"/>
                <a:ea typeface="Microsoft JhengHei" panose="020B0604030504040204" pitchFamily="34" charset="-120"/>
              </a:rPr>
              <a:t>馬太</a:t>
            </a:r>
            <a:r>
              <a:rPr lang="en-US" altLang="zh-TW" sz="6000" b="1" kern="1000" spc="-50" dirty="0">
                <a:latin typeface="+mj-lt"/>
                <a:ea typeface="Microsoft JhengHei" panose="020B0604030504040204" pitchFamily="34" charset="-120"/>
              </a:rPr>
              <a:t>6:15 - </a:t>
            </a:r>
            <a:r>
              <a:rPr lang="zh-TW" altLang="en-US" sz="6000" b="1" kern="1000" spc="-50" dirty="0">
                <a:latin typeface="Microsoft JhengHei" panose="020B0604030504040204" pitchFamily="34" charset="-120"/>
                <a:ea typeface="Microsoft JhengHei" panose="020B0604030504040204" pitchFamily="34" charset="-120"/>
              </a:rPr>
              <a:t>你們不饒恕人的過犯，你們的天父也必不饒恕你們的過犯。</a:t>
            </a:r>
            <a:endParaRPr lang="zh-TW" altLang="en-US" sz="56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7392979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1487" y="482600"/>
            <a:ext cx="8541026" cy="3785652"/>
          </a:xfrm>
          <a:prstGeom prst="rect">
            <a:avLst/>
          </a:prstGeom>
        </p:spPr>
        <p:txBody>
          <a:bodyPr wrap="square">
            <a:spAutoFit/>
          </a:bodyPr>
          <a:lstStyle/>
          <a:p>
            <a:pPr lvl="0"/>
            <a:r>
              <a:rPr lang="zh-TW" altLang="en-US" sz="6000" b="1" kern="1000" spc="-50" dirty="0">
                <a:latin typeface="Microsoft JhengHei" panose="020B0604030504040204" pitchFamily="34" charset="-120"/>
                <a:ea typeface="Microsoft JhengHei" panose="020B0604030504040204" pitchFamily="34" charset="-120"/>
              </a:rPr>
              <a:t>雅各</a:t>
            </a:r>
            <a:r>
              <a:rPr lang="zh-TW" altLang="en-US" sz="6000" b="1" kern="1000" spc="-50" dirty="0">
                <a:latin typeface="+mj-lt"/>
                <a:ea typeface="Microsoft JhengHei" panose="020B0604030504040204" pitchFamily="34" charset="-120"/>
              </a:rPr>
              <a:t> </a:t>
            </a:r>
            <a:r>
              <a:rPr lang="en-US" altLang="zh-TW" sz="6000" b="1" kern="1000" spc="-50" dirty="0">
                <a:latin typeface="+mj-lt"/>
                <a:ea typeface="Microsoft JhengHei" panose="020B0604030504040204" pitchFamily="34" charset="-120"/>
              </a:rPr>
              <a:t>2:13 – </a:t>
            </a:r>
          </a:p>
          <a:p>
            <a:pPr lvl="0"/>
            <a:r>
              <a:rPr lang="zh-TW" altLang="en-US" sz="6000" b="1" kern="1000" spc="-50" dirty="0">
                <a:latin typeface="Microsoft JhengHei" panose="020B0604030504040204" pitchFamily="34" charset="-120"/>
                <a:ea typeface="Microsoft JhengHei" panose="020B0604030504040204" pitchFamily="34" charset="-120"/>
              </a:rPr>
              <a:t>因為那不憐憫人的</a:t>
            </a:r>
            <a:r>
              <a:rPr lang="en-US" altLang="zh-TW" sz="6000" b="1" kern="1000" spc="-50" dirty="0">
                <a:latin typeface="Microsoft JhengHei" panose="020B0604030504040204" pitchFamily="34" charset="-120"/>
                <a:ea typeface="Microsoft JhengHei" panose="020B0604030504040204" pitchFamily="34" charset="-120"/>
              </a:rPr>
              <a:t>,</a:t>
            </a:r>
            <a:r>
              <a:rPr lang="zh-TW" altLang="en-US" sz="6000" b="1" kern="1000" spc="-50" dirty="0">
                <a:latin typeface="Microsoft JhengHei" panose="020B0604030504040204" pitchFamily="34" charset="-120"/>
                <a:ea typeface="Microsoft JhengHei" panose="020B0604030504040204" pitchFamily="34" charset="-120"/>
              </a:rPr>
              <a:t>也要受無憐憫的審判</a:t>
            </a:r>
            <a:r>
              <a:rPr lang="en-US" altLang="zh-TW" sz="6000" b="1" kern="1000" spc="-50" dirty="0">
                <a:latin typeface="Microsoft JhengHei" panose="020B0604030504040204" pitchFamily="34" charset="-120"/>
                <a:ea typeface="Microsoft JhengHei" panose="020B0604030504040204" pitchFamily="34" charset="-120"/>
              </a:rPr>
              <a:t>; </a:t>
            </a:r>
            <a:r>
              <a:rPr lang="zh-TW" altLang="en-US" sz="6000" b="1" kern="1000" spc="-50" dirty="0">
                <a:latin typeface="Microsoft JhengHei" panose="020B0604030504040204" pitchFamily="34" charset="-120"/>
                <a:ea typeface="Microsoft JhengHei" panose="020B0604030504040204" pitchFamily="34" charset="-120"/>
              </a:rPr>
              <a:t>憐憫原是向審判誇勝。</a:t>
            </a:r>
          </a:p>
        </p:txBody>
      </p:sp>
    </p:spTree>
    <p:extLst>
      <p:ext uri="{BB962C8B-B14F-4D97-AF65-F5344CB8AC3E}">
        <p14:creationId xmlns:p14="http://schemas.microsoft.com/office/powerpoint/2010/main" val="10000692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F659A-8725-4085-9DED-657869332144}"/>
              </a:ext>
            </a:extLst>
          </p:cNvPr>
          <p:cNvSpPr>
            <a:spLocks noGrp="1"/>
          </p:cNvSpPr>
          <p:nvPr>
            <p:ph type="title"/>
          </p:nvPr>
        </p:nvSpPr>
        <p:spPr>
          <a:xfrm>
            <a:off x="198783" y="600028"/>
            <a:ext cx="8945217" cy="4800600"/>
          </a:xfrm>
        </p:spPr>
        <p:txBody>
          <a:bodyPr anchor="t">
            <a:noAutofit/>
          </a:bodyPr>
          <a:lstStyle/>
          <a:p>
            <a:r>
              <a:rPr lang="zh-TW" altLang="en-US" sz="6000" b="1" dirty="0">
                <a:latin typeface="Microsoft JhengHei" panose="020B0604030504040204" pitchFamily="34" charset="-120"/>
              </a:rPr>
              <a:t>儒家思想</a:t>
            </a:r>
            <a:r>
              <a:rPr lang="en-US" altLang="zh-TW" sz="6000" b="1" dirty="0">
                <a:latin typeface="Microsoft JhengHei" panose="020B0604030504040204" pitchFamily="34" charset="-120"/>
              </a:rPr>
              <a:t>: </a:t>
            </a:r>
            <a:r>
              <a:rPr lang="zh-TW" altLang="en-US" sz="6000" b="1" dirty="0">
                <a:latin typeface="Microsoft JhengHei" panose="020B0604030504040204" pitchFamily="34" charset="-120"/>
              </a:rPr>
              <a:t>「</a:t>
            </a:r>
            <a:r>
              <a:rPr lang="zh-TW" altLang="en-US" sz="6000" b="1" dirty="0">
                <a:solidFill>
                  <a:srgbClr val="0070C0"/>
                </a:solidFill>
                <a:latin typeface="Microsoft JhengHei" panose="020B0604030504040204" pitchFamily="34" charset="-120"/>
              </a:rPr>
              <a:t>恕</a:t>
            </a:r>
            <a:r>
              <a:rPr lang="zh-TW" altLang="en-US" sz="6000" b="1" dirty="0"/>
              <a:t>」 </a:t>
            </a:r>
            <a:r>
              <a:rPr lang="en-US" altLang="zh-TW" sz="6000" b="1" dirty="0">
                <a:latin typeface="Microsoft JhengHei" panose="020B0604030504040204" pitchFamily="34" charset="-120"/>
              </a:rPr>
              <a:t>= </a:t>
            </a:r>
            <a:r>
              <a:rPr lang="zh-TW" altLang="en-US" sz="6000" b="1" dirty="0">
                <a:latin typeface="Microsoft JhengHei" panose="020B0604030504040204" pitchFamily="34" charset="-120"/>
              </a:rPr>
              <a:t>相似的心</a:t>
            </a:r>
            <a:r>
              <a:rPr lang="en-US" altLang="zh-TW" sz="6000" b="1" dirty="0">
                <a:latin typeface="Microsoft JhengHei" panose="020B0604030504040204" pitchFamily="34" charset="-120"/>
              </a:rPr>
              <a:t>… </a:t>
            </a:r>
            <a:br>
              <a:rPr lang="en-US" altLang="zh-TW" sz="6000" b="1" dirty="0">
                <a:latin typeface="Microsoft JhengHei" panose="020B0604030504040204" pitchFamily="34" charset="-120"/>
              </a:rPr>
            </a:br>
            <a:br>
              <a:rPr lang="en-US" altLang="zh-TW" sz="6000" b="1" dirty="0">
                <a:latin typeface="Microsoft JhengHei" panose="020B0604030504040204" pitchFamily="34" charset="-120"/>
              </a:rPr>
            </a:br>
            <a:r>
              <a:rPr lang="zh-TW" altLang="en-US" sz="6000" b="1" dirty="0">
                <a:latin typeface="Microsoft JhengHei" panose="020B0604030504040204" pitchFamily="34" charset="-120"/>
              </a:rPr>
              <a:t>這個字也在「饒</a:t>
            </a:r>
            <a:r>
              <a:rPr lang="zh-TW" altLang="en-US" sz="6000" b="1" dirty="0">
                <a:solidFill>
                  <a:srgbClr val="0070C0"/>
                </a:solidFill>
                <a:latin typeface="Microsoft JhengHei" panose="020B0604030504040204" pitchFamily="34" charset="-120"/>
              </a:rPr>
              <a:t>恕</a:t>
            </a:r>
            <a:r>
              <a:rPr lang="zh-TW" altLang="en-US" sz="6000" b="1" dirty="0"/>
              <a:t>」中</a:t>
            </a:r>
            <a:br>
              <a:rPr lang="zh-TW" altLang="en-US" sz="6000" b="1" dirty="0">
                <a:latin typeface="Microsoft JhengHei" panose="020B0604030504040204" pitchFamily="34" charset="-120"/>
              </a:rPr>
            </a:br>
            <a:br>
              <a:rPr lang="en-US" altLang="zh-TW" sz="1200" b="1" dirty="0">
                <a:latin typeface="Microsoft JhengHei" panose="020B0604030504040204" pitchFamily="34" charset="-120"/>
              </a:rPr>
            </a:br>
            <a:endParaRPr lang="en-US" sz="5600" b="1" dirty="0"/>
          </a:p>
        </p:txBody>
      </p:sp>
    </p:spTree>
    <p:extLst>
      <p:ext uri="{BB962C8B-B14F-4D97-AF65-F5344CB8AC3E}">
        <p14:creationId xmlns:p14="http://schemas.microsoft.com/office/powerpoint/2010/main" val="400812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72278" y="151179"/>
            <a:ext cx="8680174" cy="6555641"/>
          </a:xfrm>
          <a:prstGeom prst="rect">
            <a:avLst/>
          </a:prstGeom>
        </p:spPr>
        <p:txBody>
          <a:bodyPr wrap="square">
            <a:spAutoFit/>
          </a:bodyPr>
          <a:lstStyle/>
          <a:p>
            <a:pPr lvl="0"/>
            <a:r>
              <a:rPr lang="zh-TW" altLang="en-US" sz="6000" b="1" dirty="0">
                <a:ea typeface="Microsoft JhengHei" panose="020B0604030504040204" pitchFamily="34" charset="-120"/>
              </a:rPr>
              <a:t>那僕人出來，遇見他的一個同伴欠他</a:t>
            </a:r>
            <a:r>
              <a:rPr lang="zh-TW" altLang="en-US" sz="6000" b="1" dirty="0">
                <a:solidFill>
                  <a:srgbClr val="C00000"/>
                </a:solidFill>
                <a:ea typeface="Microsoft JhengHei" panose="020B0604030504040204" pitchFamily="34" charset="-120"/>
              </a:rPr>
              <a:t>十兩銀子</a:t>
            </a:r>
            <a:r>
              <a:rPr lang="zh-TW" altLang="en-US" sz="6000" b="1" dirty="0">
                <a:ea typeface="Microsoft JhengHei" panose="020B0604030504040204" pitchFamily="34" charset="-120"/>
              </a:rPr>
              <a:t>，便揪著他，掐住他的喉嚨，說</a:t>
            </a:r>
            <a:r>
              <a:rPr lang="en-US" altLang="zh-TW" sz="6000" b="1" dirty="0">
                <a:ea typeface="Microsoft JhengHei" panose="020B0604030504040204" pitchFamily="34" charset="-120"/>
              </a:rPr>
              <a:t>:『</a:t>
            </a:r>
            <a:r>
              <a:rPr lang="zh-TW" altLang="en-US" sz="6000" b="1" dirty="0">
                <a:ea typeface="Microsoft JhengHei" panose="020B0604030504040204" pitchFamily="34" charset="-120"/>
              </a:rPr>
              <a:t>你把所欠的還我</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他的同伴就俯伏央求他，說</a:t>
            </a:r>
            <a:r>
              <a:rPr lang="en-US" altLang="zh-TW" sz="6000" b="1" dirty="0">
                <a:ea typeface="Microsoft JhengHei" panose="020B0604030504040204" pitchFamily="34" charset="-120"/>
              </a:rPr>
              <a:t>:『</a:t>
            </a:r>
            <a:r>
              <a:rPr lang="zh-TW" altLang="en-US" sz="6000" b="1" dirty="0">
                <a:ea typeface="Microsoft JhengHei" panose="020B0604030504040204" pitchFamily="34" charset="-120"/>
              </a:rPr>
              <a:t>寬容我吧！將來我必還清。</a:t>
            </a:r>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6627932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F659A-8725-4085-9DED-657869332144}"/>
              </a:ext>
            </a:extLst>
          </p:cNvPr>
          <p:cNvSpPr>
            <a:spLocks noGrp="1"/>
          </p:cNvSpPr>
          <p:nvPr>
            <p:ph type="title"/>
          </p:nvPr>
        </p:nvSpPr>
        <p:spPr>
          <a:xfrm>
            <a:off x="457200" y="364435"/>
            <a:ext cx="8229600" cy="4800600"/>
          </a:xfrm>
        </p:spPr>
        <p:txBody>
          <a:bodyPr anchor="t">
            <a:noAutofit/>
          </a:bodyPr>
          <a:lstStyle/>
          <a:p>
            <a:r>
              <a:rPr lang="zh-TW" altLang="en-US" sz="6000" b="1" dirty="0">
                <a:latin typeface="Microsoft JhengHei" panose="020B0604030504040204" pitchFamily="34" charset="-120"/>
              </a:rPr>
              <a:t>子貢問曰：「有一言而可以終身行之者乎？」子曰：「其</a:t>
            </a:r>
            <a:r>
              <a:rPr lang="zh-TW" altLang="en-US" sz="6000" b="1" dirty="0">
                <a:solidFill>
                  <a:srgbClr val="0070C0"/>
                </a:solidFill>
                <a:latin typeface="Microsoft JhengHei" panose="020B0604030504040204" pitchFamily="34" charset="-120"/>
              </a:rPr>
              <a:t>恕</a:t>
            </a:r>
            <a:r>
              <a:rPr lang="zh-TW" altLang="en-US" sz="6000" b="1" dirty="0">
                <a:latin typeface="Microsoft JhengHei" panose="020B0604030504040204" pitchFamily="34" charset="-120"/>
              </a:rPr>
              <a:t>乎！己所不欲，勿施於人。」</a:t>
            </a:r>
            <a:endParaRPr lang="en-US" sz="5600" b="1" dirty="0"/>
          </a:p>
        </p:txBody>
      </p:sp>
    </p:spTree>
    <p:extLst>
      <p:ext uri="{BB962C8B-B14F-4D97-AF65-F5344CB8AC3E}">
        <p14:creationId xmlns:p14="http://schemas.microsoft.com/office/powerpoint/2010/main" val="18726020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F659A-8725-4085-9DED-657869332144}"/>
              </a:ext>
            </a:extLst>
          </p:cNvPr>
          <p:cNvSpPr>
            <a:spLocks noGrp="1"/>
          </p:cNvSpPr>
          <p:nvPr>
            <p:ph type="title"/>
          </p:nvPr>
        </p:nvSpPr>
        <p:spPr>
          <a:xfrm>
            <a:off x="281608" y="536713"/>
            <a:ext cx="8580783" cy="4800600"/>
          </a:xfrm>
        </p:spPr>
        <p:txBody>
          <a:bodyPr anchor="t">
            <a:noAutofit/>
          </a:bodyPr>
          <a:lstStyle/>
          <a:p>
            <a:r>
              <a:rPr lang="zh-TW" altLang="en-US" sz="6000" b="1" dirty="0">
                <a:latin typeface="Microsoft JhengHei" panose="020B0604030504040204" pitchFamily="34" charset="-120"/>
              </a:rPr>
              <a:t>饒</a:t>
            </a:r>
            <a:r>
              <a:rPr lang="zh-TW" altLang="en-US" sz="6000" b="1" u="sng" dirty="0">
                <a:latin typeface="Microsoft JhengHei" panose="020B0604030504040204" pitchFamily="34" charset="-120"/>
              </a:rPr>
              <a:t>恕</a:t>
            </a:r>
            <a:r>
              <a:rPr lang="en-US" altLang="zh-TW" sz="6000" b="1" dirty="0">
                <a:latin typeface="Microsoft JhengHei" panose="020B0604030504040204" pitchFamily="34" charset="-120"/>
              </a:rPr>
              <a:t>: </a:t>
            </a:r>
            <a:r>
              <a:rPr lang="zh-TW" altLang="en-US" sz="6000" b="1" dirty="0">
                <a:latin typeface="Microsoft JhengHei" panose="020B0604030504040204" pitchFamily="34" charset="-120"/>
              </a:rPr>
              <a:t>你要他人</a:t>
            </a:r>
            <a:r>
              <a:rPr lang="zh-TW" altLang="en-US" sz="6000" b="1" kern="1000" spc="-50" dirty="0">
                <a:latin typeface="Microsoft JhengHei" panose="020B0604030504040204" pitchFamily="34" charset="-120"/>
              </a:rPr>
              <a:t>憐憫赦免</a:t>
            </a:r>
            <a:r>
              <a:rPr lang="zh-TW" altLang="en-US" sz="6000" b="1" dirty="0">
                <a:latin typeface="Microsoft JhengHei" panose="020B0604030504040204" pitchFamily="34" charset="-120"/>
              </a:rPr>
              <a:t>你，你也要</a:t>
            </a:r>
            <a:r>
              <a:rPr lang="zh-TW" altLang="en-US" sz="6000" b="1" kern="1000" spc="-50" dirty="0">
                <a:latin typeface="Microsoft JhengHei" panose="020B0604030504040204" pitchFamily="34" charset="-120"/>
              </a:rPr>
              <a:t>憐憫</a:t>
            </a:r>
            <a:r>
              <a:rPr lang="zh-TW" altLang="en-US" sz="6000" b="1" dirty="0">
                <a:latin typeface="Microsoft JhengHei" panose="020B0604030504040204" pitchFamily="34" charset="-120"/>
              </a:rPr>
              <a:t>赦免他人</a:t>
            </a:r>
            <a:br>
              <a:rPr lang="en-US" altLang="zh-TW" sz="5400" b="1" dirty="0">
                <a:latin typeface="Microsoft JhengHei" panose="020B0604030504040204" pitchFamily="34" charset="-120"/>
              </a:rPr>
            </a:br>
            <a:br>
              <a:rPr lang="en-US" altLang="zh-TW" sz="1200" b="1" dirty="0">
                <a:latin typeface="Microsoft JhengHei" panose="020B0604030504040204" pitchFamily="34" charset="-120"/>
              </a:rPr>
            </a:br>
            <a:endParaRPr lang="en-US" sz="5600" b="1" dirty="0"/>
          </a:p>
        </p:txBody>
      </p:sp>
    </p:spTree>
    <p:extLst>
      <p:ext uri="{BB962C8B-B14F-4D97-AF65-F5344CB8AC3E}">
        <p14:creationId xmlns:p14="http://schemas.microsoft.com/office/powerpoint/2010/main" val="25570611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4800" y="417445"/>
            <a:ext cx="8534400" cy="1938992"/>
          </a:xfrm>
          <a:prstGeom prst="rect">
            <a:avLst/>
          </a:prstGeom>
        </p:spPr>
        <p:txBody>
          <a:bodyPr wrap="square">
            <a:spAutoFit/>
          </a:bodyPr>
          <a:lstStyle/>
          <a:p>
            <a:r>
              <a:rPr lang="zh-TW" altLang="en-US" sz="6000" b="1" dirty="0">
                <a:latin typeface="Microsoft JhengHei" panose="020B0604030504040204" pitchFamily="34" charset="-120"/>
                <a:ea typeface="Microsoft JhengHei" panose="020B0604030504040204" pitchFamily="34" charset="-120"/>
              </a:rPr>
              <a:t>那麼我們的救恩呢</a:t>
            </a:r>
            <a:r>
              <a:rPr lang="en-US" altLang="zh-TW" sz="6000" b="1" dirty="0">
                <a:latin typeface="Microsoft JhengHei" panose="020B0604030504040204" pitchFamily="34" charset="-120"/>
                <a:ea typeface="Microsoft JhengHei" panose="020B0604030504040204" pitchFamily="34" charset="-120"/>
              </a:rPr>
              <a:t>…</a:t>
            </a:r>
          </a:p>
          <a:p>
            <a:r>
              <a:rPr lang="zh-TW" altLang="en-US" sz="6000" b="1" kern="1000" spc="-50" dirty="0">
                <a:latin typeface="Microsoft JhengHei" panose="020B0604030504040204" pitchFamily="34" charset="-120"/>
                <a:ea typeface="Microsoft JhengHei" panose="020B0604030504040204" pitchFamily="34" charset="-120"/>
              </a:rPr>
              <a:t>是有條件的嗎</a:t>
            </a:r>
            <a:r>
              <a:rPr lang="en-US" altLang="zh-TW" sz="6000" b="1" kern="1000" spc="-50"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12685778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4800" y="347134"/>
            <a:ext cx="8534400" cy="2862322"/>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如果你不憐憫他人</a:t>
            </a:r>
            <a:r>
              <a:rPr lang="zh-TW" altLang="en-US" sz="6000" b="1" dirty="0">
                <a:latin typeface="Microsoft JhengHei" panose="020B0604030504040204" pitchFamily="34" charset="-120"/>
                <a:ea typeface="Microsoft JhengHei" panose="020B0604030504040204" pitchFamily="34" charset="-120"/>
              </a:rPr>
              <a:t>，</a:t>
            </a:r>
            <a:r>
              <a:rPr lang="zh-TW" altLang="en-US" sz="6000" b="1" kern="1000" spc="-50" dirty="0">
                <a:latin typeface="Microsoft JhengHei" panose="020B0604030504040204" pitchFamily="34" charset="-120"/>
                <a:ea typeface="Microsoft JhengHei" panose="020B0604030504040204" pitchFamily="34" charset="-120"/>
              </a:rPr>
              <a:t>你有真正</a:t>
            </a:r>
            <a:r>
              <a:rPr lang="zh-TW" altLang="en-US" sz="6000" b="1" dirty="0">
                <a:latin typeface="Microsoft JhengHei" panose="020B0604030504040204" pitchFamily="34" charset="-120"/>
                <a:ea typeface="Microsoft JhengHei" panose="020B0604030504040204" pitchFamily="34" charset="-120"/>
              </a:rPr>
              <a:t>的相信及感激神的</a:t>
            </a:r>
            <a:r>
              <a:rPr lang="zh-TW" altLang="en-US" sz="6000" b="1" kern="1000" spc="-50" dirty="0">
                <a:latin typeface="Microsoft JhengHei" panose="020B0604030504040204" pitchFamily="34" charset="-120"/>
                <a:ea typeface="Microsoft JhengHei" panose="020B0604030504040204" pitchFamily="34" charset="-120"/>
              </a:rPr>
              <a:t>憐憫及</a:t>
            </a:r>
            <a:r>
              <a:rPr lang="zh-TW" altLang="en-US" sz="6000" b="1" dirty="0">
                <a:latin typeface="Microsoft JhengHei" panose="020B0604030504040204" pitchFamily="34" charset="-120"/>
                <a:ea typeface="Microsoft JhengHei" panose="020B0604030504040204" pitchFamily="34" charset="-120"/>
              </a:rPr>
              <a:t>救恩</a:t>
            </a:r>
            <a:r>
              <a:rPr lang="zh-TW" altLang="en-US" sz="6000" b="1" kern="1000" spc="-50" dirty="0">
                <a:latin typeface="Microsoft JhengHei" panose="020B0604030504040204" pitchFamily="34" charset="-120"/>
                <a:ea typeface="Microsoft JhengHei" panose="020B0604030504040204" pitchFamily="34" charset="-120"/>
              </a:rPr>
              <a:t>嗎</a:t>
            </a:r>
            <a:r>
              <a:rPr lang="en-US" altLang="zh-TW" sz="6000" b="1" kern="1000" spc="-50" dirty="0">
                <a:latin typeface="Microsoft JhengHei" panose="020B0604030504040204" pitchFamily="34" charset="-120"/>
                <a:ea typeface="Microsoft JhengHei" panose="020B0604030504040204" pitchFamily="34" charset="-120"/>
              </a:rPr>
              <a:t>? </a:t>
            </a:r>
          </a:p>
        </p:txBody>
      </p:sp>
    </p:spTree>
    <p:extLst>
      <p:ext uri="{BB962C8B-B14F-4D97-AF65-F5344CB8AC3E}">
        <p14:creationId xmlns:p14="http://schemas.microsoft.com/office/powerpoint/2010/main" val="7216978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4800" y="271671"/>
            <a:ext cx="8534400" cy="2862322"/>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我們是「因</a:t>
            </a:r>
            <a:r>
              <a:rPr lang="zh-TW" altLang="en-US" sz="6000" b="1" kern="1000" spc="-50" dirty="0">
                <a:solidFill>
                  <a:srgbClr val="0070C0"/>
                </a:solidFill>
                <a:latin typeface="Microsoft JhengHei" panose="020B0604030504040204" pitchFamily="34" charset="-120"/>
                <a:ea typeface="Microsoft JhengHei" panose="020B0604030504040204" pitchFamily="34" charset="-120"/>
              </a:rPr>
              <a:t>信</a:t>
            </a:r>
            <a:r>
              <a:rPr lang="zh-TW" altLang="en-US" sz="6000" b="1" kern="1000" spc="-50" dirty="0">
                <a:latin typeface="Microsoft JhengHei" panose="020B0604030504040204" pitchFamily="34" charset="-120"/>
                <a:ea typeface="Microsoft JhengHei" panose="020B0604030504040204" pitchFamily="34" charset="-120"/>
              </a:rPr>
              <a:t>稱義」，但我們的行為表明了我們真正的</a:t>
            </a:r>
            <a:r>
              <a:rPr lang="zh-TW" altLang="en-US" sz="6000" b="1" kern="1000" spc="-50" dirty="0">
                <a:solidFill>
                  <a:srgbClr val="0070C0"/>
                </a:solidFill>
                <a:latin typeface="Microsoft JhengHei" panose="020B0604030504040204" pitchFamily="34" charset="-120"/>
                <a:ea typeface="Microsoft JhengHei" panose="020B0604030504040204" pitchFamily="34" charset="-120"/>
              </a:rPr>
              <a:t>信仰</a:t>
            </a:r>
            <a:r>
              <a:rPr lang="zh-TW" altLang="en-US" sz="6000" b="1" kern="1000" spc="-50"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12068305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4800" y="417445"/>
            <a:ext cx="8534400" cy="5632311"/>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雅各書</a:t>
            </a:r>
            <a:r>
              <a:rPr lang="zh-TW" altLang="en-US" sz="6000" b="1" kern="1000" spc="-50" dirty="0">
                <a:latin typeface="+mj-lt"/>
                <a:ea typeface="Microsoft JhengHei" panose="020B0604030504040204" pitchFamily="34" charset="-120"/>
              </a:rPr>
              <a:t> </a:t>
            </a:r>
            <a:r>
              <a:rPr lang="en-US" altLang="zh-TW" sz="6000" b="1" kern="1000" spc="-50" dirty="0">
                <a:latin typeface="+mj-lt"/>
                <a:ea typeface="Microsoft JhengHei" panose="020B0604030504040204" pitchFamily="34" charset="-120"/>
              </a:rPr>
              <a:t>2:18 --</a:t>
            </a:r>
          </a:p>
          <a:p>
            <a:r>
              <a:rPr lang="zh-TW" altLang="en-US" sz="6000" b="1" kern="1000" spc="-50" dirty="0">
                <a:latin typeface="Microsoft JhengHei" panose="020B0604030504040204" pitchFamily="34" charset="-120"/>
                <a:ea typeface="Microsoft JhengHei" panose="020B0604030504040204" pitchFamily="34" charset="-120"/>
              </a:rPr>
              <a:t>必有人說：「你有信心，我有行為。」你將你沒有行為的信心指給我看，我便</a:t>
            </a:r>
            <a:r>
              <a:rPr lang="zh-TW" altLang="en-US" sz="6000" b="1" kern="1000" spc="-50" dirty="0">
                <a:solidFill>
                  <a:srgbClr val="0070C0"/>
                </a:solidFill>
                <a:latin typeface="Microsoft JhengHei" panose="020B0604030504040204" pitchFamily="34" charset="-120"/>
                <a:ea typeface="Microsoft JhengHei" panose="020B0604030504040204" pitchFamily="34" charset="-120"/>
              </a:rPr>
              <a:t>藉著我的行為，將我的信心指給你看</a:t>
            </a:r>
            <a:r>
              <a:rPr lang="zh-TW" altLang="en-US" sz="6000" b="1" kern="1000" spc="-50"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1751949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86395" y="566678"/>
            <a:ext cx="8781405" cy="2862322"/>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一個人若是真正相信及接受神的憐憫和赦免</a:t>
            </a:r>
            <a:r>
              <a:rPr lang="en-US" altLang="zh-TW" sz="6000" b="1" kern="1000" spc="-50" dirty="0">
                <a:latin typeface="Microsoft JhengHei" panose="020B0604030504040204" pitchFamily="34" charset="-120"/>
                <a:ea typeface="Microsoft JhengHei" panose="020B0604030504040204" pitchFamily="34" charset="-120"/>
              </a:rPr>
              <a:t>, </a:t>
            </a:r>
            <a:r>
              <a:rPr lang="zh-TW" altLang="en-US" sz="6000" b="1" kern="1000" spc="-50" dirty="0">
                <a:latin typeface="Microsoft JhengHei" panose="020B0604030504040204" pitchFamily="34" charset="-120"/>
                <a:ea typeface="Microsoft JhengHei" panose="020B0604030504040204" pitchFamily="34" charset="-120"/>
              </a:rPr>
              <a:t>他的心的會有所改變。</a:t>
            </a:r>
            <a:endParaRPr lang="en-US" altLang="zh-TW"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8430890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412" y="174625"/>
            <a:ext cx="7420623" cy="533400"/>
          </a:xfrm>
        </p:spPr>
        <p:txBody>
          <a:bodyPr>
            <a:noAutofit/>
          </a:bodyPr>
          <a:lstStyle/>
          <a:p>
            <a:pPr marL="0" indent="0">
              <a:buNone/>
            </a:pPr>
            <a:r>
              <a:rPr lang="zh-TW" altLang="en-US" sz="6000" b="1" i="1" dirty="0">
                <a:latin typeface="Times New Roman" panose="02020603050405020304" pitchFamily="18" charset="0"/>
                <a:cs typeface="Times New Roman" panose="02020603050405020304" pitchFamily="18" charset="0"/>
              </a:rPr>
              <a:t>悲慘世界 </a:t>
            </a:r>
            <a:r>
              <a:rPr lang="zh-TW" altLang="en-US" sz="6000" b="1" dirty="0">
                <a:latin typeface="Times New Roman" panose="02020603050405020304" pitchFamily="18" charset="0"/>
                <a:cs typeface="Times New Roman" panose="02020603050405020304" pitchFamily="18" charset="0"/>
              </a:rPr>
              <a:t>中的尚萬強</a:t>
            </a:r>
            <a:endParaRPr lang="en-US" altLang="zh-TW" sz="6000" b="1" dirty="0">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709D76B7-816C-4C14-8678-DC6FBF7446F4}"/>
              </a:ext>
            </a:extLst>
          </p:cNvPr>
          <p:cNvSpPr txBox="1"/>
          <p:nvPr/>
        </p:nvSpPr>
        <p:spPr>
          <a:xfrm>
            <a:off x="508411" y="4744383"/>
            <a:ext cx="8209292" cy="1938992"/>
          </a:xfrm>
          <a:prstGeom prst="rect">
            <a:avLst/>
          </a:prstGeom>
          <a:noFill/>
        </p:spPr>
        <p:txBody>
          <a:bodyPr wrap="square" rtlCol="0">
            <a:spAutoFit/>
          </a:bodyPr>
          <a:lstStyle/>
          <a:p>
            <a:r>
              <a:rPr lang="zh-TW" altLang="en-US" sz="6000" b="1" dirty="0">
                <a:ea typeface="Microsoft JhengHei" panose="020B0604030504040204" pitchFamily="34" charset="-120"/>
              </a:rPr>
              <a:t>他得到憐憫而因此改變</a:t>
            </a:r>
            <a:endParaRPr lang="en-US" altLang="zh-TW" sz="6000" b="1" dirty="0">
              <a:ea typeface="Microsoft JhengHei" panose="020B0604030504040204" pitchFamily="34" charset="-120"/>
            </a:endParaRPr>
          </a:p>
          <a:p>
            <a:r>
              <a:rPr lang="zh-TW" altLang="en-US" sz="6000" b="1" dirty="0">
                <a:ea typeface="Microsoft JhengHei" panose="020B0604030504040204" pitchFamily="34" charset="-120"/>
              </a:rPr>
              <a:t>成為一個憐憫他人的人</a:t>
            </a:r>
            <a:endParaRPr lang="en-US" altLang="zh-TW" sz="6000" b="1" dirty="0">
              <a:ea typeface="Microsoft JhengHei" panose="020B0604030504040204" pitchFamily="34" charset="-120"/>
            </a:endParaRPr>
          </a:p>
        </p:txBody>
      </p:sp>
      <p:pic>
        <p:nvPicPr>
          <p:cNvPr id="2" name="Picture 1">
            <a:extLst>
              <a:ext uri="{FF2B5EF4-FFF2-40B4-BE49-F238E27FC236}">
                <a16:creationId xmlns:a16="http://schemas.microsoft.com/office/drawing/2014/main" id="{FFE9E59B-CDD2-23C8-FAE4-CFC6004208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8411" y="1467909"/>
            <a:ext cx="2988637" cy="2615875"/>
          </a:xfrm>
          <a:prstGeom prst="rect">
            <a:avLst/>
          </a:prstGeom>
        </p:spPr>
      </p:pic>
      <p:pic>
        <p:nvPicPr>
          <p:cNvPr id="4" name="Picture 3">
            <a:extLst>
              <a:ext uri="{FF2B5EF4-FFF2-40B4-BE49-F238E27FC236}">
                <a16:creationId xmlns:a16="http://schemas.microsoft.com/office/drawing/2014/main" id="{28BB13D1-5EC8-C97F-844D-64A09349F3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4648" y="1126210"/>
            <a:ext cx="2867025" cy="1911350"/>
          </a:xfrm>
          <a:prstGeom prst="rect">
            <a:avLst/>
          </a:prstGeom>
        </p:spPr>
      </p:pic>
      <p:pic>
        <p:nvPicPr>
          <p:cNvPr id="5" name="Picture 4">
            <a:extLst>
              <a:ext uri="{FF2B5EF4-FFF2-40B4-BE49-F238E27FC236}">
                <a16:creationId xmlns:a16="http://schemas.microsoft.com/office/drawing/2014/main" id="{AA26EECA-3AC8-CC30-10D9-10FB329998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82452" y="964000"/>
            <a:ext cx="1981200" cy="2286000"/>
          </a:xfrm>
          <a:prstGeom prst="rect">
            <a:avLst/>
          </a:prstGeom>
        </p:spPr>
      </p:pic>
      <p:pic>
        <p:nvPicPr>
          <p:cNvPr id="7" name="Picture 6">
            <a:extLst>
              <a:ext uri="{FF2B5EF4-FFF2-40B4-BE49-F238E27FC236}">
                <a16:creationId xmlns:a16="http://schemas.microsoft.com/office/drawing/2014/main" id="{28CCCE4F-0AF9-DAA3-1792-F32524F2557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27434" y="2610909"/>
            <a:ext cx="3123770" cy="2081212"/>
          </a:xfrm>
          <a:prstGeom prst="rect">
            <a:avLst/>
          </a:prstGeom>
        </p:spPr>
      </p:pic>
    </p:spTree>
    <p:extLst>
      <p:ext uri="{BB962C8B-B14F-4D97-AF65-F5344CB8AC3E}">
        <p14:creationId xmlns:p14="http://schemas.microsoft.com/office/powerpoint/2010/main" val="229249608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4800" y="0"/>
            <a:ext cx="8534400" cy="2862322"/>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反過來說，一個不仁慈或不寬恕他人的人並不真正的相信神對他的寬恕。</a:t>
            </a:r>
          </a:p>
        </p:txBody>
      </p:sp>
    </p:spTree>
    <p:extLst>
      <p:ext uri="{BB962C8B-B14F-4D97-AF65-F5344CB8AC3E}">
        <p14:creationId xmlns:p14="http://schemas.microsoft.com/office/powerpoint/2010/main" val="17252040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25896" y="151179"/>
            <a:ext cx="8700052" cy="1938992"/>
          </a:xfrm>
          <a:prstGeom prst="rect">
            <a:avLst/>
          </a:prstGeom>
        </p:spPr>
        <p:txBody>
          <a:bodyPr wrap="square">
            <a:spAutoFit/>
          </a:bodyPr>
          <a:lstStyle/>
          <a:p>
            <a:r>
              <a:rPr lang="zh-TW" altLang="en-US" sz="6000" b="1" kern="1000" spc="-50" dirty="0">
                <a:latin typeface="+mj-lt"/>
                <a:ea typeface="Microsoft JhengHei" panose="020B0604030504040204" pitchFamily="34" charset="-120"/>
              </a:rPr>
              <a:t>如果他的行為表明他不相信神的赦免</a:t>
            </a:r>
            <a:r>
              <a:rPr lang="en-US" altLang="zh-TW" sz="6000" b="1" kern="1000" spc="-50" dirty="0">
                <a:latin typeface="+mj-lt"/>
                <a:ea typeface="Microsoft JhengHei" panose="020B0604030504040204" pitchFamily="34" charset="-120"/>
              </a:rPr>
              <a:t>, </a:t>
            </a:r>
            <a:r>
              <a:rPr lang="zh-TW" altLang="en-US" sz="6000" b="1" kern="1000" spc="-50" dirty="0">
                <a:latin typeface="+mj-lt"/>
                <a:ea typeface="Microsoft JhengHei" panose="020B0604030504040204" pitchFamily="34" charset="-120"/>
              </a:rPr>
              <a:t>他有得救嗎？</a:t>
            </a:r>
            <a:endParaRPr lang="en-US" altLang="zh-TW"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941506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71668" y="151179"/>
            <a:ext cx="8713305" cy="5632311"/>
          </a:xfrm>
          <a:prstGeom prst="rect">
            <a:avLst/>
          </a:prstGeom>
        </p:spPr>
        <p:txBody>
          <a:bodyPr wrap="square">
            <a:spAutoFit/>
          </a:bodyPr>
          <a:lstStyle/>
          <a:p>
            <a:pPr lvl="0"/>
            <a:r>
              <a:rPr lang="zh-TW" altLang="en-US" sz="6000" b="1" dirty="0">
                <a:ea typeface="Microsoft JhengHei" panose="020B0604030504040204" pitchFamily="34" charset="-120"/>
              </a:rPr>
              <a:t>他不肯，竟去把他下在監裡，等他還了所欠的債。 眾同伴看見他所做的事，就甚憂愁，去把這事都告訴了主人。 於是主人叫了他來，對他說：</a:t>
            </a:r>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0884031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25896" y="151179"/>
            <a:ext cx="8892208" cy="2862322"/>
          </a:xfrm>
          <a:prstGeom prst="rect">
            <a:avLst/>
          </a:prstGeom>
        </p:spPr>
        <p:txBody>
          <a:bodyPr wrap="square">
            <a:spAutoFit/>
          </a:bodyPr>
          <a:lstStyle/>
          <a:p>
            <a:r>
              <a:rPr lang="zh-TW" altLang="en-US" sz="6000" b="1" kern="1000" spc="-50" dirty="0">
                <a:latin typeface="+mj-lt"/>
                <a:ea typeface="Microsoft JhengHei" panose="020B0604030504040204" pitchFamily="34" charset="-120"/>
              </a:rPr>
              <a:t>沒人能回答這個問題。我們只看到人的表面。只有神才能看到一個人的心。</a:t>
            </a:r>
            <a:endParaRPr lang="en-US" altLang="zh-TW"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808597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48733" y="2765218"/>
            <a:ext cx="8534400" cy="1015663"/>
          </a:xfrm>
          <a:prstGeom prst="rect">
            <a:avLst/>
          </a:prstGeom>
        </p:spPr>
        <p:txBody>
          <a:bodyPr wrap="square">
            <a:spAutoFit/>
          </a:bodyPr>
          <a:lstStyle/>
          <a:p>
            <a:pPr lvl="0" algn="ctr"/>
            <a:r>
              <a:rPr lang="zh-TW" altLang="en-US" sz="6000" b="1" dirty="0">
                <a:ea typeface="Microsoft JhengHei" panose="020B0604030504040204" pitchFamily="34" charset="-120"/>
              </a:rPr>
              <a:t>那</a:t>
            </a:r>
            <a:r>
              <a:rPr lang="zh-TW" altLang="en-US" sz="6000" b="1" dirty="0">
                <a:solidFill>
                  <a:srgbClr val="0070C0"/>
                </a:solidFill>
                <a:ea typeface="Microsoft JhengHei" panose="020B0604030504040204" pitchFamily="34" charset="-120"/>
              </a:rPr>
              <a:t>正義</a:t>
            </a:r>
            <a:r>
              <a:rPr lang="zh-TW" altLang="en-US" sz="6000" b="1" dirty="0">
                <a:ea typeface="Microsoft JhengHei" panose="020B0604030504040204" pitchFamily="34" charset="-120"/>
              </a:rPr>
              <a:t>呢？</a:t>
            </a:r>
            <a:endParaRPr lang="en-US" altLang="zh-TW" sz="6000" b="1" dirty="0">
              <a:ea typeface="Microsoft JhengHei" panose="020B0604030504040204" pitchFamily="34" charset="-120"/>
            </a:endParaRPr>
          </a:p>
        </p:txBody>
      </p:sp>
    </p:spTree>
    <p:extLst>
      <p:ext uri="{BB962C8B-B14F-4D97-AF65-F5344CB8AC3E}">
        <p14:creationId xmlns:p14="http://schemas.microsoft.com/office/powerpoint/2010/main" val="423128596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87017" y="612844"/>
            <a:ext cx="8534400" cy="5632311"/>
          </a:xfrm>
          <a:prstGeom prst="rect">
            <a:avLst/>
          </a:prstGeom>
        </p:spPr>
        <p:txBody>
          <a:bodyPr wrap="square">
            <a:spAutoFit/>
          </a:bodyPr>
          <a:lstStyle/>
          <a:p>
            <a:pPr lvl="0"/>
            <a:r>
              <a:rPr lang="zh-TW" altLang="en-US" sz="6000" b="1" dirty="0">
                <a:ea typeface="Microsoft JhengHei" panose="020B0604030504040204" pitchFamily="34" charset="-120"/>
              </a:rPr>
              <a:t>羅馬書</a:t>
            </a:r>
            <a:r>
              <a:rPr lang="en-US" altLang="zh-TW" sz="6000" b="1" dirty="0">
                <a:ea typeface="Microsoft JhengHei" panose="020B0604030504040204" pitchFamily="34" charset="-120"/>
              </a:rPr>
              <a:t>12:19</a:t>
            </a:r>
          </a:p>
          <a:p>
            <a:pPr lvl="0"/>
            <a:r>
              <a:rPr lang="zh-TW" altLang="en-US" sz="6000" b="1" dirty="0">
                <a:ea typeface="Microsoft JhengHei" panose="020B0604030504040204" pitchFamily="34" charset="-120"/>
              </a:rPr>
              <a:t>親愛的弟兄，</a:t>
            </a:r>
            <a:r>
              <a:rPr lang="zh-TW" altLang="en-US" sz="6000" b="1" dirty="0">
                <a:solidFill>
                  <a:srgbClr val="C00000"/>
                </a:solidFill>
                <a:ea typeface="Microsoft JhengHei" panose="020B0604030504040204" pitchFamily="34" charset="-120"/>
              </a:rPr>
              <a:t>不要自己申冤</a:t>
            </a:r>
            <a:r>
              <a:rPr lang="zh-TW" altLang="en-US" sz="6000" b="1" dirty="0">
                <a:ea typeface="Microsoft JhengHei" panose="020B0604030504040204" pitchFamily="34" charset="-120"/>
              </a:rPr>
              <a:t>，</a:t>
            </a:r>
            <a:r>
              <a:rPr lang="zh-TW" altLang="en-US" sz="6000" b="1" dirty="0">
                <a:solidFill>
                  <a:srgbClr val="C00000"/>
                </a:solidFill>
                <a:ea typeface="Microsoft JhengHei" panose="020B0604030504040204" pitchFamily="34" charset="-120"/>
              </a:rPr>
              <a:t>寧可讓步</a:t>
            </a:r>
            <a:r>
              <a:rPr lang="zh-TW" altLang="en-US" sz="6000" b="1" dirty="0">
                <a:ea typeface="Microsoft JhengHei" panose="020B0604030504040204" pitchFamily="34" charset="-120"/>
              </a:rPr>
              <a:t>，聽憑</a:t>
            </a:r>
            <a:r>
              <a:rPr lang="zh-TW" altLang="en-US" sz="6000" b="1" dirty="0">
                <a:solidFill>
                  <a:srgbClr val="0070C0"/>
                </a:solidFill>
                <a:ea typeface="Microsoft JhengHei" panose="020B0604030504040204" pitchFamily="34" charset="-120"/>
              </a:rPr>
              <a:t>主怒</a:t>
            </a:r>
            <a:r>
              <a:rPr lang="zh-TW" altLang="en-US" sz="6000" b="1" dirty="0">
                <a:ea typeface="Microsoft JhengHei" panose="020B0604030504040204" pitchFamily="34" charset="-120"/>
              </a:rPr>
              <a:t>；因為經上記著：「主說：</a:t>
            </a:r>
            <a:r>
              <a:rPr lang="zh-TW" altLang="en-US" sz="6000" b="1" dirty="0">
                <a:solidFill>
                  <a:srgbClr val="0070C0"/>
                </a:solidFill>
                <a:ea typeface="Microsoft JhengHei" panose="020B0604030504040204" pitchFamily="34" charset="-120"/>
              </a:rPr>
              <a:t>申冤在我，我必報應</a:t>
            </a:r>
            <a:r>
              <a:rPr lang="zh-TW" altLang="en-US" sz="6000" b="1" dirty="0">
                <a:ea typeface="Microsoft JhengHei" panose="020B0604030504040204" pitchFamily="34" charset="-120"/>
              </a:rPr>
              <a:t>。」</a:t>
            </a:r>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07864192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47869" y="132525"/>
            <a:ext cx="8448261" cy="2862322"/>
          </a:xfrm>
          <a:prstGeom prst="rect">
            <a:avLst/>
          </a:prstGeom>
        </p:spPr>
        <p:txBody>
          <a:bodyPr wrap="square">
            <a:spAutoFit/>
          </a:bodyPr>
          <a:lstStyle/>
          <a:p>
            <a:pPr lvl="0"/>
            <a:r>
              <a:rPr lang="zh-TW" altLang="en-US" sz="6000" b="1" dirty="0">
                <a:solidFill>
                  <a:schemeClr val="accent6">
                    <a:lumMod val="50000"/>
                  </a:schemeClr>
                </a:solidFill>
                <a:ea typeface="Microsoft JhengHei" panose="020B0604030504040204" pitchFamily="34" charset="-120"/>
              </a:rPr>
              <a:t>仁慈和寬容</a:t>
            </a:r>
            <a:r>
              <a:rPr lang="zh-TW" altLang="en-US" sz="6000" b="1" dirty="0">
                <a:ea typeface="Microsoft JhengHei" panose="020B0604030504040204" pitchFamily="34" charset="-120"/>
              </a:rPr>
              <a:t>是你的職責。在今生或是在來世伸張</a:t>
            </a:r>
            <a:r>
              <a:rPr lang="zh-TW" altLang="en-US" sz="6000" b="1" dirty="0">
                <a:solidFill>
                  <a:srgbClr val="0070C0"/>
                </a:solidFill>
                <a:ea typeface="Microsoft JhengHei" panose="020B0604030504040204" pitchFamily="34" charset="-120"/>
              </a:rPr>
              <a:t>正義</a:t>
            </a:r>
            <a:r>
              <a:rPr lang="zh-TW" altLang="en-US" sz="6000" b="1" dirty="0">
                <a:ea typeface="Microsoft JhengHei" panose="020B0604030504040204" pitchFamily="34" charset="-120"/>
              </a:rPr>
              <a:t>是神的職責。</a:t>
            </a:r>
            <a:endParaRPr lang="en-US" sz="5400" dirty="0">
              <a:ea typeface="Microsoft JhengHei" panose="020B0604030504040204" pitchFamily="34" charset="-120"/>
            </a:endParaRPr>
          </a:p>
        </p:txBody>
      </p:sp>
    </p:spTree>
    <p:extLst>
      <p:ext uri="{BB962C8B-B14F-4D97-AF65-F5344CB8AC3E}">
        <p14:creationId xmlns:p14="http://schemas.microsoft.com/office/powerpoint/2010/main" val="73377195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32521" y="0"/>
            <a:ext cx="8534400" cy="2862322"/>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有時某些痛苦可能太深了。我們至少需要願意及嘗試去原諒。</a:t>
            </a:r>
          </a:p>
        </p:txBody>
      </p:sp>
    </p:spTree>
    <p:extLst>
      <p:ext uri="{BB962C8B-B14F-4D97-AF65-F5344CB8AC3E}">
        <p14:creationId xmlns:p14="http://schemas.microsoft.com/office/powerpoint/2010/main" val="353463906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4800" y="117693"/>
            <a:ext cx="8534400" cy="1938992"/>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也許關鍵是你的意圖。你有</a:t>
            </a:r>
            <a:r>
              <a:rPr lang="zh-TW" altLang="en-US" sz="6000" b="1" kern="1000" spc="-50" dirty="0">
                <a:solidFill>
                  <a:srgbClr val="0070C0"/>
                </a:solidFill>
                <a:latin typeface="Microsoft JhengHei" panose="020B0604030504040204" pitchFamily="34" charset="-120"/>
                <a:ea typeface="Microsoft JhengHei" panose="020B0604030504040204" pitchFamily="34" charset="-120"/>
              </a:rPr>
              <a:t>試著</a:t>
            </a:r>
            <a:r>
              <a:rPr lang="zh-TW" altLang="en-US" sz="6000" b="1" kern="1000" spc="-50" dirty="0">
                <a:latin typeface="Microsoft JhengHei" panose="020B0604030504040204" pitchFamily="34" charset="-120"/>
                <a:ea typeface="Microsoft JhengHei" panose="020B0604030504040204" pitchFamily="34" charset="-120"/>
              </a:rPr>
              <a:t>去憐憫及赦免嗎</a:t>
            </a:r>
            <a:r>
              <a:rPr lang="en-US" altLang="zh-TW" sz="6000" b="1" kern="1000" spc="-50"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19929039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47869" y="132525"/>
            <a:ext cx="8448261" cy="5632311"/>
          </a:xfrm>
          <a:prstGeom prst="rect">
            <a:avLst/>
          </a:prstGeom>
        </p:spPr>
        <p:txBody>
          <a:bodyPr wrap="square">
            <a:spAutoFit/>
          </a:bodyPr>
          <a:lstStyle/>
          <a:p>
            <a:pPr lvl="0"/>
            <a:r>
              <a:rPr lang="zh-TW" altLang="en-US" sz="6000" b="1" dirty="0">
                <a:ea typeface="Microsoft JhengHei" panose="020B0604030504040204" pitchFamily="34" charset="-120"/>
              </a:rPr>
              <a:t>哥林多前書 </a:t>
            </a:r>
            <a:r>
              <a:rPr lang="en-US" altLang="zh-TW" sz="6000" b="1" dirty="0">
                <a:ea typeface="Microsoft JhengHei" panose="020B0604030504040204" pitchFamily="34" charset="-120"/>
              </a:rPr>
              <a:t>4:5 - </a:t>
            </a:r>
            <a:r>
              <a:rPr lang="zh-TW" altLang="en-US" sz="6000" b="1" dirty="0">
                <a:ea typeface="Microsoft JhengHei" panose="020B0604030504040204" pitchFamily="34" charset="-120"/>
              </a:rPr>
              <a:t>所以，時候未到，什麼都不要論斷，只等主來，他要照出暗中的隱情，</a:t>
            </a:r>
            <a:r>
              <a:rPr lang="zh-TW" altLang="en-US" sz="6000" b="1" dirty="0">
                <a:solidFill>
                  <a:srgbClr val="0070C0"/>
                </a:solidFill>
                <a:ea typeface="Microsoft JhengHei" panose="020B0604030504040204" pitchFamily="34" charset="-120"/>
              </a:rPr>
              <a:t>顯明人心的意念</a:t>
            </a:r>
            <a:r>
              <a:rPr lang="zh-TW" altLang="en-US" sz="6000" b="1" dirty="0">
                <a:ea typeface="Microsoft JhengHei" panose="020B0604030504040204" pitchFamily="34" charset="-120"/>
              </a:rPr>
              <a:t>。那時，各人要從神那裡得著稱讚。</a:t>
            </a:r>
            <a:endParaRPr lang="en-US" sz="5400" dirty="0">
              <a:ea typeface="Microsoft JhengHei" panose="020B0604030504040204" pitchFamily="34" charset="-120"/>
            </a:endParaRPr>
          </a:p>
        </p:txBody>
      </p:sp>
    </p:spTree>
    <p:extLst>
      <p:ext uri="{BB962C8B-B14F-4D97-AF65-F5344CB8AC3E}">
        <p14:creationId xmlns:p14="http://schemas.microsoft.com/office/powerpoint/2010/main" val="308793899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562388" y="861390"/>
            <a:ext cx="8276812" cy="5844209"/>
          </a:xfrm>
        </p:spPr>
        <p:txBody>
          <a:bodyPr>
            <a:noAutofit/>
          </a:bodyPr>
          <a:lstStyle/>
          <a:p>
            <a:pPr marL="0" indent="0">
              <a:buNone/>
            </a:pPr>
            <a:r>
              <a:rPr lang="zh-TW" altLang="en-US" sz="6000" b="1" dirty="0"/>
              <a:t>我們的心及動機 </a:t>
            </a:r>
            <a:r>
              <a:rPr lang="en-US" sz="6000" b="1" dirty="0">
                <a:latin typeface="+mj-lt"/>
              </a:rPr>
              <a:t>– </a:t>
            </a:r>
            <a:r>
              <a:rPr lang="zh-TW" altLang="en-US" sz="6000" b="1" dirty="0"/>
              <a:t>那就是第六福</a:t>
            </a:r>
            <a:r>
              <a:rPr lang="en-US" altLang="zh-TW" sz="6000" b="1" dirty="0"/>
              <a:t>…</a:t>
            </a:r>
            <a:endParaRPr lang="en-US" sz="6000" b="1" dirty="0"/>
          </a:p>
        </p:txBody>
      </p:sp>
    </p:spTree>
    <p:extLst>
      <p:ext uri="{BB962C8B-B14F-4D97-AF65-F5344CB8AC3E}">
        <p14:creationId xmlns:p14="http://schemas.microsoft.com/office/powerpoint/2010/main" val="23261114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562388" y="861390"/>
            <a:ext cx="8276812" cy="5844209"/>
          </a:xfrm>
        </p:spPr>
        <p:txBody>
          <a:bodyPr>
            <a:noAutofit/>
          </a:bodyPr>
          <a:lstStyle/>
          <a:p>
            <a:pPr marL="0" indent="0">
              <a:buNone/>
            </a:pPr>
            <a:r>
              <a:rPr lang="zh-TW" altLang="en-US" sz="6000" b="1" dirty="0"/>
              <a:t>第五福</a:t>
            </a:r>
            <a:r>
              <a:rPr lang="en-US" altLang="zh-TW" sz="6000" b="1" dirty="0"/>
              <a:t>: </a:t>
            </a:r>
            <a:r>
              <a:rPr lang="zh-TW" altLang="en-US" sz="6000" b="1" dirty="0"/>
              <a:t>要憐憫他人， 你們就必蒙憐憫。</a:t>
            </a:r>
            <a:endParaRPr lang="en-US" altLang="zh-TW" sz="6000" b="1" dirty="0"/>
          </a:p>
          <a:p>
            <a:pPr marL="0" indent="0">
              <a:buNone/>
            </a:pPr>
            <a:endParaRPr lang="en-US" altLang="zh-TW" sz="6000" b="1" dirty="0"/>
          </a:p>
          <a:p>
            <a:pPr marL="0" indent="0">
              <a:buNone/>
            </a:pPr>
            <a:r>
              <a:rPr lang="zh-TW" altLang="en-US" sz="6000" b="1" dirty="0"/>
              <a:t>願神祝福各位。</a:t>
            </a:r>
            <a:endParaRPr lang="en-US" altLang="zh-TW" sz="6000" b="1" dirty="0"/>
          </a:p>
          <a:p>
            <a:pPr marL="0" indent="0">
              <a:buNone/>
            </a:pPr>
            <a:r>
              <a:rPr lang="zh-TW" altLang="en-US" sz="1200" b="1" dirty="0"/>
              <a:t> </a:t>
            </a:r>
            <a:endParaRPr lang="en-US" sz="6000" b="1" dirty="0"/>
          </a:p>
        </p:txBody>
      </p:sp>
    </p:spTree>
    <p:extLst>
      <p:ext uri="{BB962C8B-B14F-4D97-AF65-F5344CB8AC3E}">
        <p14:creationId xmlns:p14="http://schemas.microsoft.com/office/powerpoint/2010/main" val="2785690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82217" y="209594"/>
            <a:ext cx="8779565" cy="5632311"/>
          </a:xfrm>
          <a:prstGeom prst="rect">
            <a:avLst/>
          </a:prstGeom>
        </p:spPr>
        <p:txBody>
          <a:bodyPr wrap="square">
            <a:spAutoFit/>
          </a:bodyPr>
          <a:lstStyle/>
          <a:p>
            <a:pPr lvl="0"/>
            <a:r>
              <a:rPr lang="en-US" altLang="zh-TW" sz="6000" b="1" dirty="0">
                <a:ea typeface="Microsoft JhengHei" panose="020B0604030504040204" pitchFamily="34" charset="-120"/>
              </a:rPr>
              <a:t>『</a:t>
            </a:r>
            <a:r>
              <a:rPr lang="zh-TW" altLang="en-US" sz="6000" b="1" dirty="0">
                <a:ea typeface="Microsoft JhengHei" panose="020B0604030504040204" pitchFamily="34" charset="-120"/>
              </a:rPr>
              <a:t>你這惡奴才</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你央求我，我就把你所欠的都免了。 你不應當憐恤你的同伴，像我憐恤你嗎</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主人就大怒，把他交給掌刑的，等他還清了所欠的債。</a:t>
            </a:r>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34952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1219200"/>
            <a:ext cx="8229600" cy="286232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你們各人若不從心裡饒恕你的弟兄，我天父也要這樣待你們了。」</a:t>
            </a:r>
            <a:endParaRPr lang="en-US" altLang="zh-TW" sz="60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902701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685800" y="2324630"/>
            <a:ext cx="7772400" cy="2387600"/>
          </a:xfrm>
        </p:spPr>
        <p:txBody>
          <a:bodyPr>
            <a:noAutofit/>
          </a:bodyPr>
          <a:lstStyle/>
          <a:p>
            <a:r>
              <a:rPr lang="zh-TW" altLang="en-US" sz="7000" b="1" dirty="0"/>
              <a:t>第五福</a:t>
            </a:r>
            <a:r>
              <a:rPr lang="en-US" altLang="zh-TW" sz="7000" b="1" dirty="0"/>
              <a:t>: </a:t>
            </a:r>
            <a:r>
              <a:rPr lang="zh-TW" altLang="en-US" sz="7000" b="1" dirty="0"/>
              <a:t>憐憫</a:t>
            </a:r>
            <a:br>
              <a:rPr lang="en-US" altLang="zh-TW" sz="7000" b="1" dirty="0"/>
            </a:br>
            <a:endParaRPr lang="en-US" sz="7000" dirty="0"/>
          </a:p>
        </p:txBody>
      </p:sp>
    </p:spTree>
    <p:extLst>
      <p:ext uri="{BB962C8B-B14F-4D97-AF65-F5344CB8AC3E}">
        <p14:creationId xmlns:p14="http://schemas.microsoft.com/office/powerpoint/2010/main" val="31646535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Calibri"/>
        <a:ea typeface="DFKai-SB"/>
        <a:cs typeface=""/>
      </a:majorFont>
      <a:minorFont>
        <a:latin typeface="Calibri"/>
        <a:ea typeface="DFKai-SB"/>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7728</TotalTime>
  <Words>4357</Words>
  <Application>Microsoft Office PowerPoint</Application>
  <PresentationFormat>On-screen Show (4:3)</PresentationFormat>
  <Paragraphs>344</Paragraphs>
  <Slides>68</Slides>
  <Notes>56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68</vt:i4>
      </vt:variant>
    </vt:vector>
  </HeadingPairs>
  <TitlesOfParts>
    <vt:vector size="73" baseType="lpstr">
      <vt:lpstr>Microsoft JhengHei</vt:lpstr>
      <vt:lpstr>Arial</vt:lpstr>
      <vt:lpstr>Calibri</vt:lpstr>
      <vt:lpstr>Times New Roman</vt:lpstr>
      <vt:lpstr>Office Theme</vt:lpstr>
      <vt:lpstr>第五福: 憐憫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第五福: 憐憫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儒家思想: 「恕」 = 相似的心…   這個字也在「饒恕」中  </vt:lpstr>
      <vt:lpstr>子貢問曰：「有一言而可以終身行之者乎？」子曰：「其恕乎！己所不欲，勿施於人。」</vt:lpstr>
      <vt:lpstr>饒恕: 你要他人憐憫赦免你，你也要憐憫赦免他人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登山寶訓: 往天國之路及 獲得快樂的指南  Beatitudes: Roadmap to Happiness and Heaven</dc:title>
  <dc:creator>George Huang</dc:creator>
  <cp:lastModifiedBy>George Huang</cp:lastModifiedBy>
  <cp:revision>6</cp:revision>
  <dcterms:created xsi:type="dcterms:W3CDTF">2019-06-15T19:14:54Z</dcterms:created>
  <dcterms:modified xsi:type="dcterms:W3CDTF">2023-08-05T07:10:41Z</dcterms:modified>
</cp:coreProperties>
</file>