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4"/>
  </p:notesMasterIdLst>
  <p:sldIdLst>
    <p:sldId id="1307" r:id="rId2"/>
    <p:sldId id="1086" r:id="rId3"/>
    <p:sldId id="1023" r:id="rId4"/>
    <p:sldId id="257" r:id="rId5"/>
    <p:sldId id="1283" r:id="rId6"/>
    <p:sldId id="1024" r:id="rId7"/>
    <p:sldId id="1305" r:id="rId8"/>
    <p:sldId id="1292" r:id="rId9"/>
    <p:sldId id="1296" r:id="rId10"/>
    <p:sldId id="1294" r:id="rId11"/>
    <p:sldId id="1298" r:id="rId12"/>
    <p:sldId id="1009" r:id="rId13"/>
    <p:sldId id="1223" r:id="rId14"/>
    <p:sldId id="1288" r:id="rId15"/>
    <p:sldId id="1266" r:id="rId16"/>
    <p:sldId id="1268" r:id="rId17"/>
    <p:sldId id="1270" r:id="rId18"/>
    <p:sldId id="1272" r:id="rId19"/>
    <p:sldId id="1274" r:id="rId20"/>
    <p:sldId id="1397" r:id="rId21"/>
    <p:sldId id="1310" r:id="rId22"/>
    <p:sldId id="1420" r:id="rId23"/>
    <p:sldId id="1258" r:id="rId24"/>
    <p:sldId id="1260" r:id="rId25"/>
    <p:sldId id="1261" r:id="rId26"/>
    <p:sldId id="1290" r:id="rId27"/>
    <p:sldId id="1300" r:id="rId28"/>
    <p:sldId id="1313" r:id="rId29"/>
    <p:sldId id="1314" r:id="rId30"/>
    <p:sldId id="1319" r:id="rId31"/>
    <p:sldId id="1321" r:id="rId32"/>
    <p:sldId id="1323" r:id="rId33"/>
    <p:sldId id="1325" r:id="rId34"/>
    <p:sldId id="1327" r:id="rId35"/>
    <p:sldId id="1328" r:id="rId36"/>
    <p:sldId id="1331" r:id="rId37"/>
    <p:sldId id="1333" r:id="rId38"/>
    <p:sldId id="1335" r:id="rId39"/>
    <p:sldId id="1253" r:id="rId40"/>
    <p:sldId id="1081" r:id="rId41"/>
    <p:sldId id="1336" r:id="rId42"/>
    <p:sldId id="1398" r:id="rId43"/>
    <p:sldId id="1401" r:id="rId44"/>
    <p:sldId id="1403" r:id="rId45"/>
    <p:sldId id="1404" r:id="rId46"/>
    <p:sldId id="1407" r:id="rId47"/>
    <p:sldId id="1064" r:id="rId48"/>
    <p:sldId id="1344" r:id="rId49"/>
    <p:sldId id="1409" r:id="rId50"/>
    <p:sldId id="1411" r:id="rId51"/>
    <p:sldId id="1280" r:id="rId52"/>
    <p:sldId id="1079" r:id="rId53"/>
    <p:sldId id="1412" r:id="rId54"/>
    <p:sldId id="1414" r:id="rId55"/>
    <p:sldId id="1073" r:id="rId56"/>
    <p:sldId id="1034" r:id="rId57"/>
    <p:sldId id="1349" r:id="rId58"/>
    <p:sldId id="1351" r:id="rId59"/>
    <p:sldId id="1353" r:id="rId60"/>
    <p:sldId id="1356" r:id="rId61"/>
    <p:sldId id="1234" r:id="rId62"/>
    <p:sldId id="1357" r:id="rId63"/>
    <p:sldId id="1360" r:id="rId64"/>
    <p:sldId id="1362" r:id="rId65"/>
    <p:sldId id="1364" r:id="rId66"/>
    <p:sldId id="1366" r:id="rId67"/>
    <p:sldId id="1368" r:id="rId68"/>
    <p:sldId id="1370" r:id="rId69"/>
    <p:sldId id="1371" r:id="rId70"/>
    <p:sldId id="1373" r:id="rId71"/>
    <p:sldId id="1093" r:id="rId72"/>
    <p:sldId id="1375" r:id="rId73"/>
    <p:sldId id="1377" r:id="rId74"/>
    <p:sldId id="1379" r:id="rId75"/>
    <p:sldId id="1381" r:id="rId76"/>
    <p:sldId id="1384" r:id="rId77"/>
    <p:sldId id="1386" r:id="rId78"/>
    <p:sldId id="1388" r:id="rId79"/>
    <p:sldId id="1391" r:id="rId80"/>
    <p:sldId id="1392" r:id="rId81"/>
    <p:sldId id="1394" r:id="rId82"/>
    <p:sldId id="1418" r:id="rId8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307"/>
            <p14:sldId id="1086"/>
            <p14:sldId id="1023"/>
            <p14:sldId id="257"/>
            <p14:sldId id="1283"/>
            <p14:sldId id="1024"/>
            <p14:sldId id="1305"/>
            <p14:sldId id="1292"/>
            <p14:sldId id="1296"/>
            <p14:sldId id="1294"/>
            <p14:sldId id="1298"/>
            <p14:sldId id="1009"/>
            <p14:sldId id="1223"/>
            <p14:sldId id="1288"/>
            <p14:sldId id="1266"/>
            <p14:sldId id="1268"/>
            <p14:sldId id="1270"/>
            <p14:sldId id="1272"/>
            <p14:sldId id="1274"/>
            <p14:sldId id="1397"/>
            <p14:sldId id="1310"/>
            <p14:sldId id="1420"/>
            <p14:sldId id="1258"/>
            <p14:sldId id="1260"/>
            <p14:sldId id="1261"/>
            <p14:sldId id="1290"/>
            <p14:sldId id="1300"/>
            <p14:sldId id="1313"/>
            <p14:sldId id="1314"/>
            <p14:sldId id="1319"/>
            <p14:sldId id="1321"/>
            <p14:sldId id="1323"/>
            <p14:sldId id="1325"/>
            <p14:sldId id="1327"/>
            <p14:sldId id="1328"/>
            <p14:sldId id="1331"/>
            <p14:sldId id="1333"/>
            <p14:sldId id="1335"/>
            <p14:sldId id="1253"/>
            <p14:sldId id="1081"/>
            <p14:sldId id="1336"/>
            <p14:sldId id="1398"/>
            <p14:sldId id="1401"/>
            <p14:sldId id="1403"/>
            <p14:sldId id="1404"/>
            <p14:sldId id="1407"/>
            <p14:sldId id="1064"/>
            <p14:sldId id="1344"/>
            <p14:sldId id="1409"/>
            <p14:sldId id="1411"/>
            <p14:sldId id="1280"/>
            <p14:sldId id="1079"/>
            <p14:sldId id="1412"/>
            <p14:sldId id="1414"/>
            <p14:sldId id="1073"/>
            <p14:sldId id="1034"/>
            <p14:sldId id="1349"/>
            <p14:sldId id="1351"/>
            <p14:sldId id="1353"/>
            <p14:sldId id="1356"/>
            <p14:sldId id="1234"/>
            <p14:sldId id="1357"/>
            <p14:sldId id="1360"/>
            <p14:sldId id="1362"/>
            <p14:sldId id="1364"/>
            <p14:sldId id="1366"/>
            <p14:sldId id="1368"/>
            <p14:sldId id="1370"/>
            <p14:sldId id="1371"/>
            <p14:sldId id="1373"/>
            <p14:sldId id="1093"/>
            <p14:sldId id="1375"/>
            <p14:sldId id="1377"/>
            <p14:sldId id="1379"/>
            <p14:sldId id="1381"/>
            <p14:sldId id="1384"/>
            <p14:sldId id="1386"/>
            <p14:sldId id="1388"/>
            <p14:sldId id="1391"/>
            <p14:sldId id="1392"/>
            <p14:sldId id="1394"/>
            <p14:sldId id="141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90" autoAdjust="0"/>
    <p:restoredTop sz="94660"/>
  </p:normalViewPr>
  <p:slideViewPr>
    <p:cSldViewPr snapToGrid="0">
      <p:cViewPr varScale="1">
        <p:scale>
          <a:sx n="113" d="100"/>
          <a:sy n="113" d="100"/>
        </p:scale>
        <p:origin x="1266" y="12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D7A6056E-8B14-4C0D-8F1F-932C3648494E}"/>
    <pc:docChg chg="undo custSel addSld delSld modSld modSection">
      <pc:chgData name="George Huang" userId="7522906efeb502a4" providerId="LiveId" clId="{D7A6056E-8B14-4C0D-8F1F-932C3648494E}" dt="2023-08-01T15:16:30.801" v="152" actId="20577"/>
      <pc:docMkLst>
        <pc:docMk/>
      </pc:docMkLst>
      <pc:sldChg chg="del">
        <pc:chgData name="George Huang" userId="7522906efeb502a4" providerId="LiveId" clId="{D7A6056E-8B14-4C0D-8F1F-932C3648494E}" dt="2023-07-31T05:17:05.249" v="0" actId="47"/>
        <pc:sldMkLst>
          <pc:docMk/>
          <pc:sldMk cId="1655492731" sldId="256"/>
        </pc:sldMkLst>
      </pc:sldChg>
      <pc:sldChg chg="del">
        <pc:chgData name="George Huang" userId="7522906efeb502a4" providerId="LiveId" clId="{D7A6056E-8B14-4C0D-8F1F-932C3648494E}" dt="2023-07-31T05:20:51.592" v="124" actId="47"/>
        <pc:sldMkLst>
          <pc:docMk/>
          <pc:sldMk cId="2053599087" sldId="1012"/>
        </pc:sldMkLst>
      </pc:sldChg>
      <pc:sldChg chg="add del">
        <pc:chgData name="George Huang" userId="7522906efeb502a4" providerId="LiveId" clId="{D7A6056E-8B14-4C0D-8F1F-932C3648494E}" dt="2023-07-31T05:17:45.928" v="30" actId="47"/>
        <pc:sldMkLst>
          <pc:docMk/>
          <pc:sldMk cId="1536416848" sldId="1022"/>
        </pc:sldMkLst>
      </pc:sldChg>
      <pc:sldChg chg="add del">
        <pc:chgData name="George Huang" userId="7522906efeb502a4" providerId="LiveId" clId="{D7A6056E-8B14-4C0D-8F1F-932C3648494E}" dt="2023-07-31T05:17:45.928" v="30" actId="47"/>
        <pc:sldMkLst>
          <pc:docMk/>
          <pc:sldMk cId="1811897664" sldId="1025"/>
        </pc:sldMkLst>
      </pc:sldChg>
      <pc:sldChg chg="add del">
        <pc:chgData name="George Huang" userId="7522906efeb502a4" providerId="LiveId" clId="{D7A6056E-8B14-4C0D-8F1F-932C3648494E}" dt="2023-07-31T05:17:45.928" v="30" actId="47"/>
        <pc:sldMkLst>
          <pc:docMk/>
          <pc:sldMk cId="1883227464" sldId="1026"/>
        </pc:sldMkLst>
      </pc:sldChg>
      <pc:sldChg chg="add del">
        <pc:chgData name="George Huang" userId="7522906efeb502a4" providerId="LiveId" clId="{D7A6056E-8B14-4C0D-8F1F-932C3648494E}" dt="2023-07-31T05:17:45.928" v="30" actId="47"/>
        <pc:sldMkLst>
          <pc:docMk/>
          <pc:sldMk cId="710050091" sldId="1027"/>
        </pc:sldMkLst>
      </pc:sldChg>
      <pc:sldChg chg="add del">
        <pc:chgData name="George Huang" userId="7522906efeb502a4" providerId="LiveId" clId="{D7A6056E-8B14-4C0D-8F1F-932C3648494E}" dt="2023-07-31T05:17:45.928" v="30" actId="47"/>
        <pc:sldMkLst>
          <pc:docMk/>
          <pc:sldMk cId="2587355873" sldId="1028"/>
        </pc:sldMkLst>
      </pc:sldChg>
      <pc:sldChg chg="add del">
        <pc:chgData name="George Huang" userId="7522906efeb502a4" providerId="LiveId" clId="{D7A6056E-8B14-4C0D-8F1F-932C3648494E}" dt="2023-07-31T05:17:45.928" v="30" actId="47"/>
        <pc:sldMkLst>
          <pc:docMk/>
          <pc:sldMk cId="22273982" sldId="1029"/>
        </pc:sldMkLst>
      </pc:sldChg>
      <pc:sldChg chg="del">
        <pc:chgData name="George Huang" userId="7522906efeb502a4" providerId="LiveId" clId="{D7A6056E-8B14-4C0D-8F1F-932C3648494E}" dt="2023-07-31T05:18:04.974" v="46" actId="47"/>
        <pc:sldMkLst>
          <pc:docMk/>
          <pc:sldMk cId="2923843231" sldId="1030"/>
        </pc:sldMkLst>
      </pc:sldChg>
      <pc:sldChg chg="del">
        <pc:chgData name="George Huang" userId="7522906efeb502a4" providerId="LiveId" clId="{D7A6056E-8B14-4C0D-8F1F-932C3648494E}" dt="2023-07-31T05:18:52.106" v="63" actId="47"/>
        <pc:sldMkLst>
          <pc:docMk/>
          <pc:sldMk cId="790931885" sldId="1033"/>
        </pc:sldMkLst>
      </pc:sldChg>
      <pc:sldChg chg="del">
        <pc:chgData name="George Huang" userId="7522906efeb502a4" providerId="LiveId" clId="{D7A6056E-8B14-4C0D-8F1F-932C3648494E}" dt="2023-07-31T05:21:44.676" v="149" actId="47"/>
        <pc:sldMkLst>
          <pc:docMk/>
          <pc:sldMk cId="3747559725" sldId="1036"/>
        </pc:sldMkLst>
      </pc:sldChg>
      <pc:sldChg chg="del">
        <pc:chgData name="George Huang" userId="7522906efeb502a4" providerId="LiveId" clId="{D7A6056E-8B14-4C0D-8F1F-932C3648494E}" dt="2023-07-31T05:18:32.674" v="53" actId="47"/>
        <pc:sldMkLst>
          <pc:docMk/>
          <pc:sldMk cId="3186427853" sldId="1037"/>
        </pc:sldMkLst>
      </pc:sldChg>
      <pc:sldChg chg="del">
        <pc:chgData name="George Huang" userId="7522906efeb502a4" providerId="LiveId" clId="{D7A6056E-8B14-4C0D-8F1F-932C3648494E}" dt="2023-07-31T05:20:05.316" v="100" actId="47"/>
        <pc:sldMkLst>
          <pc:docMk/>
          <pc:sldMk cId="1512229067" sldId="1048"/>
        </pc:sldMkLst>
      </pc:sldChg>
      <pc:sldChg chg="del">
        <pc:chgData name="George Huang" userId="7522906efeb502a4" providerId="LiveId" clId="{D7A6056E-8B14-4C0D-8F1F-932C3648494E}" dt="2023-07-31T05:18:35.184" v="55" actId="47"/>
        <pc:sldMkLst>
          <pc:docMk/>
          <pc:sldMk cId="2021700606" sldId="1053"/>
        </pc:sldMkLst>
      </pc:sldChg>
      <pc:sldChg chg="del">
        <pc:chgData name="George Huang" userId="7522906efeb502a4" providerId="LiveId" clId="{D7A6056E-8B14-4C0D-8F1F-932C3648494E}" dt="2023-07-31T05:18:43.276" v="59" actId="47"/>
        <pc:sldMkLst>
          <pc:docMk/>
          <pc:sldMk cId="4224086467" sldId="1054"/>
        </pc:sldMkLst>
      </pc:sldChg>
      <pc:sldChg chg="del">
        <pc:chgData name="George Huang" userId="7522906efeb502a4" providerId="LiveId" clId="{D7A6056E-8B14-4C0D-8F1F-932C3648494E}" dt="2023-07-31T05:18:38.779" v="57" actId="47"/>
        <pc:sldMkLst>
          <pc:docMk/>
          <pc:sldMk cId="4138061161" sldId="1055"/>
        </pc:sldMkLst>
      </pc:sldChg>
      <pc:sldChg chg="del">
        <pc:chgData name="George Huang" userId="7522906efeb502a4" providerId="LiveId" clId="{D7A6056E-8B14-4C0D-8F1F-932C3648494E}" dt="2023-07-31T05:18:46.346" v="61" actId="47"/>
        <pc:sldMkLst>
          <pc:docMk/>
          <pc:sldMk cId="2493763118" sldId="1056"/>
        </pc:sldMkLst>
      </pc:sldChg>
      <pc:sldChg chg="del">
        <pc:chgData name="George Huang" userId="7522906efeb502a4" providerId="LiveId" clId="{D7A6056E-8B14-4C0D-8F1F-932C3648494E}" dt="2023-07-31T05:19:54.319" v="92" actId="47"/>
        <pc:sldMkLst>
          <pc:docMk/>
          <pc:sldMk cId="4006105692" sldId="1057"/>
        </pc:sldMkLst>
      </pc:sldChg>
      <pc:sldChg chg="del">
        <pc:chgData name="George Huang" userId="7522906efeb502a4" providerId="LiveId" clId="{D7A6056E-8B14-4C0D-8F1F-932C3648494E}" dt="2023-07-31T05:19:11.171" v="71" actId="47"/>
        <pc:sldMkLst>
          <pc:docMk/>
          <pc:sldMk cId="3134045117" sldId="1059"/>
        </pc:sldMkLst>
      </pc:sldChg>
      <pc:sldChg chg="del">
        <pc:chgData name="George Huang" userId="7522906efeb502a4" providerId="LiveId" clId="{D7A6056E-8B14-4C0D-8F1F-932C3648494E}" dt="2023-07-31T05:19:31.837" v="81" actId="47"/>
        <pc:sldMkLst>
          <pc:docMk/>
          <pc:sldMk cId="4054728808" sldId="1060"/>
        </pc:sldMkLst>
      </pc:sldChg>
      <pc:sldChg chg="del">
        <pc:chgData name="George Huang" userId="7522906efeb502a4" providerId="LiveId" clId="{D7A6056E-8B14-4C0D-8F1F-932C3648494E}" dt="2023-07-31T05:19:35.128" v="83" actId="47"/>
        <pc:sldMkLst>
          <pc:docMk/>
          <pc:sldMk cId="1387264395" sldId="1061"/>
        </pc:sldMkLst>
      </pc:sldChg>
      <pc:sldChg chg="del">
        <pc:chgData name="George Huang" userId="7522906efeb502a4" providerId="LiveId" clId="{D7A6056E-8B14-4C0D-8F1F-932C3648494E}" dt="2023-07-31T05:19:37.914" v="85" actId="47"/>
        <pc:sldMkLst>
          <pc:docMk/>
          <pc:sldMk cId="1532652926" sldId="1062"/>
        </pc:sldMkLst>
      </pc:sldChg>
      <pc:sldChg chg="del">
        <pc:chgData name="George Huang" userId="7522906efeb502a4" providerId="LiveId" clId="{D7A6056E-8B14-4C0D-8F1F-932C3648494E}" dt="2023-07-31T05:19:45.891" v="87" actId="47"/>
        <pc:sldMkLst>
          <pc:docMk/>
          <pc:sldMk cId="993340265" sldId="1063"/>
        </pc:sldMkLst>
      </pc:sldChg>
      <pc:sldChg chg="del">
        <pc:chgData name="George Huang" userId="7522906efeb502a4" providerId="LiveId" clId="{D7A6056E-8B14-4C0D-8F1F-932C3648494E}" dt="2023-07-31T05:20:14.622" v="106" actId="47"/>
        <pc:sldMkLst>
          <pc:docMk/>
          <pc:sldMk cId="898488547" sldId="1065"/>
        </pc:sldMkLst>
      </pc:sldChg>
      <pc:sldChg chg="del">
        <pc:chgData name="George Huang" userId="7522906efeb502a4" providerId="LiveId" clId="{D7A6056E-8B14-4C0D-8F1F-932C3648494E}" dt="2023-07-31T05:20:17.057" v="108" actId="47"/>
        <pc:sldMkLst>
          <pc:docMk/>
          <pc:sldMk cId="1904362369" sldId="1066"/>
        </pc:sldMkLst>
      </pc:sldChg>
      <pc:sldChg chg="del">
        <pc:chgData name="George Huang" userId="7522906efeb502a4" providerId="LiveId" clId="{D7A6056E-8B14-4C0D-8F1F-932C3648494E}" dt="2023-07-31T05:20:18.954" v="110" actId="47"/>
        <pc:sldMkLst>
          <pc:docMk/>
          <pc:sldMk cId="1301120547" sldId="1067"/>
        </pc:sldMkLst>
      </pc:sldChg>
      <pc:sldChg chg="del">
        <pc:chgData name="George Huang" userId="7522906efeb502a4" providerId="LiveId" clId="{D7A6056E-8B14-4C0D-8F1F-932C3648494E}" dt="2023-07-31T05:20:24.749" v="112" actId="47"/>
        <pc:sldMkLst>
          <pc:docMk/>
          <pc:sldMk cId="2673736598" sldId="1068"/>
        </pc:sldMkLst>
      </pc:sldChg>
      <pc:sldChg chg="del">
        <pc:chgData name="George Huang" userId="7522906efeb502a4" providerId="LiveId" clId="{D7A6056E-8B14-4C0D-8F1F-932C3648494E}" dt="2023-07-31T05:20:36.426" v="116" actId="47"/>
        <pc:sldMkLst>
          <pc:docMk/>
          <pc:sldMk cId="235064294" sldId="1069"/>
        </pc:sldMkLst>
      </pc:sldChg>
      <pc:sldChg chg="del">
        <pc:chgData name="George Huang" userId="7522906efeb502a4" providerId="LiveId" clId="{D7A6056E-8B14-4C0D-8F1F-932C3648494E}" dt="2023-07-31T05:18:56.188" v="65" actId="47"/>
        <pc:sldMkLst>
          <pc:docMk/>
          <pc:sldMk cId="3942966439" sldId="1070"/>
        </pc:sldMkLst>
      </pc:sldChg>
      <pc:sldChg chg="del">
        <pc:chgData name="George Huang" userId="7522906efeb502a4" providerId="LiveId" clId="{D7A6056E-8B14-4C0D-8F1F-932C3648494E}" dt="2023-07-31T05:19:01.413" v="69" actId="47"/>
        <pc:sldMkLst>
          <pc:docMk/>
          <pc:sldMk cId="1002660505" sldId="1071"/>
        </pc:sldMkLst>
      </pc:sldChg>
      <pc:sldChg chg="del">
        <pc:chgData name="George Huang" userId="7522906efeb502a4" providerId="LiveId" clId="{D7A6056E-8B14-4C0D-8F1F-932C3648494E}" dt="2023-07-31T05:20:55.962" v="126" actId="47"/>
        <pc:sldMkLst>
          <pc:docMk/>
          <pc:sldMk cId="3099587370" sldId="1074"/>
        </pc:sldMkLst>
      </pc:sldChg>
      <pc:sldChg chg="del">
        <pc:chgData name="George Huang" userId="7522906efeb502a4" providerId="LiveId" clId="{D7A6056E-8B14-4C0D-8F1F-932C3648494E}" dt="2023-07-31T05:21:02.667" v="128" actId="47"/>
        <pc:sldMkLst>
          <pc:docMk/>
          <pc:sldMk cId="1387557693" sldId="1075"/>
        </pc:sldMkLst>
      </pc:sldChg>
      <pc:sldChg chg="del">
        <pc:chgData name="George Huang" userId="7522906efeb502a4" providerId="LiveId" clId="{D7A6056E-8B14-4C0D-8F1F-932C3648494E}" dt="2023-07-31T05:21:05.285" v="130" actId="47"/>
        <pc:sldMkLst>
          <pc:docMk/>
          <pc:sldMk cId="3679716220" sldId="1076"/>
        </pc:sldMkLst>
      </pc:sldChg>
      <pc:sldChg chg="del">
        <pc:chgData name="George Huang" userId="7522906efeb502a4" providerId="LiveId" clId="{D7A6056E-8B14-4C0D-8F1F-932C3648494E}" dt="2023-07-31T05:19:16.372" v="73" actId="47"/>
        <pc:sldMkLst>
          <pc:docMk/>
          <pc:sldMk cId="2343105756" sldId="1077"/>
        </pc:sldMkLst>
      </pc:sldChg>
      <pc:sldChg chg="del">
        <pc:chgData name="George Huang" userId="7522906efeb502a4" providerId="LiveId" clId="{D7A6056E-8B14-4C0D-8F1F-932C3648494E}" dt="2023-07-31T05:18:58.650" v="67" actId="47"/>
        <pc:sldMkLst>
          <pc:docMk/>
          <pc:sldMk cId="3859127490" sldId="1080"/>
        </pc:sldMkLst>
      </pc:sldChg>
      <pc:sldChg chg="del">
        <pc:chgData name="George Huang" userId="7522906efeb502a4" providerId="LiveId" clId="{D7A6056E-8B14-4C0D-8F1F-932C3648494E}" dt="2023-07-31T05:20:40.100" v="120" actId="47"/>
        <pc:sldMkLst>
          <pc:docMk/>
          <pc:sldMk cId="2730574375" sldId="1087"/>
        </pc:sldMkLst>
      </pc:sldChg>
      <pc:sldChg chg="del">
        <pc:chgData name="George Huang" userId="7522906efeb502a4" providerId="LiveId" clId="{D7A6056E-8B14-4C0D-8F1F-932C3648494E}" dt="2023-07-31T05:19:57.408" v="94" actId="47"/>
        <pc:sldMkLst>
          <pc:docMk/>
          <pc:sldMk cId="536885935" sldId="1088"/>
        </pc:sldMkLst>
      </pc:sldChg>
      <pc:sldChg chg="del">
        <pc:chgData name="George Huang" userId="7522906efeb502a4" providerId="LiveId" clId="{D7A6056E-8B14-4C0D-8F1F-932C3648494E}" dt="2023-07-31T05:21:08.131" v="132" actId="47"/>
        <pc:sldMkLst>
          <pc:docMk/>
          <pc:sldMk cId="3051248637" sldId="1092"/>
        </pc:sldMkLst>
      </pc:sldChg>
      <pc:sldChg chg="del">
        <pc:chgData name="George Huang" userId="7522906efeb502a4" providerId="LiveId" clId="{D7A6056E-8B14-4C0D-8F1F-932C3648494E}" dt="2023-07-31T05:21:10.618" v="134" actId="47"/>
        <pc:sldMkLst>
          <pc:docMk/>
          <pc:sldMk cId="1175489549" sldId="1094"/>
        </pc:sldMkLst>
      </pc:sldChg>
      <pc:sldChg chg="del">
        <pc:chgData name="George Huang" userId="7522906efeb502a4" providerId="LiveId" clId="{D7A6056E-8B14-4C0D-8F1F-932C3648494E}" dt="2023-07-31T05:21:13.559" v="135" actId="47"/>
        <pc:sldMkLst>
          <pc:docMk/>
          <pc:sldMk cId="2890360612" sldId="1095"/>
        </pc:sldMkLst>
      </pc:sldChg>
      <pc:sldChg chg="del">
        <pc:chgData name="George Huang" userId="7522906efeb502a4" providerId="LiveId" clId="{D7A6056E-8B14-4C0D-8F1F-932C3648494E}" dt="2023-07-31T05:21:24.970" v="140" actId="47"/>
        <pc:sldMkLst>
          <pc:docMk/>
          <pc:sldMk cId="2651462254" sldId="1097"/>
        </pc:sldMkLst>
      </pc:sldChg>
      <pc:sldChg chg="del">
        <pc:chgData name="George Huang" userId="7522906efeb502a4" providerId="LiveId" clId="{D7A6056E-8B14-4C0D-8F1F-932C3648494E}" dt="2023-07-31T05:21:21.533" v="138" actId="47"/>
        <pc:sldMkLst>
          <pc:docMk/>
          <pc:sldMk cId="191520296" sldId="1103"/>
        </pc:sldMkLst>
      </pc:sldChg>
      <pc:sldChg chg="del">
        <pc:chgData name="George Huang" userId="7522906efeb502a4" providerId="LiveId" clId="{D7A6056E-8B14-4C0D-8F1F-932C3648494E}" dt="2023-07-31T05:18:03.067" v="44" actId="47"/>
        <pc:sldMkLst>
          <pc:docMk/>
          <pc:sldMk cId="4278717012" sldId="1134"/>
        </pc:sldMkLst>
      </pc:sldChg>
      <pc:sldChg chg="del">
        <pc:chgData name="George Huang" userId="7522906efeb502a4" providerId="LiveId" clId="{D7A6056E-8B14-4C0D-8F1F-932C3648494E}" dt="2023-07-31T05:20:02.773" v="98" actId="47"/>
        <pc:sldMkLst>
          <pc:docMk/>
          <pc:sldMk cId="3573917576" sldId="1139"/>
        </pc:sldMkLst>
      </pc:sldChg>
      <pc:sldChg chg="del">
        <pc:chgData name="George Huang" userId="7522906efeb502a4" providerId="LiveId" clId="{D7A6056E-8B14-4C0D-8F1F-932C3648494E}" dt="2023-07-31T05:20:43.049" v="122" actId="47"/>
        <pc:sldMkLst>
          <pc:docMk/>
          <pc:sldMk cId="1621606800" sldId="1140"/>
        </pc:sldMkLst>
      </pc:sldChg>
      <pc:sldChg chg="del">
        <pc:chgData name="George Huang" userId="7522906efeb502a4" providerId="LiveId" clId="{D7A6056E-8B14-4C0D-8F1F-932C3648494E}" dt="2023-07-31T05:19:23.269" v="77" actId="47"/>
        <pc:sldMkLst>
          <pc:docMk/>
          <pc:sldMk cId="2577159653" sldId="1141"/>
        </pc:sldMkLst>
      </pc:sldChg>
      <pc:sldChg chg="del">
        <pc:chgData name="George Huang" userId="7522906efeb502a4" providerId="LiveId" clId="{D7A6056E-8B14-4C0D-8F1F-932C3648494E}" dt="2023-07-31T05:21:30.568" v="143" actId="47"/>
        <pc:sldMkLst>
          <pc:docMk/>
          <pc:sldMk cId="1583379931" sldId="1142"/>
        </pc:sldMkLst>
      </pc:sldChg>
      <pc:sldChg chg="del">
        <pc:chgData name="George Huang" userId="7522906efeb502a4" providerId="LiveId" clId="{D7A6056E-8B14-4C0D-8F1F-932C3648494E}" dt="2023-07-31T05:21:42.132" v="147" actId="47"/>
        <pc:sldMkLst>
          <pc:docMk/>
          <pc:sldMk cId="431551824" sldId="1145"/>
        </pc:sldMkLst>
      </pc:sldChg>
      <pc:sldChg chg="modSp mod">
        <pc:chgData name="George Huang" userId="7522906efeb502a4" providerId="LiveId" clId="{D7A6056E-8B14-4C0D-8F1F-932C3648494E}" dt="2023-08-01T15:16:30.801" v="152" actId="20577"/>
        <pc:sldMkLst>
          <pc:docMk/>
          <pc:sldMk cId="3250649319" sldId="1223"/>
        </pc:sldMkLst>
        <pc:spChg chg="mod">
          <ac:chgData name="George Huang" userId="7522906efeb502a4" providerId="LiveId" clId="{D7A6056E-8B14-4C0D-8F1F-932C3648494E}" dt="2023-08-01T15:16:30.801" v="152" actId="20577"/>
          <ac:spMkLst>
            <pc:docMk/>
            <pc:sldMk cId="3250649319" sldId="1223"/>
            <ac:spMk id="3" creationId="{2342F707-955D-43C1-BADD-9089D2C87047}"/>
          </ac:spMkLst>
        </pc:spChg>
      </pc:sldChg>
      <pc:sldChg chg="del">
        <pc:chgData name="George Huang" userId="7522906efeb502a4" providerId="LiveId" clId="{D7A6056E-8B14-4C0D-8F1F-932C3648494E}" dt="2023-07-31T05:20:33.588" v="114" actId="47"/>
        <pc:sldMkLst>
          <pc:docMk/>
          <pc:sldMk cId="2667229431" sldId="1235"/>
        </pc:sldMkLst>
      </pc:sldChg>
      <pc:sldChg chg="del">
        <pc:chgData name="George Huang" userId="7522906efeb502a4" providerId="LiveId" clId="{D7A6056E-8B14-4C0D-8F1F-932C3648494E}" dt="2023-07-31T05:20:34.446" v="115" actId="47"/>
        <pc:sldMkLst>
          <pc:docMk/>
          <pc:sldMk cId="1997636626" sldId="1237"/>
        </pc:sldMkLst>
      </pc:sldChg>
      <pc:sldChg chg="del">
        <pc:chgData name="George Huang" userId="7522906efeb502a4" providerId="LiveId" clId="{D7A6056E-8B14-4C0D-8F1F-932C3648494E}" dt="2023-07-31T05:20:37.933" v="118" actId="47"/>
        <pc:sldMkLst>
          <pc:docMk/>
          <pc:sldMk cId="2996305379" sldId="1238"/>
        </pc:sldMkLst>
      </pc:sldChg>
      <pc:sldChg chg="del">
        <pc:chgData name="George Huang" userId="7522906efeb502a4" providerId="LiveId" clId="{D7A6056E-8B14-4C0D-8F1F-932C3648494E}" dt="2023-07-31T05:19:20.525" v="75" actId="47"/>
        <pc:sldMkLst>
          <pc:docMk/>
          <pc:sldMk cId="84058850" sldId="1254"/>
        </pc:sldMkLst>
      </pc:sldChg>
      <pc:sldChg chg="del">
        <pc:chgData name="George Huang" userId="7522906efeb502a4" providerId="LiveId" clId="{D7A6056E-8B14-4C0D-8F1F-932C3648494E}" dt="2023-07-31T05:18:26.620" v="50" actId="47"/>
        <pc:sldMkLst>
          <pc:docMk/>
          <pc:sldMk cId="1406655552" sldId="1259"/>
        </pc:sldMkLst>
      </pc:sldChg>
      <pc:sldChg chg="del">
        <pc:chgData name="George Huang" userId="7522906efeb502a4" providerId="LiveId" clId="{D7A6056E-8B14-4C0D-8F1F-932C3648494E}" dt="2023-07-31T05:18:26.620" v="50" actId="47"/>
        <pc:sldMkLst>
          <pc:docMk/>
          <pc:sldMk cId="4285986448" sldId="1262"/>
        </pc:sldMkLst>
      </pc:sldChg>
      <pc:sldChg chg="del">
        <pc:chgData name="George Huang" userId="7522906efeb502a4" providerId="LiveId" clId="{D7A6056E-8B14-4C0D-8F1F-932C3648494E}" dt="2023-07-31T05:18:26.620" v="50" actId="47"/>
        <pc:sldMkLst>
          <pc:docMk/>
          <pc:sldMk cId="2399603779" sldId="1263"/>
        </pc:sldMkLst>
      </pc:sldChg>
      <pc:sldChg chg="del">
        <pc:chgData name="George Huang" userId="7522906efeb502a4" providerId="LiveId" clId="{D7A6056E-8B14-4C0D-8F1F-932C3648494E}" dt="2023-07-31T05:18:26.620" v="50" actId="47"/>
        <pc:sldMkLst>
          <pc:docMk/>
          <pc:sldMk cId="3769401555" sldId="1264"/>
        </pc:sldMkLst>
      </pc:sldChg>
      <pc:sldChg chg="del">
        <pc:chgData name="George Huang" userId="7522906efeb502a4" providerId="LiveId" clId="{D7A6056E-8B14-4C0D-8F1F-932C3648494E}" dt="2023-07-31T05:17:57.521" v="39" actId="47"/>
        <pc:sldMkLst>
          <pc:docMk/>
          <pc:sldMk cId="2855589723" sldId="1267"/>
        </pc:sldMkLst>
      </pc:sldChg>
      <pc:sldChg chg="del">
        <pc:chgData name="George Huang" userId="7522906efeb502a4" providerId="LiveId" clId="{D7A6056E-8B14-4C0D-8F1F-932C3648494E}" dt="2023-07-31T05:17:58.225" v="40" actId="47"/>
        <pc:sldMkLst>
          <pc:docMk/>
          <pc:sldMk cId="1129160900" sldId="1269"/>
        </pc:sldMkLst>
      </pc:sldChg>
      <pc:sldChg chg="del">
        <pc:chgData name="George Huang" userId="7522906efeb502a4" providerId="LiveId" clId="{D7A6056E-8B14-4C0D-8F1F-932C3648494E}" dt="2023-07-31T05:17:59.043" v="41" actId="47"/>
        <pc:sldMkLst>
          <pc:docMk/>
          <pc:sldMk cId="2978287159" sldId="1271"/>
        </pc:sldMkLst>
      </pc:sldChg>
      <pc:sldChg chg="del">
        <pc:chgData name="George Huang" userId="7522906efeb502a4" providerId="LiveId" clId="{D7A6056E-8B14-4C0D-8F1F-932C3648494E}" dt="2023-07-31T05:18:00.806" v="42" actId="47"/>
        <pc:sldMkLst>
          <pc:docMk/>
          <pc:sldMk cId="4135248056" sldId="1273"/>
        </pc:sldMkLst>
      </pc:sldChg>
      <pc:sldChg chg="del">
        <pc:chgData name="George Huang" userId="7522906efeb502a4" providerId="LiveId" clId="{D7A6056E-8B14-4C0D-8F1F-932C3648494E}" dt="2023-07-31T05:18:01.711" v="43" actId="47"/>
        <pc:sldMkLst>
          <pc:docMk/>
          <pc:sldMk cId="686583899" sldId="1275"/>
        </pc:sldMkLst>
      </pc:sldChg>
      <pc:sldChg chg="del">
        <pc:chgData name="George Huang" userId="7522906efeb502a4" providerId="LiveId" clId="{D7A6056E-8B14-4C0D-8F1F-932C3648494E}" dt="2023-07-31T05:20:09.077" v="102" actId="47"/>
        <pc:sldMkLst>
          <pc:docMk/>
          <pc:sldMk cId="3185915642" sldId="1276"/>
        </pc:sldMkLst>
      </pc:sldChg>
      <pc:sldChg chg="del">
        <pc:chgData name="George Huang" userId="7522906efeb502a4" providerId="LiveId" clId="{D7A6056E-8B14-4C0D-8F1F-932C3648494E}" dt="2023-07-31T05:19:59.857" v="96" actId="47"/>
        <pc:sldMkLst>
          <pc:docMk/>
          <pc:sldMk cId="4256323306" sldId="1281"/>
        </pc:sldMkLst>
      </pc:sldChg>
      <pc:sldChg chg="add del">
        <pc:chgData name="George Huang" userId="7522906efeb502a4" providerId="LiveId" clId="{D7A6056E-8B14-4C0D-8F1F-932C3648494E}" dt="2023-07-31T05:17:45.928" v="30" actId="47"/>
        <pc:sldMkLst>
          <pc:docMk/>
          <pc:sldMk cId="963851976" sldId="1282"/>
        </pc:sldMkLst>
      </pc:sldChg>
      <pc:sldChg chg="del">
        <pc:chgData name="George Huang" userId="7522906efeb502a4" providerId="LiveId" clId="{D7A6056E-8B14-4C0D-8F1F-932C3648494E}" dt="2023-07-31T05:17:54.325" v="36" actId="47"/>
        <pc:sldMkLst>
          <pc:docMk/>
          <pc:sldMk cId="785222772" sldId="1284"/>
        </pc:sldMkLst>
      </pc:sldChg>
      <pc:sldChg chg="del">
        <pc:chgData name="George Huang" userId="7522906efeb502a4" providerId="LiveId" clId="{D7A6056E-8B14-4C0D-8F1F-932C3648494E}" dt="2023-07-31T05:17:55.446" v="37" actId="47"/>
        <pc:sldMkLst>
          <pc:docMk/>
          <pc:sldMk cId="2360502224" sldId="1287"/>
        </pc:sldMkLst>
      </pc:sldChg>
      <pc:sldChg chg="del">
        <pc:chgData name="George Huang" userId="7522906efeb502a4" providerId="LiveId" clId="{D7A6056E-8B14-4C0D-8F1F-932C3648494E}" dt="2023-07-31T05:17:56.480" v="38" actId="47"/>
        <pc:sldMkLst>
          <pc:docMk/>
          <pc:sldMk cId="2417419772" sldId="1289"/>
        </pc:sldMkLst>
      </pc:sldChg>
      <pc:sldChg chg="del">
        <pc:chgData name="George Huang" userId="7522906efeb502a4" providerId="LiveId" clId="{D7A6056E-8B14-4C0D-8F1F-932C3648494E}" dt="2023-07-31T05:18:29.470" v="51" actId="47"/>
        <pc:sldMkLst>
          <pc:docMk/>
          <pc:sldMk cId="2768729599" sldId="1291"/>
        </pc:sldMkLst>
      </pc:sldChg>
      <pc:sldChg chg="add del">
        <pc:chgData name="George Huang" userId="7522906efeb502a4" providerId="LiveId" clId="{D7A6056E-8B14-4C0D-8F1F-932C3648494E}" dt="2023-07-31T05:17:28.076" v="18" actId="47"/>
        <pc:sldMkLst>
          <pc:docMk/>
          <pc:sldMk cId="1431654079" sldId="1292"/>
        </pc:sldMkLst>
      </pc:sldChg>
      <pc:sldChg chg="del">
        <pc:chgData name="George Huang" userId="7522906efeb502a4" providerId="LiveId" clId="{D7A6056E-8B14-4C0D-8F1F-932C3648494E}" dt="2023-07-31T05:17:49.593" v="32" actId="47"/>
        <pc:sldMkLst>
          <pc:docMk/>
          <pc:sldMk cId="2708089289" sldId="1293"/>
        </pc:sldMkLst>
      </pc:sldChg>
      <pc:sldChg chg="add del">
        <pc:chgData name="George Huang" userId="7522906efeb502a4" providerId="LiveId" clId="{D7A6056E-8B14-4C0D-8F1F-932C3648494E}" dt="2023-07-31T05:17:27.587" v="16" actId="47"/>
        <pc:sldMkLst>
          <pc:docMk/>
          <pc:sldMk cId="302073733" sldId="1294"/>
        </pc:sldMkLst>
      </pc:sldChg>
      <pc:sldChg chg="del">
        <pc:chgData name="George Huang" userId="7522906efeb502a4" providerId="LiveId" clId="{D7A6056E-8B14-4C0D-8F1F-932C3648494E}" dt="2023-07-31T05:17:52.102" v="34" actId="47"/>
        <pc:sldMkLst>
          <pc:docMk/>
          <pc:sldMk cId="1479013481" sldId="1295"/>
        </pc:sldMkLst>
      </pc:sldChg>
      <pc:sldChg chg="add del">
        <pc:chgData name="George Huang" userId="7522906efeb502a4" providerId="LiveId" clId="{D7A6056E-8B14-4C0D-8F1F-932C3648494E}" dt="2023-07-31T05:17:27.835" v="17" actId="47"/>
        <pc:sldMkLst>
          <pc:docMk/>
          <pc:sldMk cId="3970859607" sldId="1296"/>
        </pc:sldMkLst>
      </pc:sldChg>
      <pc:sldChg chg="del">
        <pc:chgData name="George Huang" userId="7522906efeb502a4" providerId="LiveId" clId="{D7A6056E-8B14-4C0D-8F1F-932C3648494E}" dt="2023-07-31T05:17:51.178" v="33" actId="47"/>
        <pc:sldMkLst>
          <pc:docMk/>
          <pc:sldMk cId="1183261983" sldId="1297"/>
        </pc:sldMkLst>
      </pc:sldChg>
      <pc:sldChg chg="add del">
        <pc:chgData name="George Huang" userId="7522906efeb502a4" providerId="LiveId" clId="{D7A6056E-8B14-4C0D-8F1F-932C3648494E}" dt="2023-07-31T05:17:27.316" v="15" actId="47"/>
        <pc:sldMkLst>
          <pc:docMk/>
          <pc:sldMk cId="3710497959" sldId="1298"/>
        </pc:sldMkLst>
      </pc:sldChg>
      <pc:sldChg chg="del">
        <pc:chgData name="George Huang" userId="7522906efeb502a4" providerId="LiveId" clId="{D7A6056E-8B14-4C0D-8F1F-932C3648494E}" dt="2023-07-31T05:17:53.142" v="35" actId="47"/>
        <pc:sldMkLst>
          <pc:docMk/>
          <pc:sldMk cId="972257658" sldId="1299"/>
        </pc:sldMkLst>
      </pc:sldChg>
      <pc:sldChg chg="del">
        <pc:chgData name="George Huang" userId="7522906efeb502a4" providerId="LiveId" clId="{D7A6056E-8B14-4C0D-8F1F-932C3648494E}" dt="2023-07-31T05:18:30.796" v="52" actId="47"/>
        <pc:sldMkLst>
          <pc:docMk/>
          <pc:sldMk cId="2630621108" sldId="1301"/>
        </pc:sldMkLst>
      </pc:sldChg>
      <pc:sldChg chg="del">
        <pc:chgData name="George Huang" userId="7522906efeb502a4" providerId="LiveId" clId="{D7A6056E-8B14-4C0D-8F1F-932C3648494E}" dt="2023-07-31T05:19:22.292" v="76" actId="47"/>
        <pc:sldMkLst>
          <pc:docMk/>
          <pc:sldMk cId="3543405740" sldId="1302"/>
        </pc:sldMkLst>
      </pc:sldChg>
      <pc:sldChg chg="add del">
        <pc:chgData name="George Huang" userId="7522906efeb502a4" providerId="LiveId" clId="{D7A6056E-8B14-4C0D-8F1F-932C3648494E}" dt="2023-07-31T05:17:28.840" v="19" actId="47"/>
        <pc:sldMkLst>
          <pc:docMk/>
          <pc:sldMk cId="3222203839" sldId="1305"/>
        </pc:sldMkLst>
      </pc:sldChg>
      <pc:sldChg chg="del">
        <pc:chgData name="George Huang" userId="7522906efeb502a4" providerId="LiveId" clId="{D7A6056E-8B14-4C0D-8F1F-932C3648494E}" dt="2023-07-31T05:17:48.727" v="31" actId="47"/>
        <pc:sldMkLst>
          <pc:docMk/>
          <pc:sldMk cId="4083000071" sldId="1306"/>
        </pc:sldMkLst>
      </pc:sldChg>
      <pc:sldChg chg="add del">
        <pc:chgData name="George Huang" userId="7522906efeb502a4" providerId="LiveId" clId="{D7A6056E-8B14-4C0D-8F1F-932C3648494E}" dt="2023-07-31T05:17:37.478" v="29" actId="47"/>
        <pc:sldMkLst>
          <pc:docMk/>
          <pc:sldMk cId="1080279623" sldId="1308"/>
        </pc:sldMkLst>
      </pc:sldChg>
      <pc:sldChg chg="add del">
        <pc:chgData name="George Huang" userId="7522906efeb502a4" providerId="LiveId" clId="{D7A6056E-8B14-4C0D-8F1F-932C3648494E}" dt="2023-07-31T05:17:45.928" v="30" actId="47"/>
        <pc:sldMkLst>
          <pc:docMk/>
          <pc:sldMk cId="3991768894" sldId="1309"/>
        </pc:sldMkLst>
      </pc:sldChg>
      <pc:sldChg chg="del">
        <pc:chgData name="George Huang" userId="7522906efeb502a4" providerId="LiveId" clId="{D7A6056E-8B14-4C0D-8F1F-932C3648494E}" dt="2023-07-31T05:18:07.563" v="47" actId="47"/>
        <pc:sldMkLst>
          <pc:docMk/>
          <pc:sldMk cId="3887878712" sldId="1311"/>
        </pc:sldMkLst>
      </pc:sldChg>
      <pc:sldChg chg="del">
        <pc:chgData name="George Huang" userId="7522906efeb502a4" providerId="LiveId" clId="{D7A6056E-8B14-4C0D-8F1F-932C3648494E}" dt="2023-07-31T05:18:34.091" v="54" actId="47"/>
        <pc:sldMkLst>
          <pc:docMk/>
          <pc:sldMk cId="1308327317" sldId="1312"/>
        </pc:sldMkLst>
      </pc:sldChg>
      <pc:sldChg chg="del">
        <pc:chgData name="George Huang" userId="7522906efeb502a4" providerId="LiveId" clId="{D7A6056E-8B14-4C0D-8F1F-932C3648494E}" dt="2023-07-31T05:18:36.130" v="56" actId="47"/>
        <pc:sldMkLst>
          <pc:docMk/>
          <pc:sldMk cId="3817474941" sldId="1315"/>
        </pc:sldMkLst>
      </pc:sldChg>
      <pc:sldChg chg="del">
        <pc:chgData name="George Huang" userId="7522906efeb502a4" providerId="LiveId" clId="{D7A6056E-8B14-4C0D-8F1F-932C3648494E}" dt="2023-07-31T05:18:41.685" v="58" actId="47"/>
        <pc:sldMkLst>
          <pc:docMk/>
          <pc:sldMk cId="4052528053" sldId="1318"/>
        </pc:sldMkLst>
      </pc:sldChg>
      <pc:sldChg chg="del">
        <pc:chgData name="George Huang" userId="7522906efeb502a4" providerId="LiveId" clId="{D7A6056E-8B14-4C0D-8F1F-932C3648494E}" dt="2023-07-31T05:18:44.515" v="60" actId="47"/>
        <pc:sldMkLst>
          <pc:docMk/>
          <pc:sldMk cId="1861505328" sldId="1320"/>
        </pc:sldMkLst>
      </pc:sldChg>
      <pc:sldChg chg="del">
        <pc:chgData name="George Huang" userId="7522906efeb502a4" providerId="LiveId" clId="{D7A6056E-8B14-4C0D-8F1F-932C3648494E}" dt="2023-07-31T05:18:47.565" v="62" actId="47"/>
        <pc:sldMkLst>
          <pc:docMk/>
          <pc:sldMk cId="3177064275" sldId="1322"/>
        </pc:sldMkLst>
      </pc:sldChg>
      <pc:sldChg chg="del">
        <pc:chgData name="George Huang" userId="7522906efeb502a4" providerId="LiveId" clId="{D7A6056E-8B14-4C0D-8F1F-932C3648494E}" dt="2023-07-31T05:18:54.397" v="64" actId="47"/>
        <pc:sldMkLst>
          <pc:docMk/>
          <pc:sldMk cId="3453102943" sldId="1324"/>
        </pc:sldMkLst>
      </pc:sldChg>
      <pc:sldChg chg="del">
        <pc:chgData name="George Huang" userId="7522906efeb502a4" providerId="LiveId" clId="{D7A6056E-8B14-4C0D-8F1F-932C3648494E}" dt="2023-07-31T05:18:57.275" v="66" actId="47"/>
        <pc:sldMkLst>
          <pc:docMk/>
          <pc:sldMk cId="4113383994" sldId="1326"/>
        </pc:sldMkLst>
      </pc:sldChg>
      <pc:sldChg chg="del">
        <pc:chgData name="George Huang" userId="7522906efeb502a4" providerId="LiveId" clId="{D7A6056E-8B14-4C0D-8F1F-932C3648494E}" dt="2023-07-31T05:19:00.141" v="68" actId="47"/>
        <pc:sldMkLst>
          <pc:docMk/>
          <pc:sldMk cId="1596076926" sldId="1329"/>
        </pc:sldMkLst>
      </pc:sldChg>
      <pc:sldChg chg="del">
        <pc:chgData name="George Huang" userId="7522906efeb502a4" providerId="LiveId" clId="{D7A6056E-8B14-4C0D-8F1F-932C3648494E}" dt="2023-07-31T05:19:07.500" v="70" actId="47"/>
        <pc:sldMkLst>
          <pc:docMk/>
          <pc:sldMk cId="1877086497" sldId="1330"/>
        </pc:sldMkLst>
      </pc:sldChg>
      <pc:sldChg chg="del">
        <pc:chgData name="George Huang" userId="7522906efeb502a4" providerId="LiveId" clId="{D7A6056E-8B14-4C0D-8F1F-932C3648494E}" dt="2023-07-31T05:19:14.414" v="72" actId="47"/>
        <pc:sldMkLst>
          <pc:docMk/>
          <pc:sldMk cId="2974398580" sldId="1332"/>
        </pc:sldMkLst>
      </pc:sldChg>
      <pc:sldChg chg="del">
        <pc:chgData name="George Huang" userId="7522906efeb502a4" providerId="LiveId" clId="{D7A6056E-8B14-4C0D-8F1F-932C3648494E}" dt="2023-07-31T05:19:19.017" v="74" actId="47"/>
        <pc:sldMkLst>
          <pc:docMk/>
          <pc:sldMk cId="2959523948" sldId="1334"/>
        </pc:sldMkLst>
      </pc:sldChg>
      <pc:sldChg chg="del">
        <pc:chgData name="George Huang" userId="7522906efeb502a4" providerId="LiveId" clId="{D7A6056E-8B14-4C0D-8F1F-932C3648494E}" dt="2023-07-31T05:19:24.885" v="78" actId="47"/>
        <pc:sldMkLst>
          <pc:docMk/>
          <pc:sldMk cId="3016187190" sldId="1337"/>
        </pc:sldMkLst>
      </pc:sldChg>
      <pc:sldChg chg="del">
        <pc:chgData name="George Huang" userId="7522906efeb502a4" providerId="LiveId" clId="{D7A6056E-8B14-4C0D-8F1F-932C3648494E}" dt="2023-07-31T05:19:26.327" v="79" actId="47"/>
        <pc:sldMkLst>
          <pc:docMk/>
          <pc:sldMk cId="3938671884" sldId="1339"/>
        </pc:sldMkLst>
      </pc:sldChg>
      <pc:sldChg chg="del">
        <pc:chgData name="George Huang" userId="7522906efeb502a4" providerId="LiveId" clId="{D7A6056E-8B14-4C0D-8F1F-932C3648494E}" dt="2023-07-31T05:19:50.532" v="90" actId="47"/>
        <pc:sldMkLst>
          <pc:docMk/>
          <pc:sldMk cId="2891228569" sldId="1340"/>
        </pc:sldMkLst>
      </pc:sldChg>
      <pc:sldChg chg="del">
        <pc:chgData name="George Huang" userId="7522906efeb502a4" providerId="LiveId" clId="{D7A6056E-8B14-4C0D-8F1F-932C3648494E}" dt="2023-07-31T05:19:49.328" v="89" actId="47"/>
        <pc:sldMkLst>
          <pc:docMk/>
          <pc:sldMk cId="2417052013" sldId="1342"/>
        </pc:sldMkLst>
      </pc:sldChg>
      <pc:sldChg chg="del">
        <pc:chgData name="George Huang" userId="7522906efeb502a4" providerId="LiveId" clId="{D7A6056E-8B14-4C0D-8F1F-932C3648494E}" dt="2023-07-31T05:19:53.409" v="91" actId="47"/>
        <pc:sldMkLst>
          <pc:docMk/>
          <pc:sldMk cId="3472326427" sldId="1343"/>
        </pc:sldMkLst>
      </pc:sldChg>
      <pc:sldChg chg="del">
        <pc:chgData name="George Huang" userId="7522906efeb502a4" providerId="LiveId" clId="{D7A6056E-8B14-4C0D-8F1F-932C3648494E}" dt="2023-07-31T05:20:01.542" v="97" actId="47"/>
        <pc:sldMkLst>
          <pc:docMk/>
          <pc:sldMk cId="318763823" sldId="1345"/>
        </pc:sldMkLst>
      </pc:sldChg>
      <pc:sldChg chg="del">
        <pc:chgData name="George Huang" userId="7522906efeb502a4" providerId="LiveId" clId="{D7A6056E-8B14-4C0D-8F1F-932C3648494E}" dt="2023-07-31T05:20:09.681" v="103" actId="47"/>
        <pc:sldMkLst>
          <pc:docMk/>
          <pc:sldMk cId="2916424505" sldId="1346"/>
        </pc:sldMkLst>
      </pc:sldChg>
      <pc:sldChg chg="del">
        <pc:chgData name="George Huang" userId="7522906efeb502a4" providerId="LiveId" clId="{D7A6056E-8B14-4C0D-8F1F-932C3648494E}" dt="2023-07-31T05:20:13.900" v="105" actId="47"/>
        <pc:sldMkLst>
          <pc:docMk/>
          <pc:sldMk cId="589876199" sldId="1348"/>
        </pc:sldMkLst>
      </pc:sldChg>
      <pc:sldChg chg="del">
        <pc:chgData name="George Huang" userId="7522906efeb502a4" providerId="LiveId" clId="{D7A6056E-8B14-4C0D-8F1F-932C3648494E}" dt="2023-07-31T05:20:16.326" v="107" actId="47"/>
        <pc:sldMkLst>
          <pc:docMk/>
          <pc:sldMk cId="2526251392" sldId="1350"/>
        </pc:sldMkLst>
      </pc:sldChg>
      <pc:sldChg chg="del">
        <pc:chgData name="George Huang" userId="7522906efeb502a4" providerId="LiveId" clId="{D7A6056E-8B14-4C0D-8F1F-932C3648494E}" dt="2023-07-31T05:20:18.176" v="109" actId="47"/>
        <pc:sldMkLst>
          <pc:docMk/>
          <pc:sldMk cId="3442482491" sldId="1352"/>
        </pc:sldMkLst>
      </pc:sldChg>
      <pc:sldChg chg="del">
        <pc:chgData name="George Huang" userId="7522906efeb502a4" providerId="LiveId" clId="{D7A6056E-8B14-4C0D-8F1F-932C3648494E}" dt="2023-07-31T05:20:23.698" v="111" actId="47"/>
        <pc:sldMkLst>
          <pc:docMk/>
          <pc:sldMk cId="3015609447" sldId="1354"/>
        </pc:sldMkLst>
      </pc:sldChg>
      <pc:sldChg chg="del">
        <pc:chgData name="George Huang" userId="7522906efeb502a4" providerId="LiveId" clId="{D7A6056E-8B14-4C0D-8F1F-932C3648494E}" dt="2023-07-31T05:20:31.882" v="113" actId="47"/>
        <pc:sldMkLst>
          <pc:docMk/>
          <pc:sldMk cId="2962464094" sldId="1355"/>
        </pc:sldMkLst>
      </pc:sldChg>
      <pc:sldChg chg="del">
        <pc:chgData name="George Huang" userId="7522906efeb502a4" providerId="LiveId" clId="{D7A6056E-8B14-4C0D-8F1F-932C3648494E}" dt="2023-07-31T05:20:37.420" v="117" actId="47"/>
        <pc:sldMkLst>
          <pc:docMk/>
          <pc:sldMk cId="3116859430" sldId="1358"/>
        </pc:sldMkLst>
      </pc:sldChg>
      <pc:sldChg chg="del">
        <pc:chgData name="George Huang" userId="7522906efeb502a4" providerId="LiveId" clId="{D7A6056E-8B14-4C0D-8F1F-932C3648494E}" dt="2023-07-31T05:20:39.536" v="119" actId="47"/>
        <pc:sldMkLst>
          <pc:docMk/>
          <pc:sldMk cId="1765129541" sldId="1359"/>
        </pc:sldMkLst>
      </pc:sldChg>
      <pc:sldChg chg="del">
        <pc:chgData name="George Huang" userId="7522906efeb502a4" providerId="LiveId" clId="{D7A6056E-8B14-4C0D-8F1F-932C3648494E}" dt="2023-07-31T05:20:42.479" v="121" actId="47"/>
        <pc:sldMkLst>
          <pc:docMk/>
          <pc:sldMk cId="2749349769" sldId="1361"/>
        </pc:sldMkLst>
      </pc:sldChg>
      <pc:sldChg chg="del">
        <pc:chgData name="George Huang" userId="7522906efeb502a4" providerId="LiveId" clId="{D7A6056E-8B14-4C0D-8F1F-932C3648494E}" dt="2023-07-31T05:20:44.088" v="123" actId="47"/>
        <pc:sldMkLst>
          <pc:docMk/>
          <pc:sldMk cId="2076983345" sldId="1363"/>
        </pc:sldMkLst>
      </pc:sldChg>
      <pc:sldChg chg="del">
        <pc:chgData name="George Huang" userId="7522906efeb502a4" providerId="LiveId" clId="{D7A6056E-8B14-4C0D-8F1F-932C3648494E}" dt="2023-07-31T05:20:55.390" v="125" actId="47"/>
        <pc:sldMkLst>
          <pc:docMk/>
          <pc:sldMk cId="1732931411" sldId="1365"/>
        </pc:sldMkLst>
      </pc:sldChg>
      <pc:sldChg chg="del">
        <pc:chgData name="George Huang" userId="7522906efeb502a4" providerId="LiveId" clId="{D7A6056E-8B14-4C0D-8F1F-932C3648494E}" dt="2023-07-31T05:21:01.498" v="127" actId="47"/>
        <pc:sldMkLst>
          <pc:docMk/>
          <pc:sldMk cId="717226691" sldId="1367"/>
        </pc:sldMkLst>
      </pc:sldChg>
      <pc:sldChg chg="del">
        <pc:chgData name="George Huang" userId="7522906efeb502a4" providerId="LiveId" clId="{D7A6056E-8B14-4C0D-8F1F-932C3648494E}" dt="2023-07-31T05:21:04.543" v="129" actId="47"/>
        <pc:sldMkLst>
          <pc:docMk/>
          <pc:sldMk cId="1973679605" sldId="1369"/>
        </pc:sldMkLst>
      </pc:sldChg>
      <pc:sldChg chg="del">
        <pc:chgData name="George Huang" userId="7522906efeb502a4" providerId="LiveId" clId="{D7A6056E-8B14-4C0D-8F1F-932C3648494E}" dt="2023-07-31T05:21:06.960" v="131" actId="47"/>
        <pc:sldMkLst>
          <pc:docMk/>
          <pc:sldMk cId="4285047154" sldId="1372"/>
        </pc:sldMkLst>
      </pc:sldChg>
      <pc:sldChg chg="del">
        <pc:chgData name="George Huang" userId="7522906efeb502a4" providerId="LiveId" clId="{D7A6056E-8B14-4C0D-8F1F-932C3648494E}" dt="2023-07-31T05:21:09.248" v="133" actId="47"/>
        <pc:sldMkLst>
          <pc:docMk/>
          <pc:sldMk cId="1636011265" sldId="1374"/>
        </pc:sldMkLst>
      </pc:sldChg>
      <pc:sldChg chg="del">
        <pc:chgData name="George Huang" userId="7522906efeb502a4" providerId="LiveId" clId="{D7A6056E-8B14-4C0D-8F1F-932C3648494E}" dt="2023-07-31T05:21:17.746" v="136" actId="47"/>
        <pc:sldMkLst>
          <pc:docMk/>
          <pc:sldMk cId="456351527" sldId="1376"/>
        </pc:sldMkLst>
      </pc:sldChg>
      <pc:sldChg chg="del">
        <pc:chgData name="George Huang" userId="7522906efeb502a4" providerId="LiveId" clId="{D7A6056E-8B14-4C0D-8F1F-932C3648494E}" dt="2023-07-31T05:21:19.697" v="137" actId="47"/>
        <pc:sldMkLst>
          <pc:docMk/>
          <pc:sldMk cId="1839862487" sldId="1378"/>
        </pc:sldMkLst>
      </pc:sldChg>
      <pc:sldChg chg="del">
        <pc:chgData name="George Huang" userId="7522906efeb502a4" providerId="LiveId" clId="{D7A6056E-8B14-4C0D-8F1F-932C3648494E}" dt="2023-07-31T05:21:24.429" v="139" actId="47"/>
        <pc:sldMkLst>
          <pc:docMk/>
          <pc:sldMk cId="1422183139" sldId="1380"/>
        </pc:sldMkLst>
      </pc:sldChg>
      <pc:sldChg chg="del">
        <pc:chgData name="George Huang" userId="7522906efeb502a4" providerId="LiveId" clId="{D7A6056E-8B14-4C0D-8F1F-932C3648494E}" dt="2023-07-31T05:21:26.279" v="141" actId="47"/>
        <pc:sldMkLst>
          <pc:docMk/>
          <pc:sldMk cId="3417013102" sldId="1382"/>
        </pc:sldMkLst>
      </pc:sldChg>
      <pc:sldChg chg="del">
        <pc:chgData name="George Huang" userId="7522906efeb502a4" providerId="LiveId" clId="{D7A6056E-8B14-4C0D-8F1F-932C3648494E}" dt="2023-07-31T05:21:28.729" v="142" actId="47"/>
        <pc:sldMkLst>
          <pc:docMk/>
          <pc:sldMk cId="3617648633" sldId="1383"/>
        </pc:sldMkLst>
      </pc:sldChg>
      <pc:sldChg chg="del">
        <pc:chgData name="George Huang" userId="7522906efeb502a4" providerId="LiveId" clId="{D7A6056E-8B14-4C0D-8F1F-932C3648494E}" dt="2023-07-31T05:21:31.965" v="144" actId="47"/>
        <pc:sldMkLst>
          <pc:docMk/>
          <pc:sldMk cId="154834225" sldId="1385"/>
        </pc:sldMkLst>
      </pc:sldChg>
      <pc:sldChg chg="del">
        <pc:chgData name="George Huang" userId="7522906efeb502a4" providerId="LiveId" clId="{D7A6056E-8B14-4C0D-8F1F-932C3648494E}" dt="2023-07-31T05:21:36.228" v="145" actId="47"/>
        <pc:sldMkLst>
          <pc:docMk/>
          <pc:sldMk cId="2517208732" sldId="1387"/>
        </pc:sldMkLst>
      </pc:sldChg>
      <pc:sldChg chg="del">
        <pc:chgData name="George Huang" userId="7522906efeb502a4" providerId="LiveId" clId="{D7A6056E-8B14-4C0D-8F1F-932C3648494E}" dt="2023-07-31T05:21:41.370" v="146" actId="47"/>
        <pc:sldMkLst>
          <pc:docMk/>
          <pc:sldMk cId="3567525367" sldId="1390"/>
        </pc:sldMkLst>
      </pc:sldChg>
      <pc:sldChg chg="del">
        <pc:chgData name="George Huang" userId="7522906efeb502a4" providerId="LiveId" clId="{D7A6056E-8B14-4C0D-8F1F-932C3648494E}" dt="2023-07-31T05:21:43.767" v="148" actId="47"/>
        <pc:sldMkLst>
          <pc:docMk/>
          <pc:sldMk cId="3141354266" sldId="1393"/>
        </pc:sldMkLst>
      </pc:sldChg>
      <pc:sldChg chg="del">
        <pc:chgData name="George Huang" userId="7522906efeb502a4" providerId="LiveId" clId="{D7A6056E-8B14-4C0D-8F1F-932C3648494E}" dt="2023-07-31T05:21:46.498" v="150" actId="47"/>
        <pc:sldMkLst>
          <pc:docMk/>
          <pc:sldMk cId="3904239711" sldId="1395"/>
        </pc:sldMkLst>
      </pc:sldChg>
      <pc:sldChg chg="del">
        <pc:chgData name="George Huang" userId="7522906efeb502a4" providerId="LiveId" clId="{D7A6056E-8B14-4C0D-8F1F-932C3648494E}" dt="2023-07-31T05:18:04.092" v="45" actId="47"/>
        <pc:sldMkLst>
          <pc:docMk/>
          <pc:sldMk cId="1440056592" sldId="1396"/>
        </pc:sldMkLst>
      </pc:sldChg>
      <pc:sldChg chg="del">
        <pc:chgData name="George Huang" userId="7522906efeb502a4" providerId="LiveId" clId="{D7A6056E-8B14-4C0D-8F1F-932C3648494E}" dt="2023-07-31T05:19:29.826" v="80" actId="47"/>
        <pc:sldMkLst>
          <pc:docMk/>
          <pc:sldMk cId="449163247" sldId="1399"/>
        </pc:sldMkLst>
      </pc:sldChg>
      <pc:sldChg chg="del">
        <pc:chgData name="George Huang" userId="7522906efeb502a4" providerId="LiveId" clId="{D7A6056E-8B14-4C0D-8F1F-932C3648494E}" dt="2023-07-31T05:19:34.241" v="82" actId="47"/>
        <pc:sldMkLst>
          <pc:docMk/>
          <pc:sldMk cId="4193169616" sldId="1400"/>
        </pc:sldMkLst>
      </pc:sldChg>
      <pc:sldChg chg="del">
        <pc:chgData name="George Huang" userId="7522906efeb502a4" providerId="LiveId" clId="{D7A6056E-8B14-4C0D-8F1F-932C3648494E}" dt="2023-07-31T05:19:36.699" v="84" actId="47"/>
        <pc:sldMkLst>
          <pc:docMk/>
          <pc:sldMk cId="2070104233" sldId="1402"/>
        </pc:sldMkLst>
      </pc:sldChg>
      <pc:sldChg chg="del">
        <pc:chgData name="George Huang" userId="7522906efeb502a4" providerId="LiveId" clId="{D7A6056E-8B14-4C0D-8F1F-932C3648494E}" dt="2023-07-31T05:19:45.107" v="86" actId="47"/>
        <pc:sldMkLst>
          <pc:docMk/>
          <pc:sldMk cId="2856674958" sldId="1405"/>
        </pc:sldMkLst>
      </pc:sldChg>
      <pc:sldChg chg="del">
        <pc:chgData name="George Huang" userId="7522906efeb502a4" providerId="LiveId" clId="{D7A6056E-8B14-4C0D-8F1F-932C3648494E}" dt="2023-07-31T05:19:47.370" v="88" actId="47"/>
        <pc:sldMkLst>
          <pc:docMk/>
          <pc:sldMk cId="1734315418" sldId="1406"/>
        </pc:sldMkLst>
      </pc:sldChg>
      <pc:sldChg chg="del">
        <pc:chgData name="George Huang" userId="7522906efeb502a4" providerId="LiveId" clId="{D7A6056E-8B14-4C0D-8F1F-932C3648494E}" dt="2023-07-31T05:19:56.402" v="93" actId="47"/>
        <pc:sldMkLst>
          <pc:docMk/>
          <pc:sldMk cId="1599281755" sldId="1408"/>
        </pc:sldMkLst>
      </pc:sldChg>
      <pc:sldChg chg="del">
        <pc:chgData name="George Huang" userId="7522906efeb502a4" providerId="LiveId" clId="{D7A6056E-8B14-4C0D-8F1F-932C3648494E}" dt="2023-07-31T05:19:58.436" v="95" actId="47"/>
        <pc:sldMkLst>
          <pc:docMk/>
          <pc:sldMk cId="2712538580" sldId="1410"/>
        </pc:sldMkLst>
      </pc:sldChg>
      <pc:sldChg chg="del">
        <pc:chgData name="George Huang" userId="7522906efeb502a4" providerId="LiveId" clId="{D7A6056E-8B14-4C0D-8F1F-932C3648494E}" dt="2023-07-31T05:20:03.762" v="99" actId="47"/>
        <pc:sldMkLst>
          <pc:docMk/>
          <pc:sldMk cId="373394798" sldId="1413"/>
        </pc:sldMkLst>
      </pc:sldChg>
      <pc:sldChg chg="del">
        <pc:chgData name="George Huang" userId="7522906efeb502a4" providerId="LiveId" clId="{D7A6056E-8B14-4C0D-8F1F-932C3648494E}" dt="2023-07-31T05:20:07.218" v="101" actId="47"/>
        <pc:sldMkLst>
          <pc:docMk/>
          <pc:sldMk cId="3087201696" sldId="1415"/>
        </pc:sldMkLst>
      </pc:sldChg>
      <pc:sldChg chg="del">
        <pc:chgData name="George Huang" userId="7522906efeb502a4" providerId="LiveId" clId="{D7A6056E-8B14-4C0D-8F1F-932C3648494E}" dt="2023-07-31T05:20:12.601" v="104" actId="47"/>
        <pc:sldMkLst>
          <pc:docMk/>
          <pc:sldMk cId="1885903372" sldId="1417"/>
        </pc:sldMkLst>
      </pc:sldChg>
      <pc:sldChg chg="del">
        <pc:chgData name="George Huang" userId="7522906efeb502a4" providerId="LiveId" clId="{D7A6056E-8B14-4C0D-8F1F-932C3648494E}" dt="2023-07-31T05:21:47.746" v="151" actId="47"/>
        <pc:sldMkLst>
          <pc:docMk/>
          <pc:sldMk cId="1918818837" sldId="1419"/>
        </pc:sldMkLst>
      </pc:sldChg>
      <pc:sldChg chg="modSp mod">
        <pc:chgData name="George Huang" userId="7522906efeb502a4" providerId="LiveId" clId="{D7A6056E-8B14-4C0D-8F1F-932C3648494E}" dt="2023-07-31T05:18:13.029" v="48" actId="20577"/>
        <pc:sldMkLst>
          <pc:docMk/>
          <pc:sldMk cId="1081826824" sldId="1420"/>
        </pc:sldMkLst>
        <pc:spChg chg="mod">
          <ac:chgData name="George Huang" userId="7522906efeb502a4" providerId="LiveId" clId="{D7A6056E-8B14-4C0D-8F1F-932C3648494E}" dt="2023-07-31T05:18:13.029" v="48" actId="20577"/>
          <ac:spMkLst>
            <pc:docMk/>
            <pc:sldMk cId="1081826824" sldId="1420"/>
            <ac:spMk id="3" creationId="{2342F707-955D-43C1-BADD-9089D2C87047}"/>
          </ac:spMkLst>
        </pc:spChg>
      </pc:sldChg>
      <pc:sldChg chg="del">
        <pc:chgData name="George Huang" userId="7522906efeb502a4" providerId="LiveId" clId="{D7A6056E-8B14-4C0D-8F1F-932C3648494E}" dt="2023-07-31T05:18:20.290" v="49" actId="47"/>
        <pc:sldMkLst>
          <pc:docMk/>
          <pc:sldMk cId="4082575882" sldId="14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906F-F64D-479C-A5F2-95919214060D}" type="datetimeFigureOut">
              <a:rPr lang="en-US" smtClean="0"/>
              <a:t>8/1/2023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28D9-9F75-4F03-B37F-C22154627FDA}" type="slidenum">
              <a:rPr lang="en-US" smtClean="0"/>
              <a:t>‹#›</a:t>
            </a:fld>
            <a:endParaRPr lang="en-US"/>
          </a:p>
        </p:txBody>
      </p:sp>
    </p:spTree>
    <p:extLst>
      <p:ext uri="{BB962C8B-B14F-4D97-AF65-F5344CB8AC3E}">
        <p14:creationId xmlns:p14="http://schemas.microsoft.com/office/powerpoint/2010/main" val="32654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2151181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768068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1295994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2601978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2289354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2403618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1877462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4043145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1901015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2909388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3559886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3900148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3174005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19373513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12628018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1460863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42665082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634571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1609049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37942901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Mourning about sin – true repentance.  True repentance would lead to a willingness to change.  True change comes from God because most people are too weak.</a:t>
            </a:r>
          </a:p>
          <a:p>
            <a:endParaRPr lang="en-US" dirty="0"/>
          </a:p>
          <a:p>
            <a:r>
              <a:rPr lang="en-US" dirty="0"/>
              <a:t>Meek = have power/authority but not use it wrongly or put people down.  That’s what JC had.  Real authority comes from God.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9331934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3708822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36342047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21176331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40539586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27246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15948602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17419747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1753984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14101090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39735160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22092361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4207776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36770221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17254324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13446766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33969237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5060564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38214379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31204386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203672119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17105476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36353089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Hunger for righteousness – God, His purposes, what He cares about.  If he seeks after God, you will find Him and receive His gifts.</a:t>
            </a:r>
          </a:p>
          <a:p>
            <a:endParaRPr lang="en-US" dirty="0"/>
          </a:p>
          <a:p>
            <a:r>
              <a:rPr lang="en-US" dirty="0"/>
              <a:t>Be merciful so you can receive mercy: God’s mercy is not free – JC paid the price.  He wants us to give a little since we were given much.</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3771633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JC is giving us a blueprint to God and Christian living under a God who provides salvation for us, forgives our sins, and wants to bless us and make us happy.  This is not how people in the Old Testament see their God.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28751419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412889795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11638156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250883989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123462343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1497233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288953434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131307246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379092597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280161990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3554925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23095404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95101916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300855260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310336976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327405007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197976558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3630494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Sometimes, when someone is going through the sin-removal process, we need to be thoughtful in our application of love and mercy</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342346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137502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1336545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ED492-566D-461B-B60C-1C0C7ADBD754}" type="datetimeFigureOut">
              <a:rPr lang="en-US" smtClean="0"/>
              <a:t>8/1/2023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FBE42-2457-45E6-980D-88CC0A8C3094}" type="slidenum">
              <a:rPr lang="en-US" smtClean="0"/>
              <a:t>‹#›</a:t>
            </a:fld>
            <a:endParaRPr lang="en-US"/>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8756-BBAC-4EC5-A8EF-7D0744CD6DE6}"/>
              </a:ext>
            </a:extLst>
          </p:cNvPr>
          <p:cNvSpPr>
            <a:spLocks noGrp="1"/>
          </p:cNvSpPr>
          <p:nvPr>
            <p:ph type="ctrTitle"/>
          </p:nvPr>
        </p:nvSpPr>
        <p:spPr>
          <a:xfrm>
            <a:off x="0" y="3534258"/>
            <a:ext cx="9144000" cy="2387600"/>
          </a:xfrm>
        </p:spPr>
        <p:txBody>
          <a:bodyPr>
            <a:noAutofit/>
          </a:bodyPr>
          <a:lstStyle/>
          <a:p>
            <a:r>
              <a:rPr lang="zh-TW" altLang="en-US" sz="7200" b="1" dirty="0">
                <a:latin typeface="Microsoft JhengHei" panose="020B0604030504040204" pitchFamily="34" charset="-120"/>
                <a:ea typeface="Microsoft JhengHei" panose="020B0604030504040204" pitchFamily="34" charset="-120"/>
              </a:rPr>
              <a:t>登山寶訓</a:t>
            </a:r>
            <a:r>
              <a:rPr lang="en-US" altLang="zh-TW" sz="7200" b="1" dirty="0">
                <a:latin typeface="Microsoft JhengHei" panose="020B0604030504040204" pitchFamily="34" charset="-120"/>
                <a:ea typeface="Microsoft JhengHei" panose="020B0604030504040204" pitchFamily="34" charset="-120"/>
              </a:rPr>
              <a:t>:</a:t>
            </a:r>
            <a:br>
              <a:rPr lang="en-US" altLang="zh-TW" sz="7200" b="1" dirty="0">
                <a:latin typeface="Microsoft JhengHei" panose="020B0604030504040204" pitchFamily="34" charset="-120"/>
                <a:ea typeface="Microsoft JhengHei" panose="020B0604030504040204" pitchFamily="34" charset="-120"/>
              </a:rPr>
            </a:br>
            <a:r>
              <a:rPr lang="zh-TW" altLang="en-US" sz="7200" b="1" dirty="0">
                <a:latin typeface="Microsoft JhengHei" panose="020B0604030504040204" pitchFamily="34" charset="-120"/>
                <a:ea typeface="Microsoft JhengHei" panose="020B0604030504040204" pitchFamily="34" charset="-120"/>
              </a:rPr>
              <a:t>往天國之路及</a:t>
            </a:r>
            <a:br>
              <a:rPr lang="en-US" altLang="zh-TW" sz="7200" b="1" dirty="0">
                <a:latin typeface="Microsoft JhengHei" panose="020B0604030504040204" pitchFamily="34" charset="-120"/>
                <a:ea typeface="Microsoft JhengHei" panose="020B0604030504040204" pitchFamily="34" charset="-120"/>
              </a:rPr>
            </a:br>
            <a:r>
              <a:rPr lang="zh-TW" altLang="en-US" sz="7200" b="1" dirty="0">
                <a:latin typeface="Microsoft JhengHei" panose="020B0604030504040204" pitchFamily="34" charset="-120"/>
                <a:ea typeface="Microsoft JhengHei" panose="020B0604030504040204" pitchFamily="34" charset="-120"/>
              </a:rPr>
              <a:t>獲得快樂的指南</a:t>
            </a:r>
            <a:br>
              <a:rPr lang="en-US" sz="9600" dirty="0"/>
            </a:br>
            <a:endParaRPr lang="en-US" sz="6400" b="1" dirty="0"/>
          </a:p>
        </p:txBody>
      </p:sp>
    </p:spTree>
    <p:extLst>
      <p:ext uri="{BB962C8B-B14F-4D97-AF65-F5344CB8AC3E}">
        <p14:creationId xmlns:p14="http://schemas.microsoft.com/office/powerpoint/2010/main" val="1829983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524932"/>
            <a:ext cx="8297334"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但大多數基督徒不知道八福也是真正幸福和滿足的秘訣。</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02073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41867" y="516467"/>
            <a:ext cx="8102600" cy="563231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我們是按照神的形像被造的（創世記 </a:t>
            </a:r>
            <a:r>
              <a:rPr lang="en-US" altLang="zh-TW" sz="6000" b="1" dirty="0">
                <a:latin typeface="Microsoft JhengHei" panose="020B0604030504040204" pitchFamily="34" charset="-120"/>
                <a:ea typeface="Microsoft JhengHei" panose="020B0604030504040204" pitchFamily="34" charset="-120"/>
              </a:rPr>
              <a:t>1:26</a:t>
            </a:r>
            <a:r>
              <a:rPr lang="zh-TW" altLang="en-US" sz="6000" b="1" dirty="0">
                <a:latin typeface="Microsoft JhengHei" panose="020B0604030504040204" pitchFamily="34" charset="-120"/>
                <a:ea typeface="Microsoft JhengHei" panose="020B0604030504040204" pitchFamily="34" charset="-120"/>
              </a:rPr>
              <a:t>）。 當我們變得更像神並做祂讓我們做的事情時，我們會感到最快樂和滿足。</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710497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8686800" cy="6555641"/>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什麼是</a:t>
            </a:r>
            <a:r>
              <a:rPr lang="zh-TW" altLang="en-US" sz="6000" b="1" dirty="0"/>
              <a:t> </a:t>
            </a:r>
            <a:r>
              <a:rPr lang="en-US" sz="6000" b="1" dirty="0"/>
              <a:t>“Beatitudes”?</a:t>
            </a:r>
            <a:endParaRPr lang="en-US" sz="6000" dirty="0"/>
          </a:p>
          <a:p>
            <a:r>
              <a:rPr lang="en-US" sz="6000" b="1" dirty="0"/>
              <a:t>Blessed = </a:t>
            </a:r>
            <a:r>
              <a:rPr lang="zh-TW" altLang="en-US" sz="6000" b="1" dirty="0">
                <a:latin typeface="Microsoft JhengHei" panose="020B0604030504040204" pitchFamily="34" charset="-120"/>
                <a:ea typeface="Microsoft JhengHei" panose="020B0604030504040204" pitchFamily="34" charset="-120"/>
              </a:rPr>
              <a:t>快樂</a:t>
            </a:r>
            <a:r>
              <a:rPr lang="en-US" sz="6000" b="1" dirty="0"/>
              <a:t>  (happy)</a:t>
            </a:r>
          </a:p>
          <a:p>
            <a:r>
              <a:rPr lang="en-US" sz="6000" b="1" dirty="0"/>
              <a:t>Beatitudes = </a:t>
            </a:r>
            <a:r>
              <a:rPr lang="zh-TW" altLang="en-US" sz="6000" b="1" dirty="0">
                <a:latin typeface="Microsoft JhengHei" panose="020B0604030504040204" pitchFamily="34" charset="-120"/>
                <a:ea typeface="Microsoft JhengHei" panose="020B0604030504040204" pitchFamily="34" charset="-120"/>
              </a:rPr>
              <a:t>極大的祝福</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快樂</a:t>
            </a:r>
            <a:r>
              <a:rPr lang="en-US" altLang="zh-TW" sz="6000" b="1" dirty="0"/>
              <a:t>(extreme blessedness)</a:t>
            </a:r>
            <a:endParaRPr lang="en-US" sz="6000" b="1" dirty="0"/>
          </a:p>
          <a:p>
            <a:r>
              <a:rPr lang="zh-TW" altLang="en-US" sz="6000" b="1" dirty="0">
                <a:latin typeface="Microsoft JhengHei" panose="020B0604030504040204" pitchFamily="34" charset="-120"/>
                <a:ea typeface="Microsoft JhengHei" panose="020B0604030504040204" pitchFamily="34" charset="-120"/>
              </a:rPr>
              <a:t>神的國</a:t>
            </a:r>
            <a:r>
              <a:rPr lang="en-US" sz="6000" b="1" dirty="0"/>
              <a:t> (Kingdom) = </a:t>
            </a:r>
            <a:r>
              <a:rPr lang="zh-TW" altLang="en-US" sz="6000" b="1" dirty="0">
                <a:latin typeface="Microsoft JhengHei" panose="020B0604030504040204" pitchFamily="34" charset="-120"/>
                <a:ea typeface="Microsoft JhengHei" panose="020B0604030504040204" pitchFamily="34" charset="-120"/>
              </a:rPr>
              <a:t>由神來管轄的地方</a:t>
            </a:r>
            <a:r>
              <a:rPr lang="zh-TW" altLang="en-US" sz="6000" b="1" dirty="0"/>
              <a:t> </a:t>
            </a:r>
            <a:r>
              <a:rPr lang="en-US" sz="6000" b="1" dirty="0"/>
              <a:t>(King’s dominion)</a:t>
            </a:r>
            <a:endParaRPr lang="zh-TW" altLang="en-US" sz="6000" b="1" kern="1000" spc="-5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839007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245600" cy="3785652"/>
          </a:xfrm>
          <a:prstGeom prst="rect">
            <a:avLst/>
          </a:prstGeom>
        </p:spPr>
        <p:txBody>
          <a:bodyPr wrap="square">
            <a:spAutoFit/>
          </a:bodyPr>
          <a:lstStyle/>
          <a:p>
            <a:r>
              <a:rPr lang="zh-TW" altLang="en-US" sz="6000" b="1" kern="1000" spc="-51" dirty="0">
                <a:latin typeface="Microsoft JhengHei" panose="020B0604030504040204" pitchFamily="34" charset="-120"/>
                <a:ea typeface="Microsoft JhengHei" panose="020B0604030504040204" pitchFamily="34" charset="-120"/>
              </a:rPr>
              <a:t>在八福中</a:t>
            </a:r>
            <a:r>
              <a:rPr lang="zh-TW" altLang="en-US" sz="6000" b="1" kern="1000" spc="-51">
                <a:latin typeface="Microsoft JhengHei" panose="020B0604030504040204" pitchFamily="34" charset="-120"/>
                <a:ea typeface="Microsoft JhengHei" panose="020B0604030504040204" pitchFamily="34" charset="-120"/>
              </a:rPr>
              <a:t>，要先</a:t>
            </a:r>
            <a:r>
              <a:rPr lang="zh-TW" altLang="en-US" sz="6000" b="1" kern="1000" spc="-51" dirty="0">
                <a:latin typeface="Microsoft JhengHei" panose="020B0604030504040204" pitchFamily="34" charset="-120"/>
                <a:ea typeface="Microsoft JhengHei" panose="020B0604030504040204" pitchFamily="34" charset="-120"/>
              </a:rPr>
              <a:t>去除罪 </a:t>
            </a:r>
            <a:r>
              <a:rPr lang="en-US" altLang="zh-TW" sz="6000" b="1" kern="1000" spc="-51" dirty="0">
                <a:ea typeface="Microsoft JhengHei" panose="020B0604030504040204" pitchFamily="34" charset="-120"/>
              </a:rPr>
              <a:t>(1-2)</a:t>
            </a:r>
            <a:r>
              <a:rPr lang="zh-TW" altLang="en-US" sz="6000" b="1" kern="1000" spc="-51" dirty="0">
                <a:latin typeface="Microsoft JhengHei" panose="020B0604030504040204" pitchFamily="34" charset="-120"/>
                <a:ea typeface="Microsoft JhengHei" panose="020B0604030504040204" pitchFamily="34" charset="-120"/>
              </a:rPr>
              <a:t>，然後軟化心 </a:t>
            </a:r>
            <a:r>
              <a:rPr lang="en-US" altLang="zh-TW" sz="6000" b="1" kern="1000" spc="-51" dirty="0">
                <a:ea typeface="Microsoft JhengHei" panose="020B0604030504040204" pitchFamily="34" charset="-120"/>
              </a:rPr>
              <a:t>(3-6)</a:t>
            </a:r>
            <a:r>
              <a:rPr lang="zh-TW" altLang="en-US" sz="6000" b="1" kern="1000" spc="-51" dirty="0">
                <a:latin typeface="Microsoft JhengHei" panose="020B0604030504040204" pitchFamily="34" charset="-120"/>
                <a:ea typeface="Microsoft JhengHei" panose="020B0604030504040204" pitchFamily="34" charset="-120"/>
              </a:rPr>
              <a:t>，才能準備基督徒去愛其他人並傳播福音 </a:t>
            </a:r>
            <a:r>
              <a:rPr lang="en-US" altLang="zh-TW" sz="6000" b="1" kern="1000" spc="-51" dirty="0">
                <a:ea typeface="Microsoft JhengHei" panose="020B0604030504040204" pitchFamily="34" charset="-120"/>
              </a:rPr>
              <a:t>(7-8)</a:t>
            </a:r>
            <a:r>
              <a:rPr lang="zh-TW" altLang="en-US" sz="6000" b="1" kern="1000" spc="-51" dirty="0">
                <a:latin typeface="Microsoft JhengHei" panose="020B0604030504040204" pitchFamily="34" charset="-120"/>
                <a:ea typeface="Microsoft JhengHei" panose="020B0604030504040204" pitchFamily="34" charset="-120"/>
              </a:rPr>
              <a:t> 。</a:t>
            </a:r>
            <a:endParaRPr lang="zh-TW" altLang="en-US" sz="6000" b="1" kern="1000" spc="-51" dirty="0">
              <a:ea typeface="Microsoft JhengHei" panose="020B0604030504040204" pitchFamily="34" charset="-120"/>
            </a:endParaRPr>
          </a:p>
        </p:txBody>
      </p:sp>
    </p:spTree>
    <p:extLst>
      <p:ext uri="{BB962C8B-B14F-4D97-AF65-F5344CB8AC3E}">
        <p14:creationId xmlns:p14="http://schemas.microsoft.com/office/powerpoint/2010/main" val="3250649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3730081379"/>
              </p:ext>
            </p:extLst>
          </p:nvPr>
        </p:nvGraphicFramePr>
        <p:xfrm>
          <a:off x="0" y="0"/>
          <a:ext cx="9144000" cy="6708793"/>
        </p:xfrm>
        <a:graphic>
          <a:graphicData uri="http://schemas.openxmlformats.org/drawingml/2006/table">
            <a:tbl>
              <a:tblPr firstRow="1" bandRow="1">
                <a:tableStyleId>{5C22544A-7EE6-4342-B048-85BDC9FD1C3A}</a:tableStyleId>
              </a:tblPr>
              <a:tblGrid>
                <a:gridCol w="4029559">
                  <a:extLst>
                    <a:ext uri="{9D8B030D-6E8A-4147-A177-3AD203B41FA5}">
                      <a16:colId xmlns:a16="http://schemas.microsoft.com/office/drawing/2014/main" val="1819383007"/>
                    </a:ext>
                  </a:extLst>
                </a:gridCol>
                <a:gridCol w="5114441">
                  <a:extLst>
                    <a:ext uri="{9D8B030D-6E8A-4147-A177-3AD203B41FA5}">
                      <a16:colId xmlns:a16="http://schemas.microsoft.com/office/drawing/2014/main" val="3382874069"/>
                    </a:ext>
                  </a:extLst>
                </a:gridCol>
              </a:tblGrid>
              <a:tr h="762592">
                <a:tc>
                  <a:txBody>
                    <a:bodyPr/>
                    <a:lstStyle/>
                    <a:p>
                      <a:pPr algn="ctr"/>
                      <a:r>
                        <a:rPr lang="zh-TW" altLang="en-US" sz="3500" b="1" dirty="0">
                          <a:latin typeface="Microsoft JhengHei" panose="020B0604030504040204" pitchFamily="34" charset="-120"/>
                          <a:ea typeface="Microsoft JhengHei" panose="020B0604030504040204" pitchFamily="34" charset="-120"/>
                        </a:rPr>
                        <a:t>八福</a:t>
                      </a:r>
                      <a:endParaRPr lang="en-US" sz="35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500" b="1" dirty="0">
                          <a:latin typeface="Microsoft JhengHei" panose="020B0604030504040204" pitchFamily="34" charset="-120"/>
                          <a:ea typeface="Microsoft JhengHei" panose="020B0604030504040204" pitchFamily="34" charset="-120"/>
                        </a:rPr>
                        <a:t>基督徒的行動</a:t>
                      </a:r>
                      <a:endParaRPr lang="en-US" sz="35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691239">
                <a:tc>
                  <a:txBody>
                    <a:bodyPr/>
                    <a:lstStyle/>
                    <a:p>
                      <a:pPr marL="0" marR="0">
                        <a:lnSpc>
                          <a:spcPct val="107000"/>
                        </a:lnSpc>
                        <a:spcBef>
                          <a:spcPts val="0"/>
                        </a:spcBef>
                        <a:spcAft>
                          <a:spcPts val="0"/>
                        </a:spcAft>
                      </a:pPr>
                      <a:r>
                        <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1.</a:t>
                      </a:r>
                      <a:r>
                        <a:rPr lang="zh-TW"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知道</a:t>
                      </a:r>
                      <a:r>
                        <a:rPr lang="zh-CN"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endPar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要回到神的面前</a:t>
                      </a:r>
                      <a:endPar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691239">
                <a:tc>
                  <a:txBody>
                    <a:bodyPr/>
                    <a:lstStyle/>
                    <a:p>
                      <a:pPr marL="0" marR="0">
                        <a:lnSpc>
                          <a:spcPct val="107000"/>
                        </a:lnSpc>
                        <a:spcBef>
                          <a:spcPts val="0"/>
                        </a:spcBef>
                        <a:spcAft>
                          <a:spcPts val="0"/>
                        </a:spcAft>
                      </a:pPr>
                      <a:r>
                        <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2.</a:t>
                      </a:r>
                      <a:r>
                        <a:rPr lang="zh-CN"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為罪而難過</a:t>
                      </a:r>
                      <a:endPar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脫離罪惡</a:t>
                      </a:r>
                      <a:endPar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691239">
                <a:tc>
                  <a:txBody>
                    <a:bodyPr/>
                    <a:lstStyle/>
                    <a:p>
                      <a:pPr marL="0" marR="0">
                        <a:lnSpc>
                          <a:spcPct val="107000"/>
                        </a:lnSpc>
                        <a:spcBef>
                          <a:spcPts val="0"/>
                        </a:spcBef>
                        <a:spcAft>
                          <a:spcPts val="0"/>
                        </a:spcAft>
                      </a:pP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3.</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不靠自己去打壓別人</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691239">
                <a:tc>
                  <a:txBody>
                    <a:bodyPr/>
                    <a:lstStyle/>
                    <a:p>
                      <a:pPr marL="0" marR="0">
                        <a:lnSpc>
                          <a:spcPct val="107000"/>
                        </a:lnSpc>
                        <a:spcBef>
                          <a:spcPts val="0"/>
                        </a:spcBef>
                        <a:spcAft>
                          <a:spcPts val="0"/>
                        </a:spcAft>
                      </a:pP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4.</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親近神</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不過度的追求世上之物</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691239">
                <a:tc>
                  <a:txBody>
                    <a:bodyPr/>
                    <a:lstStyle/>
                    <a:p>
                      <a:pPr marL="0" marR="0">
                        <a:lnSpc>
                          <a:spcPct val="107000"/>
                        </a:lnSpc>
                        <a:spcBef>
                          <a:spcPts val="0"/>
                        </a:spcBef>
                        <a:spcAft>
                          <a:spcPts val="0"/>
                        </a:spcAft>
                      </a:pP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5.</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TW" alt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要體諒別人</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697931">
                <a:tc>
                  <a:txBody>
                    <a:bodyPr/>
                    <a:lstStyle/>
                    <a:p>
                      <a:pPr marL="0" marR="0">
                        <a:lnSpc>
                          <a:spcPct val="107000"/>
                        </a:lnSpc>
                        <a:spcBef>
                          <a:spcPts val="0"/>
                        </a:spcBef>
                        <a:spcAft>
                          <a:spcPts val="0"/>
                        </a:spcAft>
                      </a:pP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6.</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500" b="1" dirty="0">
                          <a:solidFill>
                            <a:srgbClr val="002060"/>
                          </a:solidFill>
                          <a:latin typeface="Microsoft JhengHei" panose="020B0604030504040204" pitchFamily="34" charset="-120"/>
                          <a:ea typeface="Microsoft JhengHei" panose="020B0604030504040204" pitchFamily="34" charset="-120"/>
                        </a:rPr>
                        <a:t>純潔的心</a:t>
                      </a: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要沒有不對的動機</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691239">
                <a:tc>
                  <a:txBody>
                    <a:bodyPr/>
                    <a:lstStyle/>
                    <a:p>
                      <a:pPr marL="0" marR="0">
                        <a:lnSpc>
                          <a:spcPct val="107000"/>
                        </a:lnSpc>
                        <a:spcBef>
                          <a:spcPts val="0"/>
                        </a:spcBef>
                        <a:spcAft>
                          <a:spcPts val="0"/>
                        </a:spcAft>
                      </a:pPr>
                      <a:r>
                        <a:rPr lang="en-US" altLang="zh-TW"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7.</a:t>
                      </a:r>
                      <a:r>
                        <a:rPr lang="zh-TW" alt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締造和平或平安</a:t>
                      </a:r>
                      <a:endParaRPr 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chemeClr val="accent6">
                              <a:lumMod val="50000"/>
                            </a:schemeClr>
                          </a:solidFill>
                          <a:latin typeface="Microsoft JhengHei" panose="020B0604030504040204" pitchFamily="34" charset="-120"/>
                          <a:ea typeface="Microsoft JhengHei" panose="020B0604030504040204" pitchFamily="34" charset="-120"/>
                        </a:rPr>
                        <a:t>恢復神與人</a:t>
                      </a:r>
                      <a:r>
                        <a:rPr lang="en-US" altLang="zh-TW" sz="3500" b="1" dirty="0">
                          <a:solidFill>
                            <a:schemeClr val="accent6">
                              <a:lumMod val="50000"/>
                            </a:schemeClr>
                          </a:solidFill>
                          <a:latin typeface="Microsoft JhengHei" panose="020B0604030504040204" pitchFamily="34" charset="-120"/>
                          <a:ea typeface="Microsoft JhengHei" panose="020B0604030504040204" pitchFamily="34" charset="-120"/>
                        </a:rPr>
                        <a:t>,</a:t>
                      </a:r>
                      <a:r>
                        <a:rPr lang="zh-TW" altLang="en-US" sz="3500" b="1" dirty="0">
                          <a:solidFill>
                            <a:schemeClr val="accent6">
                              <a:lumMod val="50000"/>
                            </a:schemeClr>
                          </a:solidFill>
                          <a:latin typeface="Microsoft JhengHei" panose="020B0604030504040204" pitchFamily="34" charset="-120"/>
                          <a:ea typeface="Microsoft JhengHei" panose="020B0604030504040204" pitchFamily="34" charset="-120"/>
                        </a:rPr>
                        <a:t>人與人的關係</a:t>
                      </a:r>
                      <a:endParaRPr 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691239">
                <a:tc>
                  <a:txBody>
                    <a:bodyPr/>
                    <a:lstStyle/>
                    <a:p>
                      <a:pPr marL="0" marR="0">
                        <a:lnSpc>
                          <a:spcPct val="107000"/>
                        </a:lnSpc>
                        <a:spcBef>
                          <a:spcPts val="0"/>
                        </a:spcBef>
                        <a:spcAft>
                          <a:spcPts val="0"/>
                        </a:spcAft>
                      </a:pPr>
                      <a:r>
                        <a:rPr 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8.</a:t>
                      </a:r>
                      <a:r>
                        <a:rPr lang="zh-TW" alt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為義受逼迫</a:t>
                      </a:r>
                      <a:endParaRPr 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為主工作要克服各樣困難</a:t>
                      </a:r>
                      <a:endParaRPr 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13419255"/>
                  </a:ext>
                </a:extLst>
              </a:tr>
            </a:tbl>
          </a:graphicData>
        </a:graphic>
      </p:graphicFrame>
    </p:spTree>
    <p:extLst>
      <p:ext uri="{BB962C8B-B14F-4D97-AF65-F5344CB8AC3E}">
        <p14:creationId xmlns:p14="http://schemas.microsoft.com/office/powerpoint/2010/main" val="1401062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246060" cy="7478970"/>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得福之道</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去了解你心靈的需要</a:t>
            </a:r>
            <a:endParaRPr lang="en-US" sz="6000" b="1"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solidFill>
                  <a:schemeClr val="bg1">
                    <a:lumMod val="75000"/>
                  </a:schemeClr>
                </a:solidFill>
                <a:latin typeface="Microsoft JhengHei" panose="020B0604030504040204" pitchFamily="34" charset="-120"/>
                <a:ea typeface="Microsoft JhengHei" panose="020B0604030504040204" pitchFamily="34" charset="-120"/>
              </a:rPr>
              <a:t>恢復與神的關係</a:t>
            </a:r>
            <a:endParaRPr lang="en-US" sz="6000" dirty="0">
              <a:solidFill>
                <a:schemeClr val="bg1">
                  <a:lumMod val="75000"/>
                </a:schemeClr>
              </a:solidFill>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solidFill>
                  <a:schemeClr val="bg1">
                    <a:lumMod val="75000"/>
                  </a:schemeClr>
                </a:solidFill>
                <a:latin typeface="Microsoft JhengHei" panose="020B0604030504040204" pitchFamily="34" charset="-120"/>
                <a:ea typeface="Microsoft JhengHei" panose="020B0604030504040204" pitchFamily="34" charset="-120"/>
              </a:rPr>
              <a:t>以對的態度來面對事情</a:t>
            </a:r>
            <a:endParaRPr lang="en-US" sz="6000" dirty="0">
              <a:solidFill>
                <a:schemeClr val="bg1">
                  <a:lumMod val="75000"/>
                </a:schemeClr>
              </a:solidFill>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solidFill>
                  <a:schemeClr val="bg1">
                    <a:lumMod val="75000"/>
                  </a:schemeClr>
                </a:solidFill>
                <a:latin typeface="Microsoft JhengHei" panose="020B0604030504040204" pitchFamily="34" charset="-120"/>
                <a:ea typeface="Microsoft JhengHei" panose="020B0604030504040204" pitchFamily="34" charset="-120"/>
              </a:rPr>
              <a:t>去做對的事情</a:t>
            </a:r>
            <a:endParaRPr lang="en-US" sz="6000" dirty="0">
              <a:solidFill>
                <a:schemeClr val="bg1">
                  <a:lumMod val="75000"/>
                </a:schemeClr>
              </a:solidFill>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solidFill>
                  <a:schemeClr val="bg1">
                    <a:lumMod val="75000"/>
                  </a:schemeClr>
                </a:solidFill>
                <a:latin typeface="Microsoft JhengHei" panose="020B0604030504040204" pitchFamily="34" charset="-120"/>
                <a:ea typeface="Microsoft JhengHei" panose="020B0604030504040204" pitchFamily="34" charset="-120"/>
              </a:rPr>
              <a:t>然後在地上及天上都會得到祂的應許</a:t>
            </a:r>
            <a:endParaRPr lang="en-US" sz="6000" dirty="0">
              <a:solidFill>
                <a:schemeClr val="bg1">
                  <a:lumMod val="75000"/>
                </a:schemeClr>
              </a:solidFill>
              <a:latin typeface="Microsoft JhengHei" panose="020B0604030504040204" pitchFamily="34" charset="-120"/>
              <a:ea typeface="Microsoft JhengHei" panose="020B0604030504040204" pitchFamily="34" charset="-120"/>
            </a:endParaRPr>
          </a:p>
          <a:p>
            <a:pPr algn="ctr"/>
            <a:endParaRPr lang="zh-TW" altLang="en-US" sz="6000" b="1" kern="1000" spc="-5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707435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246060" cy="7478970"/>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得福之道</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去了解你心靈的需要</a:t>
            </a:r>
            <a:endParaRPr lang="en-US" sz="6000" b="1"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恢復與神的關係</a:t>
            </a:r>
            <a:endParaRPr lang="en-US" sz="6000" b="1"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solidFill>
                  <a:schemeClr val="bg1">
                    <a:lumMod val="75000"/>
                  </a:schemeClr>
                </a:solidFill>
                <a:latin typeface="Microsoft JhengHei" panose="020B0604030504040204" pitchFamily="34" charset="-120"/>
                <a:ea typeface="Microsoft JhengHei" panose="020B0604030504040204" pitchFamily="34" charset="-120"/>
              </a:rPr>
              <a:t>以對的態度來面對事情</a:t>
            </a:r>
            <a:endParaRPr lang="en-US" sz="6000" b="1" dirty="0">
              <a:solidFill>
                <a:schemeClr val="bg1">
                  <a:lumMod val="75000"/>
                </a:schemeClr>
              </a:solidFill>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solidFill>
                  <a:schemeClr val="bg1">
                    <a:lumMod val="75000"/>
                  </a:schemeClr>
                </a:solidFill>
                <a:latin typeface="Microsoft JhengHei" panose="020B0604030504040204" pitchFamily="34" charset="-120"/>
                <a:ea typeface="Microsoft JhengHei" panose="020B0604030504040204" pitchFamily="34" charset="-120"/>
              </a:rPr>
              <a:t>去做對的事情</a:t>
            </a:r>
            <a:endParaRPr lang="en-US" sz="6000" b="1" dirty="0">
              <a:solidFill>
                <a:schemeClr val="bg1">
                  <a:lumMod val="75000"/>
                </a:schemeClr>
              </a:solidFill>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solidFill>
                  <a:schemeClr val="bg1">
                    <a:lumMod val="75000"/>
                  </a:schemeClr>
                </a:solidFill>
                <a:latin typeface="Microsoft JhengHei" panose="020B0604030504040204" pitchFamily="34" charset="-120"/>
                <a:ea typeface="Microsoft JhengHei" panose="020B0604030504040204" pitchFamily="34" charset="-120"/>
              </a:rPr>
              <a:t>然後在地上及天上都會得到祂的應許</a:t>
            </a:r>
            <a:endParaRPr lang="en-US" sz="6000" b="1" dirty="0">
              <a:solidFill>
                <a:schemeClr val="bg1">
                  <a:lumMod val="75000"/>
                </a:schemeClr>
              </a:solidFill>
              <a:latin typeface="Microsoft JhengHei" panose="020B0604030504040204" pitchFamily="34" charset="-120"/>
              <a:ea typeface="Microsoft JhengHei" panose="020B0604030504040204" pitchFamily="34" charset="-120"/>
            </a:endParaRPr>
          </a:p>
          <a:p>
            <a:pPr algn="ctr"/>
            <a:endParaRPr lang="zh-TW" altLang="en-US" sz="6000" b="1" kern="1000" spc="-5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49367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246060" cy="7478970"/>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得福之道</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去了解你心靈的需要</a:t>
            </a:r>
            <a:endParaRPr lang="en-US" sz="6000" b="1"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恢復與神的關係</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以對的態度來面對事情</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solidFill>
                  <a:schemeClr val="bg1">
                    <a:lumMod val="75000"/>
                  </a:schemeClr>
                </a:solidFill>
                <a:latin typeface="Microsoft JhengHei" panose="020B0604030504040204" pitchFamily="34" charset="-120"/>
                <a:ea typeface="Microsoft JhengHei" panose="020B0604030504040204" pitchFamily="34" charset="-120"/>
              </a:rPr>
              <a:t>去做對的事情</a:t>
            </a:r>
            <a:endParaRPr lang="en-US" sz="6000" b="1" dirty="0">
              <a:solidFill>
                <a:schemeClr val="bg1">
                  <a:lumMod val="75000"/>
                </a:schemeClr>
              </a:solidFill>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solidFill>
                  <a:schemeClr val="bg1">
                    <a:lumMod val="75000"/>
                  </a:schemeClr>
                </a:solidFill>
                <a:latin typeface="Microsoft JhengHei" panose="020B0604030504040204" pitchFamily="34" charset="-120"/>
                <a:ea typeface="Microsoft JhengHei" panose="020B0604030504040204" pitchFamily="34" charset="-120"/>
              </a:rPr>
              <a:t>然後在地上及天上都會得到祂的應許</a:t>
            </a:r>
            <a:endParaRPr lang="en-US" sz="6000" b="1" dirty="0">
              <a:solidFill>
                <a:schemeClr val="bg1">
                  <a:lumMod val="75000"/>
                </a:schemeClr>
              </a:solidFill>
              <a:latin typeface="Microsoft JhengHei" panose="020B0604030504040204" pitchFamily="34" charset="-120"/>
              <a:ea typeface="Microsoft JhengHei" panose="020B0604030504040204" pitchFamily="34" charset="-120"/>
            </a:endParaRPr>
          </a:p>
          <a:p>
            <a:pPr algn="ctr"/>
            <a:endParaRPr lang="zh-TW" altLang="en-US" sz="6000" b="1" kern="1000" spc="-5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902648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246060" cy="7478970"/>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得福之道</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去了解你心靈的需要</a:t>
            </a:r>
            <a:endParaRPr lang="en-US" sz="6000" b="1"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恢復與神的關係</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以對的態度來面對事情</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去做對的事情</a:t>
            </a:r>
            <a:endParaRPr lang="en-US" sz="6000" b="1"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solidFill>
                  <a:schemeClr val="bg1">
                    <a:lumMod val="75000"/>
                  </a:schemeClr>
                </a:solidFill>
                <a:latin typeface="Microsoft JhengHei" panose="020B0604030504040204" pitchFamily="34" charset="-120"/>
                <a:ea typeface="Microsoft JhengHei" panose="020B0604030504040204" pitchFamily="34" charset="-120"/>
              </a:rPr>
              <a:t>然後在地上及天上都會得到祂的應許</a:t>
            </a:r>
            <a:endParaRPr lang="en-US" sz="6000" b="1" dirty="0">
              <a:solidFill>
                <a:schemeClr val="bg1">
                  <a:lumMod val="75000"/>
                </a:schemeClr>
              </a:solidFill>
              <a:latin typeface="Microsoft JhengHei" panose="020B0604030504040204" pitchFamily="34" charset="-120"/>
              <a:ea typeface="Microsoft JhengHei" panose="020B0604030504040204" pitchFamily="34" charset="-120"/>
            </a:endParaRPr>
          </a:p>
          <a:p>
            <a:pPr algn="ctr"/>
            <a:endParaRPr lang="zh-TW" altLang="en-US" sz="6000" b="1" kern="1000" spc="-5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215114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246060" cy="7478970"/>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得福之道</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去了解你心靈的需要</a:t>
            </a:r>
            <a:endParaRPr lang="en-US" sz="6000" b="1"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恢復與神的關係</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以對的態度來面對事情</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去做對的事情</a:t>
            </a:r>
            <a:endParaRPr lang="en-US" sz="6000" dirty="0">
              <a:latin typeface="Microsoft JhengHei" panose="020B0604030504040204" pitchFamily="34" charset="-120"/>
              <a:ea typeface="Microsoft JhengHei" panose="020B0604030504040204" pitchFamily="34" charset="-120"/>
            </a:endParaRPr>
          </a:p>
          <a:p>
            <a:pPr marL="914366" indent="-914377">
              <a:buFont typeface="+mj-lt"/>
              <a:buAutoNum type="alphaLcPeriod"/>
            </a:pPr>
            <a:r>
              <a:rPr lang="zh-TW" altLang="en-US" sz="6000" b="1" dirty="0">
                <a:latin typeface="Microsoft JhengHei" panose="020B0604030504040204" pitchFamily="34" charset="-120"/>
                <a:ea typeface="Microsoft JhengHei" panose="020B0604030504040204" pitchFamily="34" charset="-120"/>
              </a:rPr>
              <a:t>然後在地上及天上都會得到祂的應許</a:t>
            </a:r>
            <a:endParaRPr lang="en-US" sz="6000" b="1" dirty="0">
              <a:latin typeface="Microsoft JhengHei" panose="020B0604030504040204" pitchFamily="34" charset="-120"/>
              <a:ea typeface="Microsoft JhengHei" panose="020B0604030504040204" pitchFamily="34" charset="-120"/>
            </a:endParaRPr>
          </a:p>
          <a:p>
            <a:pPr algn="ctr"/>
            <a:endParaRPr lang="zh-TW" altLang="en-US" sz="6000" b="1" kern="1000" spc="-5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23018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8756-BBAC-4EC5-A8EF-7D0744CD6DE6}"/>
              </a:ext>
            </a:extLst>
          </p:cNvPr>
          <p:cNvSpPr>
            <a:spLocks noGrp="1"/>
          </p:cNvSpPr>
          <p:nvPr>
            <p:ph type="ctrTitle"/>
          </p:nvPr>
        </p:nvSpPr>
        <p:spPr>
          <a:xfrm>
            <a:off x="0" y="1812580"/>
            <a:ext cx="9144000" cy="2387600"/>
          </a:xfrm>
        </p:spPr>
        <p:txBody>
          <a:bodyPr>
            <a:noAutofit/>
          </a:bodyPr>
          <a:lstStyle/>
          <a:p>
            <a:r>
              <a:rPr lang="zh-TW" altLang="en-US" sz="7200" b="1" dirty="0">
                <a:latin typeface="Microsoft JhengHei" panose="020B0604030504040204" pitchFamily="34" charset="-120"/>
                <a:ea typeface="Microsoft JhengHei" panose="020B0604030504040204" pitchFamily="34" charset="-120"/>
              </a:rPr>
              <a:t>讀經</a:t>
            </a:r>
            <a:br>
              <a:rPr lang="en-US" altLang="zh-TW" sz="7200" dirty="0">
                <a:latin typeface="Microsoft JhengHei" panose="020B0604030504040204" pitchFamily="34" charset="-120"/>
                <a:ea typeface="Microsoft JhengHei" panose="020B0604030504040204" pitchFamily="34" charset="-120"/>
              </a:rPr>
            </a:br>
            <a:r>
              <a:rPr lang="zh-TW" altLang="en-US" sz="7200" b="1" dirty="0">
                <a:latin typeface="Microsoft JhengHei" panose="020B0604030504040204" pitchFamily="34" charset="-120"/>
                <a:ea typeface="Microsoft JhengHei" panose="020B0604030504040204" pitchFamily="34" charset="-120"/>
              </a:rPr>
              <a:t>馬太福音 </a:t>
            </a:r>
            <a:r>
              <a:rPr lang="en-US" altLang="zh-TW" sz="7200" b="1" dirty="0"/>
              <a:t>5:2-12</a:t>
            </a:r>
            <a:endParaRPr lang="en-US" sz="6400" b="1" dirty="0"/>
          </a:p>
        </p:txBody>
      </p:sp>
    </p:spTree>
    <p:extLst>
      <p:ext uri="{BB962C8B-B14F-4D97-AF65-F5344CB8AC3E}">
        <p14:creationId xmlns:p14="http://schemas.microsoft.com/office/powerpoint/2010/main" val="3505195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199150" y="2034577"/>
            <a:ext cx="8627165" cy="2387600"/>
          </a:xfrm>
        </p:spPr>
        <p:txBody>
          <a:bodyPr>
            <a:noAutofit/>
          </a:bodyPr>
          <a:lstStyle/>
          <a:p>
            <a:r>
              <a:rPr lang="zh-TW" altLang="en-US" sz="7000" b="1" dirty="0">
                <a:latin typeface="Microsoft JhengHei" panose="020B0604030504040204" pitchFamily="34" charset="-120"/>
                <a:ea typeface="Microsoft JhengHei" panose="020B0604030504040204" pitchFamily="34" charset="-120"/>
              </a:rPr>
              <a:t>第一福</a:t>
            </a:r>
            <a:r>
              <a:rPr lang="en-US" altLang="zh-TW" sz="7000" b="1" dirty="0">
                <a:latin typeface="Microsoft JhengHei" panose="020B0604030504040204" pitchFamily="34" charset="-120"/>
                <a:ea typeface="Microsoft JhengHei" panose="020B0604030504040204" pitchFamily="34" charset="-120"/>
              </a:rPr>
              <a:t>:</a:t>
            </a:r>
            <a:r>
              <a:rPr lang="zh-TW" altLang="en-US" sz="7000" b="1" dirty="0">
                <a:latin typeface="Microsoft JhengHei" panose="020B0604030504040204" pitchFamily="34" charset="-120"/>
                <a:ea typeface="Microsoft JhengHei" panose="020B0604030504040204" pitchFamily="34" charset="-120"/>
              </a:rPr>
              <a:t>虛心</a:t>
            </a:r>
            <a:br>
              <a:rPr lang="en-US" altLang="zh-TW" sz="7000" b="1" dirty="0">
                <a:latin typeface="Microsoft JhengHei" panose="020B0604030504040204" pitchFamily="34" charset="-120"/>
                <a:ea typeface="Microsoft JhengHei" panose="020B0604030504040204" pitchFamily="34" charset="-120"/>
              </a:rPr>
            </a:br>
            <a:r>
              <a:rPr lang="en-US" sz="7000" b="1" dirty="0">
                <a:latin typeface="Microsoft JhengHei" panose="020B0604030504040204" pitchFamily="34" charset="-120"/>
                <a:ea typeface="Microsoft JhengHei" panose="020B0604030504040204" pitchFamily="34" charset="-120"/>
              </a:rPr>
              <a:t>(</a:t>
            </a:r>
            <a:r>
              <a:rPr lang="zh-TW" altLang="en-US" sz="7000" b="1" dirty="0">
                <a:latin typeface="Microsoft JhengHei" panose="020B0604030504040204" pitchFamily="34" charset="-120"/>
                <a:ea typeface="Microsoft JhengHei" panose="020B0604030504040204" pitchFamily="34" charset="-120"/>
              </a:rPr>
              <a:t>心靈貧窮</a:t>
            </a:r>
            <a:r>
              <a:rPr lang="en-US" sz="7000" b="1" dirty="0">
                <a:latin typeface="Microsoft JhengHei" panose="020B0604030504040204" pitchFamily="34" charset="-120"/>
                <a:ea typeface="Microsoft JhengHei" panose="020B0604030504040204" pitchFamily="34" charset="-120"/>
              </a:rPr>
              <a:t>)</a:t>
            </a:r>
            <a:endParaRPr lang="en-US" sz="7000" dirty="0"/>
          </a:p>
        </p:txBody>
      </p:sp>
    </p:spTree>
    <p:extLst>
      <p:ext uri="{BB962C8B-B14F-4D97-AF65-F5344CB8AC3E}">
        <p14:creationId xmlns:p14="http://schemas.microsoft.com/office/powerpoint/2010/main" val="4151454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06400" y="482600"/>
            <a:ext cx="8475133" cy="3908762"/>
          </a:xfrm>
          <a:prstGeom prst="rect">
            <a:avLst/>
          </a:prstGeom>
        </p:spPr>
        <p:txBody>
          <a:bodyPr wrap="square">
            <a:spAutoFit/>
          </a:bodyPr>
          <a:lstStyle/>
          <a:p>
            <a:pPr lvl="0"/>
            <a:r>
              <a:rPr lang="zh-TW" altLang="en-US" sz="6200" b="1" dirty="0">
                <a:latin typeface="Microsoft JhengHei" panose="020B0604030504040204" pitchFamily="34" charset="-120"/>
                <a:ea typeface="Microsoft JhengHei" panose="020B0604030504040204" pitchFamily="34" charset="-120"/>
              </a:rPr>
              <a:t>第一福</a:t>
            </a:r>
            <a:r>
              <a:rPr lang="en-US" altLang="zh-TW" sz="6200" b="1" dirty="0">
                <a:latin typeface="Microsoft JhengHei" panose="020B0604030504040204" pitchFamily="34" charset="-120"/>
                <a:ea typeface="Microsoft JhengHei" panose="020B0604030504040204" pitchFamily="34" charset="-120"/>
              </a:rPr>
              <a:t>: </a:t>
            </a:r>
          </a:p>
          <a:p>
            <a:pPr lvl="0"/>
            <a:r>
              <a:rPr lang="zh-TW" altLang="en-US" sz="6200" b="1" dirty="0">
                <a:latin typeface="Microsoft JhengHei" panose="020B0604030504040204" pitchFamily="34" charset="-120"/>
                <a:ea typeface="Microsoft JhengHei" panose="020B0604030504040204" pitchFamily="34" charset="-120"/>
              </a:rPr>
              <a:t>虛心</a:t>
            </a:r>
            <a:r>
              <a:rPr lang="en-US" altLang="zh-TW" sz="6200" b="1" dirty="0">
                <a:latin typeface="Microsoft JhengHei" panose="020B0604030504040204" pitchFamily="34" charset="-120"/>
                <a:ea typeface="Microsoft JhengHei" panose="020B0604030504040204" pitchFamily="34" charset="-120"/>
              </a:rPr>
              <a:t> </a:t>
            </a:r>
            <a:r>
              <a:rPr lang="en-US" sz="6200" b="1" dirty="0">
                <a:latin typeface="Microsoft JhengHei" panose="020B0604030504040204" pitchFamily="34" charset="-120"/>
                <a:ea typeface="Microsoft JhengHei" panose="020B0604030504040204" pitchFamily="34" charset="-120"/>
              </a:rPr>
              <a:t>(</a:t>
            </a:r>
            <a:r>
              <a:rPr lang="zh-TW" altLang="en-US" sz="6200" b="1" dirty="0">
                <a:latin typeface="Microsoft JhengHei" panose="020B0604030504040204" pitchFamily="34" charset="-120"/>
                <a:ea typeface="Microsoft JhengHei" panose="020B0604030504040204" pitchFamily="34" charset="-120"/>
              </a:rPr>
              <a:t>心靈貧窮</a:t>
            </a:r>
            <a:r>
              <a:rPr lang="en-US" sz="6200" b="1" dirty="0">
                <a:latin typeface="Microsoft JhengHei" panose="020B0604030504040204" pitchFamily="34" charset="-120"/>
                <a:ea typeface="Microsoft JhengHei" panose="020B0604030504040204" pitchFamily="34" charset="-120"/>
              </a:rPr>
              <a:t>) </a:t>
            </a:r>
            <a:r>
              <a:rPr lang="zh-TW" altLang="en-US" sz="6200" b="1" dirty="0">
                <a:latin typeface="Microsoft JhengHei" panose="020B0604030504040204" pitchFamily="34" charset="-120"/>
                <a:ea typeface="Microsoft JhengHei" panose="020B0604030504040204" pitchFamily="34" charset="-120"/>
              </a:rPr>
              <a:t>的人有福了， 因為天國是他們的。</a:t>
            </a:r>
            <a:endParaRPr lang="en-US" sz="6200" dirty="0"/>
          </a:p>
        </p:txBody>
      </p:sp>
    </p:spTree>
    <p:extLst>
      <p:ext uri="{BB962C8B-B14F-4D97-AF65-F5344CB8AC3E}">
        <p14:creationId xmlns:p14="http://schemas.microsoft.com/office/powerpoint/2010/main" val="4139571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06400" y="482600"/>
            <a:ext cx="8475133" cy="2000548"/>
          </a:xfrm>
          <a:prstGeom prst="rect">
            <a:avLst/>
          </a:prstGeom>
        </p:spPr>
        <p:txBody>
          <a:bodyPr wrap="square">
            <a:spAutoFit/>
          </a:bodyPr>
          <a:lstStyle/>
          <a:p>
            <a:pPr lvl="0"/>
            <a:r>
              <a:rPr lang="zh-TW" altLang="en-US" sz="6200" b="1" dirty="0">
                <a:latin typeface="Microsoft JhengHei" panose="020B0604030504040204" pitchFamily="34" charset="-120"/>
                <a:ea typeface="Microsoft JhengHei" panose="020B0604030504040204" pitchFamily="34" charset="-120"/>
              </a:rPr>
              <a:t>「心靈貧窮」聽起來並不像是什麼好的事情。</a:t>
            </a:r>
            <a:endParaRPr lang="en-US" sz="6200" dirty="0"/>
          </a:p>
        </p:txBody>
      </p:sp>
    </p:spTree>
    <p:extLst>
      <p:ext uri="{BB962C8B-B14F-4D97-AF65-F5344CB8AC3E}">
        <p14:creationId xmlns:p14="http://schemas.microsoft.com/office/powerpoint/2010/main" val="1081826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9144000" cy="4555093"/>
          </a:xfrm>
          <a:prstGeom prst="rect">
            <a:avLst/>
          </a:prstGeom>
        </p:spPr>
        <p:txBody>
          <a:bodyPr wrap="square">
            <a:spAutoFit/>
          </a:bodyPr>
          <a:lstStyle/>
          <a:p>
            <a:pPr lvl="0"/>
            <a:r>
              <a:rPr lang="zh-TW" altLang="en-US" sz="5800" b="1" dirty="0">
                <a:latin typeface="Microsoft JhengHei" panose="020B0604030504040204" pitchFamily="34" charset="-120"/>
                <a:ea typeface="Microsoft JhengHei" panose="020B0604030504040204" pitchFamily="34" charset="-120"/>
              </a:rPr>
              <a:t>路加福音 </a:t>
            </a:r>
            <a:r>
              <a:rPr lang="en-US" altLang="zh-TW" sz="5800" b="1" dirty="0">
                <a:latin typeface="Microsoft JhengHei" panose="020B0604030504040204" pitchFamily="34" charset="-120"/>
                <a:ea typeface="Microsoft JhengHei" panose="020B0604030504040204" pitchFamily="34" charset="-120"/>
              </a:rPr>
              <a:t>18:10-14</a:t>
            </a:r>
          </a:p>
          <a:p>
            <a:pPr lvl="0"/>
            <a:endParaRPr lang="en-US" altLang="zh-TW" sz="5800" b="1" dirty="0">
              <a:latin typeface="Microsoft JhengHei" panose="020B0604030504040204" pitchFamily="34" charset="-120"/>
              <a:ea typeface="Microsoft JhengHei" panose="020B0604030504040204" pitchFamily="34" charset="-120"/>
            </a:endParaRPr>
          </a:p>
          <a:p>
            <a:pPr lvl="0"/>
            <a:r>
              <a:rPr lang="zh-TW" altLang="en-US" sz="5800" b="1" dirty="0">
                <a:latin typeface="Microsoft JhengHei" panose="020B0604030504040204" pitchFamily="34" charset="-120"/>
                <a:ea typeface="Microsoft JhengHei" panose="020B0604030504040204" pitchFamily="34" charset="-120"/>
              </a:rPr>
              <a:t>耶穌設一個比喻，說：「有兩個人上殿裡去禱告，一個是法利賽人，一個是稅吏。</a:t>
            </a:r>
            <a:endParaRPr lang="en-US"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23782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9144000" cy="5755422"/>
          </a:xfrm>
          <a:prstGeom prst="rect">
            <a:avLst/>
          </a:prstGeom>
        </p:spPr>
        <p:txBody>
          <a:bodyPr wrap="square">
            <a:spAutoFit/>
          </a:bodyPr>
          <a:lstStyle/>
          <a:p>
            <a:r>
              <a:rPr lang="zh-TW" altLang="en-US" sz="5800" b="1" dirty="0">
                <a:latin typeface="Microsoft JhengHei" panose="020B0604030504040204" pitchFamily="34" charset="-120"/>
                <a:ea typeface="Microsoft JhengHei" panose="020B0604030504040204" pitchFamily="34" charset="-120"/>
              </a:rPr>
              <a:t>法利賽人站著，自言自語地禱告說</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神啊，我感謝你，</a:t>
            </a:r>
            <a:endParaRPr lang="en-US" sz="5800" b="1" dirty="0">
              <a:latin typeface="Microsoft JhengHei" panose="020B0604030504040204" pitchFamily="34" charset="-120"/>
              <a:ea typeface="Microsoft JhengHei" panose="020B0604030504040204" pitchFamily="34" charset="-120"/>
            </a:endParaRPr>
          </a:p>
          <a:p>
            <a:pPr lvl="0"/>
            <a:r>
              <a:rPr lang="zh-TW" altLang="en-US" sz="5800" b="1" dirty="0">
                <a:latin typeface="Microsoft JhengHei" panose="020B0604030504040204" pitchFamily="34" charset="-120"/>
                <a:ea typeface="Microsoft JhengHei" panose="020B0604030504040204" pitchFamily="34" charset="-120"/>
              </a:rPr>
              <a:t>我不像別人勒索、不義、姦淫，也不像這個稅吏。 </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我一個禮拜禁食兩次，凡我所得的都捐上十分之一。</a:t>
            </a:r>
            <a:r>
              <a:rPr lang="en-US" altLang="zh-TW" sz="5800" b="1" dirty="0">
                <a:latin typeface="Microsoft JhengHei" panose="020B0604030504040204" pitchFamily="34" charset="-120"/>
                <a:ea typeface="Microsoft JhengHei" panose="020B0604030504040204" pitchFamily="34" charset="-120"/>
              </a:rPr>
              <a:t>』</a:t>
            </a:r>
          </a:p>
          <a:p>
            <a:pPr lvl="0"/>
            <a:endParaRPr lang="en-US" altLang="zh-TW" sz="2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34388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9144000" cy="6432530"/>
          </a:xfrm>
          <a:prstGeom prst="rect">
            <a:avLst/>
          </a:prstGeom>
        </p:spPr>
        <p:txBody>
          <a:bodyPr wrap="square">
            <a:spAutoFit/>
          </a:bodyPr>
          <a:lstStyle/>
          <a:p>
            <a:r>
              <a:rPr lang="zh-TW" altLang="en-US" sz="5600" b="1" dirty="0">
                <a:latin typeface="Microsoft JhengHei" panose="020B0604030504040204" pitchFamily="34" charset="-120"/>
                <a:ea typeface="Microsoft JhengHei" panose="020B0604030504040204" pitchFamily="34" charset="-120"/>
              </a:rPr>
              <a:t>那稅吏遠遠地站著</a:t>
            </a:r>
            <a:r>
              <a:rPr lang="en-US" altLang="zh-TW" sz="5600" b="1" dirty="0">
                <a:latin typeface="Microsoft JhengHei" panose="020B0604030504040204" pitchFamily="34" charset="-120"/>
                <a:ea typeface="Microsoft JhengHei" panose="020B0604030504040204" pitchFamily="34" charset="-120"/>
              </a:rPr>
              <a:t>, </a:t>
            </a:r>
            <a:r>
              <a:rPr lang="zh-TW" altLang="en-US" sz="5600" b="1" dirty="0">
                <a:latin typeface="Microsoft JhengHei" panose="020B0604030504040204" pitchFamily="34" charset="-120"/>
                <a:ea typeface="Microsoft JhengHei" panose="020B0604030504040204" pitchFamily="34" charset="-120"/>
              </a:rPr>
              <a:t>連舉目望天也不敢</a:t>
            </a:r>
            <a:r>
              <a:rPr lang="en-US" altLang="zh-TW" sz="5600" b="1" dirty="0">
                <a:latin typeface="Microsoft JhengHei" panose="020B0604030504040204" pitchFamily="34" charset="-120"/>
                <a:ea typeface="Microsoft JhengHei" panose="020B0604030504040204" pitchFamily="34" charset="-120"/>
              </a:rPr>
              <a:t>, </a:t>
            </a:r>
            <a:r>
              <a:rPr lang="zh-TW" altLang="en-US" sz="5600" b="1" dirty="0">
                <a:latin typeface="Microsoft JhengHei" panose="020B0604030504040204" pitchFamily="34" charset="-120"/>
                <a:ea typeface="Microsoft JhengHei" panose="020B0604030504040204" pitchFamily="34" charset="-120"/>
              </a:rPr>
              <a:t>只捶著胸說</a:t>
            </a:r>
            <a:r>
              <a:rPr lang="en-US" altLang="zh-TW" sz="5600" b="1" dirty="0">
                <a:latin typeface="Microsoft JhengHei" panose="020B0604030504040204" pitchFamily="34" charset="-120"/>
                <a:ea typeface="Microsoft JhengHei" panose="020B0604030504040204" pitchFamily="34" charset="-120"/>
              </a:rPr>
              <a:t>: 『</a:t>
            </a:r>
            <a:r>
              <a:rPr lang="zh-TW" altLang="en-US" sz="5600" b="1" dirty="0">
                <a:latin typeface="Microsoft JhengHei" panose="020B0604030504040204" pitchFamily="34" charset="-120"/>
                <a:ea typeface="Microsoft JhengHei" panose="020B0604030504040204" pitchFamily="34" charset="-120"/>
              </a:rPr>
              <a:t>神啊</a:t>
            </a:r>
            <a:r>
              <a:rPr lang="en-US" altLang="zh-TW" sz="5600" b="1" dirty="0">
                <a:latin typeface="Microsoft JhengHei" panose="020B0604030504040204" pitchFamily="34" charset="-120"/>
                <a:ea typeface="Microsoft JhengHei" panose="020B0604030504040204" pitchFamily="34" charset="-120"/>
              </a:rPr>
              <a:t>, </a:t>
            </a:r>
            <a:r>
              <a:rPr lang="zh-TW" altLang="en-US" sz="5600" b="1" dirty="0">
                <a:latin typeface="Microsoft JhengHei" panose="020B0604030504040204" pitchFamily="34" charset="-120"/>
                <a:ea typeface="Microsoft JhengHei" panose="020B0604030504040204" pitchFamily="34" charset="-120"/>
              </a:rPr>
              <a:t>開恩可憐我這個罪人</a:t>
            </a:r>
            <a:r>
              <a:rPr lang="en-US" altLang="zh-TW" sz="5600" b="1" dirty="0">
                <a:latin typeface="Microsoft JhengHei" panose="020B0604030504040204" pitchFamily="34" charset="-120"/>
                <a:ea typeface="Microsoft JhengHei" panose="020B0604030504040204" pitchFamily="34" charset="-120"/>
              </a:rPr>
              <a:t>!』</a:t>
            </a:r>
          </a:p>
          <a:p>
            <a:pPr lvl="0"/>
            <a:endParaRPr lang="en-US" altLang="zh-TW" sz="2000" b="1" dirty="0">
              <a:latin typeface="Microsoft JhengHei" panose="020B0604030504040204" pitchFamily="34" charset="-120"/>
              <a:ea typeface="Microsoft JhengHei" panose="020B0604030504040204" pitchFamily="34" charset="-120"/>
            </a:endParaRPr>
          </a:p>
          <a:p>
            <a:pPr lvl="0"/>
            <a:r>
              <a:rPr lang="zh-TW" altLang="en-US" sz="5600" b="1" dirty="0">
                <a:latin typeface="Microsoft JhengHei" panose="020B0604030504040204" pitchFamily="34" charset="-120"/>
                <a:ea typeface="Microsoft JhengHei" panose="020B0604030504040204" pitchFamily="34" charset="-120"/>
              </a:rPr>
              <a:t>我告訴你們</a:t>
            </a:r>
            <a:r>
              <a:rPr lang="en-US" altLang="zh-TW" sz="5600" b="1" dirty="0">
                <a:latin typeface="Microsoft JhengHei" panose="020B0604030504040204" pitchFamily="34" charset="-120"/>
                <a:ea typeface="Microsoft JhengHei" panose="020B0604030504040204" pitchFamily="34" charset="-120"/>
              </a:rPr>
              <a:t>, </a:t>
            </a:r>
            <a:r>
              <a:rPr lang="zh-TW" altLang="en-US" sz="5600" b="1" dirty="0">
                <a:latin typeface="Microsoft JhengHei" panose="020B0604030504040204" pitchFamily="34" charset="-120"/>
                <a:ea typeface="Microsoft JhengHei" panose="020B0604030504040204" pitchFamily="34" charset="-120"/>
              </a:rPr>
              <a:t>這人回家去比那人倒算為義了。因為凡自高的</a:t>
            </a:r>
            <a:r>
              <a:rPr lang="en-US" altLang="zh-TW" sz="5600" b="1" dirty="0">
                <a:latin typeface="Microsoft JhengHei" panose="020B0604030504040204" pitchFamily="34" charset="-120"/>
                <a:ea typeface="Microsoft JhengHei" panose="020B0604030504040204" pitchFamily="34" charset="-120"/>
              </a:rPr>
              <a:t>, </a:t>
            </a:r>
            <a:r>
              <a:rPr lang="zh-TW" altLang="en-US" sz="5600" b="1" dirty="0">
                <a:latin typeface="Microsoft JhengHei" panose="020B0604030504040204" pitchFamily="34" charset="-120"/>
                <a:ea typeface="Microsoft JhengHei" panose="020B0604030504040204" pitchFamily="34" charset="-120"/>
              </a:rPr>
              <a:t>必降為卑</a:t>
            </a:r>
            <a:r>
              <a:rPr lang="en-US" altLang="zh-TW" sz="5600" b="1" dirty="0">
                <a:latin typeface="Microsoft JhengHei" panose="020B0604030504040204" pitchFamily="34" charset="-120"/>
                <a:ea typeface="Microsoft JhengHei" panose="020B0604030504040204" pitchFamily="34" charset="-120"/>
              </a:rPr>
              <a:t>; </a:t>
            </a:r>
            <a:r>
              <a:rPr lang="zh-TW" altLang="en-US" sz="5600" b="1" dirty="0">
                <a:latin typeface="Microsoft JhengHei" panose="020B0604030504040204" pitchFamily="34" charset="-120"/>
                <a:ea typeface="Microsoft JhengHei" panose="020B0604030504040204" pitchFamily="34" charset="-120"/>
              </a:rPr>
              <a:t>自卑的</a:t>
            </a:r>
            <a:r>
              <a:rPr lang="en-US" altLang="zh-TW" sz="5600" b="1" dirty="0">
                <a:latin typeface="Microsoft JhengHei" panose="020B0604030504040204" pitchFamily="34" charset="-120"/>
                <a:ea typeface="Microsoft JhengHei" panose="020B0604030504040204" pitchFamily="34" charset="-120"/>
              </a:rPr>
              <a:t>, </a:t>
            </a:r>
            <a:r>
              <a:rPr lang="zh-TW" altLang="en-US" sz="5600" b="1" dirty="0">
                <a:latin typeface="Microsoft JhengHei" panose="020B0604030504040204" pitchFamily="34" charset="-120"/>
                <a:ea typeface="Microsoft JhengHei" panose="020B0604030504040204" pitchFamily="34" charset="-120"/>
              </a:rPr>
              <a:t>必升為高。」</a:t>
            </a:r>
            <a:endParaRPr lang="en-US" sz="56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629512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50333" y="694267"/>
            <a:ext cx="8026400" cy="470898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法利賽人認為他做得很好，看不起稅吏。</a:t>
            </a:r>
            <a:endParaRPr lang="en-US" altLang="zh-TW" sz="6000" b="1" dirty="0">
              <a:latin typeface="Microsoft JhengHei" panose="020B0604030504040204" pitchFamily="34" charset="-120"/>
              <a:ea typeface="Microsoft JhengHei" panose="020B0604030504040204" pitchFamily="34" charset="-120"/>
            </a:endParaRPr>
          </a:p>
          <a:p>
            <a:pPr lvl="0"/>
            <a:endParaRPr lang="zh-TW" altLang="en-US" sz="6000" b="1" dirty="0">
              <a:latin typeface="Microsoft JhengHei" panose="020B0604030504040204" pitchFamily="34" charset="-120"/>
              <a:ea typeface="Microsoft JhengHei" panose="020B0604030504040204" pitchFamily="34" charset="-120"/>
            </a:endParaRPr>
          </a:p>
          <a:p>
            <a:pPr lvl="0"/>
            <a:r>
              <a:rPr lang="zh-TW" altLang="en-US" sz="6000" b="1" dirty="0">
                <a:latin typeface="Microsoft JhengHei" panose="020B0604030504040204" pitchFamily="34" charset="-120"/>
                <a:ea typeface="Microsoft JhengHei" panose="020B0604030504040204" pitchFamily="34" charset="-120"/>
              </a:rPr>
              <a:t>但那稅吏知道他是個罪人，請求神寬恕。</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053369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13267" y="491067"/>
            <a:ext cx="8559800" cy="563231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這個比寓並沒有告訴我們他們的真實生活方式。 他們對自己生活方式的評估可能是正確的。 但耶穌說稅吏在神面前得稱義。</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496962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7133" y="440267"/>
            <a:ext cx="8542868" cy="1938992"/>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那些知道自己有屬靈需要的人會找到神和永生。</a:t>
            </a:r>
            <a:endParaRPr lang="en-US" sz="6000" dirty="0"/>
          </a:p>
        </p:txBody>
      </p:sp>
    </p:spTree>
    <p:extLst>
      <p:ext uri="{BB962C8B-B14F-4D97-AF65-F5344CB8AC3E}">
        <p14:creationId xmlns:p14="http://schemas.microsoft.com/office/powerpoint/2010/main" val="229389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55600" y="626533"/>
            <a:ext cx="8382000"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你找不到你不在尋求的東西。就算你看到它，你也只會忽略它。</a:t>
            </a:r>
            <a:endParaRPr lang="en-US" sz="6000" dirty="0"/>
          </a:p>
        </p:txBody>
      </p:sp>
    </p:spTree>
    <p:extLst>
      <p:ext uri="{BB962C8B-B14F-4D97-AF65-F5344CB8AC3E}">
        <p14:creationId xmlns:p14="http://schemas.microsoft.com/office/powerpoint/2010/main" val="293367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03200" y="203200"/>
            <a:ext cx="8847666" cy="5906051"/>
          </a:xfrm>
        </p:spPr>
        <p:txBody>
          <a:bodyPr>
            <a:noAutofit/>
          </a:bodyPr>
          <a:lstStyle/>
          <a:p>
            <a:pPr marL="0" indent="0">
              <a:buNone/>
            </a:pPr>
            <a:r>
              <a:rPr lang="zh-TW" altLang="en-US" sz="6000" b="1" dirty="0">
                <a:latin typeface="Microsoft JhengHei" panose="020B0604030504040204" pitchFamily="34" charset="-120"/>
                <a:ea typeface="Microsoft JhengHei" panose="020B0604030504040204" pitchFamily="34" charset="-120"/>
              </a:rPr>
              <a:t>虛心的人有福了！</a:t>
            </a:r>
            <a:endParaRPr lang="en-US" altLang="zh-TW" sz="6000" b="1" dirty="0">
              <a:latin typeface="Microsoft JhengHei" panose="020B0604030504040204" pitchFamily="34" charset="-120"/>
              <a:ea typeface="Microsoft JhengHei" panose="020B0604030504040204" pitchFamily="34" charset="-120"/>
            </a:endParaRPr>
          </a:p>
          <a:p>
            <a:pPr marL="0" indent="0" algn="r">
              <a:buNone/>
            </a:pPr>
            <a:r>
              <a:rPr lang="zh-TW" altLang="en-US" sz="6000" b="1" dirty="0">
                <a:latin typeface="Microsoft JhengHei" panose="020B0604030504040204" pitchFamily="34" charset="-120"/>
                <a:ea typeface="Microsoft JhengHei" panose="020B0604030504040204" pitchFamily="34" charset="-120"/>
              </a:rPr>
              <a:t>因為天國是他們的。 </a:t>
            </a:r>
            <a:endParaRPr lang="en-US" altLang="zh-TW" sz="6000" b="1" dirty="0">
              <a:latin typeface="Microsoft JhengHei" panose="020B0604030504040204" pitchFamily="34" charset="-120"/>
              <a:ea typeface="Microsoft JhengHei" panose="020B0604030504040204" pitchFamily="34" charset="-120"/>
            </a:endParaRPr>
          </a:p>
          <a:p>
            <a:pPr marL="0" indent="0">
              <a:buNone/>
            </a:pPr>
            <a:endParaRPr lang="en-US" altLang="zh-TW" sz="2000" b="1" dirty="0">
              <a:latin typeface="Microsoft JhengHei" panose="020B0604030504040204" pitchFamily="34" charset="-120"/>
              <a:ea typeface="Microsoft JhengHei" panose="020B0604030504040204" pitchFamily="34" charset="-120"/>
            </a:endParaRPr>
          </a:p>
          <a:p>
            <a:pPr marL="0" indent="0">
              <a:buNone/>
            </a:pPr>
            <a:r>
              <a:rPr lang="zh-TW" altLang="en-US" sz="6000" b="1" dirty="0">
                <a:latin typeface="Microsoft JhengHei" panose="020B0604030504040204" pitchFamily="34" charset="-120"/>
                <a:ea typeface="Microsoft JhengHei" panose="020B0604030504040204" pitchFamily="34" charset="-120"/>
              </a:rPr>
              <a:t>哀慟的人有福了！</a:t>
            </a:r>
            <a:endParaRPr lang="en-US" altLang="zh-TW" sz="6000" b="1" dirty="0">
              <a:latin typeface="Microsoft JhengHei" panose="020B0604030504040204" pitchFamily="34" charset="-120"/>
              <a:ea typeface="Microsoft JhengHei" panose="020B0604030504040204" pitchFamily="34" charset="-120"/>
            </a:endParaRPr>
          </a:p>
          <a:p>
            <a:pPr marL="0" indent="0" algn="r">
              <a:buNone/>
            </a:pPr>
            <a:r>
              <a:rPr lang="zh-TW" altLang="en-US" sz="6000" b="1" dirty="0">
                <a:latin typeface="Microsoft JhengHei" panose="020B0604030504040204" pitchFamily="34" charset="-120"/>
                <a:ea typeface="Microsoft JhengHei" panose="020B0604030504040204" pitchFamily="34" charset="-120"/>
              </a:rPr>
              <a:t>因為他們必得安慰。 </a:t>
            </a:r>
          </a:p>
          <a:p>
            <a:pPr marL="0" indent="0">
              <a:buNone/>
            </a:pPr>
            <a:endParaRPr lang="en-US" altLang="zh-TW" sz="2000" b="1" dirty="0">
              <a:latin typeface="Microsoft JhengHei" panose="020B0604030504040204" pitchFamily="34" charset="-120"/>
              <a:ea typeface="Microsoft JhengHei" panose="020B0604030504040204" pitchFamily="34" charset="-120"/>
            </a:endParaRPr>
          </a:p>
          <a:p>
            <a:pPr marL="0" indent="0">
              <a:buNone/>
            </a:pPr>
            <a:r>
              <a:rPr lang="zh-TW" altLang="en-US" sz="6000" b="1" dirty="0">
                <a:latin typeface="Microsoft JhengHei" panose="020B0604030504040204" pitchFamily="34" charset="-120"/>
                <a:ea typeface="Microsoft JhengHei" panose="020B0604030504040204" pitchFamily="34" charset="-120"/>
              </a:rPr>
              <a:t>溫柔的人有福了！</a:t>
            </a:r>
            <a:endParaRPr lang="en-US" altLang="zh-TW" sz="6000" b="1" dirty="0">
              <a:latin typeface="Microsoft JhengHei" panose="020B0604030504040204" pitchFamily="34" charset="-120"/>
              <a:ea typeface="Microsoft JhengHei" panose="020B0604030504040204" pitchFamily="34" charset="-120"/>
            </a:endParaRPr>
          </a:p>
          <a:p>
            <a:pPr marL="0" indent="0" algn="r">
              <a:buNone/>
            </a:pPr>
            <a:r>
              <a:rPr lang="zh-TW" altLang="en-US" sz="6000" b="1" dirty="0">
                <a:latin typeface="Microsoft JhengHei" panose="020B0604030504040204" pitchFamily="34" charset="-120"/>
                <a:ea typeface="Microsoft JhengHei" panose="020B0604030504040204" pitchFamily="34" charset="-120"/>
              </a:rPr>
              <a:t>因為他們必承受地土。 </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146142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77332" y="592666"/>
            <a:ext cx="8466667"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你不能得到一些你不想收到的東西。你可以隨時把它扔掉。</a:t>
            </a:r>
            <a:endParaRPr lang="en-US" sz="6000" dirty="0"/>
          </a:p>
        </p:txBody>
      </p:sp>
    </p:spTree>
    <p:extLst>
      <p:ext uri="{BB962C8B-B14F-4D97-AF65-F5344CB8AC3E}">
        <p14:creationId xmlns:p14="http://schemas.microsoft.com/office/powerpoint/2010/main" val="1216718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1000" y="668866"/>
            <a:ext cx="8525933"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如果你不認為自己生病並去看醫生，你就無法拿到藥品及康復。</a:t>
            </a:r>
            <a:endParaRPr lang="en-US" sz="6000" dirty="0"/>
          </a:p>
        </p:txBody>
      </p:sp>
    </p:spTree>
    <p:extLst>
      <p:ext uri="{BB962C8B-B14F-4D97-AF65-F5344CB8AC3E}">
        <p14:creationId xmlns:p14="http://schemas.microsoft.com/office/powerpoint/2010/main" val="27474577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55600" y="973666"/>
            <a:ext cx="8441267" cy="3785652"/>
          </a:xfrm>
          <a:prstGeom prst="rect">
            <a:avLst/>
          </a:prstGeom>
        </p:spPr>
        <p:txBody>
          <a:bodyPr wrap="square">
            <a:spAutoFit/>
          </a:bodyPr>
          <a:lstStyle/>
          <a:p>
            <a:pPr lvl="0"/>
            <a:r>
              <a:rPr lang="zh-TW" altLang="en-US" sz="6000" b="1" dirty="0">
                <a:solidFill>
                  <a:srgbClr val="C00000"/>
                </a:solidFill>
                <a:latin typeface="Microsoft JhengHei" panose="020B0604030504040204" pitchFamily="34" charset="-120"/>
                <a:ea typeface="Microsoft JhengHei" panose="020B0604030504040204" pitchFamily="34" charset="-120"/>
              </a:rPr>
              <a:t>非基督徒：我不需要神</a:t>
            </a:r>
            <a:r>
              <a:rPr lang="en-US" altLang="zh-TW" sz="6000" b="1" dirty="0">
                <a:solidFill>
                  <a:srgbClr val="C00000"/>
                </a:solidFill>
                <a:latin typeface="Microsoft JhengHei" panose="020B0604030504040204" pitchFamily="34" charset="-120"/>
                <a:ea typeface="Microsoft JhengHei" panose="020B0604030504040204" pitchFamily="34" charset="-120"/>
              </a:rPr>
              <a:t>...</a:t>
            </a:r>
          </a:p>
          <a:p>
            <a:pPr lvl="0"/>
            <a:endParaRPr lang="en-US" altLang="zh-TW" sz="6000" b="1" dirty="0">
              <a:latin typeface="Microsoft JhengHei" panose="020B0604030504040204" pitchFamily="34" charset="-120"/>
              <a:ea typeface="Microsoft JhengHei" panose="020B0604030504040204" pitchFamily="34" charset="-120"/>
            </a:endParaRPr>
          </a:p>
          <a:p>
            <a:pPr lvl="0"/>
            <a:r>
              <a:rPr lang="zh-TW" altLang="en-US" sz="6000" b="1" dirty="0">
                <a:latin typeface="Microsoft JhengHei" panose="020B0604030504040204" pitchFamily="34" charset="-120"/>
                <a:ea typeface="Microsoft JhengHei" panose="020B0604030504040204" pitchFamily="34" charset="-120"/>
              </a:rPr>
              <a:t>基督徒：我知道我需要神，所以我找到了祂。</a:t>
            </a:r>
            <a:endParaRPr lang="en-US" sz="6000" dirty="0"/>
          </a:p>
        </p:txBody>
      </p:sp>
    </p:spTree>
    <p:extLst>
      <p:ext uri="{BB962C8B-B14F-4D97-AF65-F5344CB8AC3E}">
        <p14:creationId xmlns:p14="http://schemas.microsoft.com/office/powerpoint/2010/main" val="686802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97933" y="694266"/>
            <a:ext cx="8314268"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魔鬼讓人們認為他們不需要神。他們可以自己找到或創造幸福。</a:t>
            </a:r>
            <a:endParaRPr lang="en-US" sz="6000" dirty="0"/>
          </a:p>
        </p:txBody>
      </p:sp>
    </p:spTree>
    <p:extLst>
      <p:ext uri="{BB962C8B-B14F-4D97-AF65-F5344CB8AC3E}">
        <p14:creationId xmlns:p14="http://schemas.microsoft.com/office/powerpoint/2010/main" val="137680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58800" y="829732"/>
            <a:ext cx="8119533" cy="2862322"/>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魔鬼讓人們認為他們可以成為神或靠自己的努力到天堂。</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2737617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1000" y="795866"/>
            <a:ext cx="8339668" cy="2836334"/>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魔鬼讓人們忙於世俗事物及享受，所以他們不會去想到永生。</a:t>
            </a:r>
            <a:endParaRPr lang="en-US" sz="5600" b="1" dirty="0"/>
          </a:p>
        </p:txBody>
      </p:sp>
    </p:spTree>
    <p:extLst>
      <p:ext uri="{BB962C8B-B14F-4D97-AF65-F5344CB8AC3E}">
        <p14:creationId xmlns:p14="http://schemas.microsoft.com/office/powerpoint/2010/main" val="26834853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51932" y="897467"/>
            <a:ext cx="7950201" cy="378565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你需要耶穌才能有充實的生命並進入天堂。 如你願意，祂可以滿足你。</a:t>
            </a:r>
            <a:endParaRPr lang="en-US" sz="6000" dirty="0"/>
          </a:p>
        </p:txBody>
      </p:sp>
    </p:spTree>
    <p:extLst>
      <p:ext uri="{BB962C8B-B14F-4D97-AF65-F5344CB8AC3E}">
        <p14:creationId xmlns:p14="http://schemas.microsoft.com/office/powerpoint/2010/main" val="29346343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9532" y="618066"/>
            <a:ext cx="8094135"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救恩是免費的，但神會在天上獎勵那些為祂工作的人。</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7841510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1066" y="491066"/>
            <a:ext cx="8652933"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為什麼救恩是免費的？</a:t>
            </a:r>
          </a:p>
          <a:p>
            <a:pPr marL="857250" lvl="0" indent="-857250">
              <a:buFont typeface="Arial" panose="020B0604020202020204" pitchFamily="34" charset="0"/>
              <a:buChar char="•"/>
            </a:pPr>
            <a:r>
              <a:rPr lang="zh-TW" altLang="en-US" sz="6000" b="1" dirty="0">
                <a:latin typeface="Microsoft JhengHei" panose="020B0604030504040204" pitchFamily="34" charset="-120"/>
                <a:ea typeface="Microsoft JhengHei" panose="020B0604030504040204" pitchFamily="34" charset="-120"/>
              </a:rPr>
              <a:t>祂希望每個人都得到</a:t>
            </a:r>
          </a:p>
          <a:p>
            <a:pPr marL="857250" lvl="0" indent="-857250">
              <a:buFont typeface="Arial" panose="020B0604020202020204" pitchFamily="34" charset="0"/>
              <a:buChar char="•"/>
            </a:pPr>
            <a:r>
              <a:rPr lang="zh-TW" altLang="en-US" sz="6000" b="1" dirty="0">
                <a:latin typeface="Microsoft JhengHei" panose="020B0604030504040204" pitchFamily="34" charset="-120"/>
                <a:ea typeface="Microsoft JhengHei" panose="020B0604030504040204" pitchFamily="34" charset="-120"/>
              </a:rPr>
              <a:t>你靠自己永遠達不到</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7867777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177800"/>
            <a:ext cx="8509000" cy="563231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詩篇 </a:t>
            </a:r>
            <a:r>
              <a:rPr lang="en-US" altLang="zh-TW" sz="6000" b="1" dirty="0">
                <a:latin typeface="Microsoft JhengHei" panose="020B0604030504040204" pitchFamily="34" charset="-120"/>
                <a:ea typeface="Microsoft JhengHei" panose="020B0604030504040204" pitchFamily="34" charset="-120"/>
              </a:rPr>
              <a:t>37:3-4 – </a:t>
            </a:r>
          </a:p>
          <a:p>
            <a:pPr lvl="0"/>
            <a:r>
              <a:rPr lang="zh-TW" altLang="en-US" sz="6000" b="1" dirty="0">
                <a:latin typeface="Microsoft JhengHei" panose="020B0604030504040204" pitchFamily="34" charset="-120"/>
                <a:ea typeface="Microsoft JhengHei" panose="020B0604030504040204" pitchFamily="34" charset="-120"/>
              </a:rPr>
              <a:t>你當倚靠耶和華而行善，住在地上，以他的信實為糧。又要以耶和華為樂，他就將你心裡所求的賜給你。</a:t>
            </a:r>
            <a:r>
              <a:rPr lang="en-US" sz="6000" b="1" dirty="0">
                <a:latin typeface="Microsoft JhengHei" panose="020B0604030504040204" pitchFamily="34" charset="-120"/>
                <a:ea typeface="Microsoft JhengHei" panose="020B0604030504040204" pitchFamily="34" charset="-120"/>
              </a:rPr>
              <a:t> </a:t>
            </a:r>
          </a:p>
        </p:txBody>
      </p:sp>
    </p:spTree>
    <p:extLst>
      <p:ext uri="{BB962C8B-B14F-4D97-AF65-F5344CB8AC3E}">
        <p14:creationId xmlns:p14="http://schemas.microsoft.com/office/powerpoint/2010/main" val="396646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11666" y="220133"/>
            <a:ext cx="8932333" cy="5624076"/>
          </a:xfrm>
        </p:spPr>
        <p:txBody>
          <a:bodyPr>
            <a:noAutofit/>
          </a:bodyPr>
          <a:lstStyle/>
          <a:p>
            <a:pPr marL="0" indent="0">
              <a:buNone/>
            </a:pPr>
            <a:r>
              <a:rPr lang="zh-TW" altLang="en-US" sz="6000" b="1" dirty="0">
                <a:latin typeface="Microsoft JhengHei" panose="020B0604030504040204" pitchFamily="34" charset="-120"/>
                <a:ea typeface="Microsoft JhengHei" panose="020B0604030504040204" pitchFamily="34" charset="-120"/>
              </a:rPr>
              <a:t>飢渴慕義的人有福了！</a:t>
            </a:r>
            <a:endParaRPr lang="en-US" altLang="zh-TW" sz="6000" b="1" dirty="0">
              <a:latin typeface="Microsoft JhengHei" panose="020B0604030504040204" pitchFamily="34" charset="-120"/>
              <a:ea typeface="Microsoft JhengHei" panose="020B0604030504040204" pitchFamily="34" charset="-120"/>
            </a:endParaRPr>
          </a:p>
          <a:p>
            <a:pPr marL="0" indent="0" algn="r">
              <a:buNone/>
            </a:pPr>
            <a:r>
              <a:rPr lang="zh-TW" altLang="en-US" sz="6000" b="1" dirty="0">
                <a:latin typeface="Microsoft JhengHei" panose="020B0604030504040204" pitchFamily="34" charset="-120"/>
                <a:ea typeface="Microsoft JhengHei" panose="020B0604030504040204" pitchFamily="34" charset="-120"/>
              </a:rPr>
              <a:t>因為他們必得飽足。</a:t>
            </a:r>
            <a:endParaRPr lang="en-US" sz="6000" b="1" dirty="0">
              <a:latin typeface="Microsoft JhengHei" panose="020B0604030504040204" pitchFamily="34" charset="-120"/>
              <a:ea typeface="Microsoft JhengHei" panose="020B0604030504040204" pitchFamily="34" charset="-120"/>
            </a:endParaRPr>
          </a:p>
          <a:p>
            <a:pPr marL="0" indent="0">
              <a:buNone/>
            </a:pPr>
            <a:endParaRPr lang="en-US" altLang="zh-TW" sz="2000" b="1" dirty="0">
              <a:latin typeface="Microsoft JhengHei" panose="020B0604030504040204" pitchFamily="34" charset="-120"/>
              <a:ea typeface="Microsoft JhengHei" panose="020B0604030504040204" pitchFamily="34" charset="-120"/>
            </a:endParaRPr>
          </a:p>
          <a:p>
            <a:pPr marL="0" indent="0">
              <a:buNone/>
            </a:pPr>
            <a:r>
              <a:rPr lang="zh-TW" altLang="en-US" sz="6000" b="1" dirty="0">
                <a:latin typeface="Microsoft JhengHei" panose="020B0604030504040204" pitchFamily="34" charset="-120"/>
                <a:ea typeface="Microsoft JhengHei" panose="020B0604030504040204" pitchFamily="34" charset="-120"/>
              </a:rPr>
              <a:t>憐恤人的人有福了！</a:t>
            </a:r>
            <a:endParaRPr lang="en-US" altLang="zh-TW" sz="6000" b="1" dirty="0">
              <a:latin typeface="Microsoft JhengHei" panose="020B0604030504040204" pitchFamily="34" charset="-120"/>
              <a:ea typeface="Microsoft JhengHei" panose="020B0604030504040204" pitchFamily="34" charset="-120"/>
            </a:endParaRPr>
          </a:p>
          <a:p>
            <a:pPr marL="0" indent="0" algn="r">
              <a:buNone/>
            </a:pPr>
            <a:r>
              <a:rPr lang="zh-TW" altLang="en-US" sz="6000" b="1" dirty="0">
                <a:latin typeface="Microsoft JhengHei" panose="020B0604030504040204" pitchFamily="34" charset="-120"/>
                <a:ea typeface="Microsoft JhengHei" panose="020B0604030504040204" pitchFamily="34" charset="-120"/>
              </a:rPr>
              <a:t>因為他們必蒙憐恤。</a:t>
            </a:r>
            <a:endParaRPr lang="en-US" altLang="zh-TW" sz="6000" b="1" dirty="0">
              <a:latin typeface="Microsoft JhengHei" panose="020B0604030504040204" pitchFamily="34" charset="-120"/>
              <a:ea typeface="Microsoft JhengHei" panose="020B0604030504040204" pitchFamily="34" charset="-120"/>
            </a:endParaRPr>
          </a:p>
          <a:p>
            <a:pPr marL="0" indent="0" algn="r">
              <a:buNone/>
            </a:pPr>
            <a:endParaRPr lang="en-US" altLang="zh-TW" sz="2000" b="1" dirty="0">
              <a:latin typeface="Microsoft JhengHei" panose="020B0604030504040204" pitchFamily="34" charset="-120"/>
              <a:ea typeface="Microsoft JhengHei" panose="020B0604030504040204" pitchFamily="34" charset="-120"/>
            </a:endParaRPr>
          </a:p>
          <a:p>
            <a:pPr marL="0" indent="0">
              <a:buNone/>
            </a:pPr>
            <a:r>
              <a:rPr lang="zh-TW" altLang="en-US" sz="6000" b="1" dirty="0">
                <a:latin typeface="Microsoft JhengHei" panose="020B0604030504040204" pitchFamily="34" charset="-120"/>
                <a:ea typeface="Microsoft JhengHei" panose="020B0604030504040204" pitchFamily="34" charset="-120"/>
              </a:rPr>
              <a:t>清心的人有福了！</a:t>
            </a:r>
            <a:endParaRPr lang="en-US" altLang="zh-TW" sz="6000" b="1" dirty="0">
              <a:latin typeface="Microsoft JhengHei" panose="020B0604030504040204" pitchFamily="34" charset="-120"/>
              <a:ea typeface="Microsoft JhengHei" panose="020B0604030504040204" pitchFamily="34" charset="-120"/>
            </a:endParaRPr>
          </a:p>
          <a:p>
            <a:pPr marL="0" indent="0" algn="r">
              <a:buNone/>
            </a:pPr>
            <a:r>
              <a:rPr lang="zh-TW" altLang="en-US" sz="6000" b="1" dirty="0">
                <a:latin typeface="Microsoft JhengHei" panose="020B0604030504040204" pitchFamily="34" charset="-120"/>
                <a:ea typeface="Microsoft JhengHei" panose="020B0604030504040204" pitchFamily="34" charset="-120"/>
              </a:rPr>
              <a:t>因為他們必得見神。 </a:t>
            </a:r>
            <a:endParaRPr lang="en-US" altLang="zh-TW" sz="6000" b="1" dirty="0">
              <a:latin typeface="Microsoft JhengHei" panose="020B0604030504040204" pitchFamily="34" charset="-120"/>
              <a:ea typeface="Microsoft JhengHei" panose="020B0604030504040204" pitchFamily="34" charset="-120"/>
            </a:endParaRPr>
          </a:p>
          <a:p>
            <a:pPr marL="0" indent="0" algn="r">
              <a:buNone/>
            </a:pPr>
            <a:endParaRPr lang="en-US" altLang="zh-TW" sz="6000" b="1" dirty="0">
              <a:latin typeface="Microsoft JhengHei" panose="020B0604030504040204" pitchFamily="34" charset="-120"/>
              <a:ea typeface="Microsoft JhengHei" panose="020B0604030504040204" pitchFamily="34" charset="-120"/>
            </a:endParaRPr>
          </a:p>
          <a:p>
            <a:pPr marL="0" indent="0" algn="r">
              <a:buNone/>
            </a:pPr>
            <a:endParaRPr lang="en-US" altLang="zh-TW" sz="6000" b="1" dirty="0">
              <a:latin typeface="Microsoft JhengHei" panose="020B0604030504040204" pitchFamily="34" charset="-120"/>
              <a:ea typeface="Microsoft JhengHei" panose="020B0604030504040204" pitchFamily="34" charset="-120"/>
            </a:endParaRPr>
          </a:p>
          <a:p>
            <a:pPr marL="0" indent="0" algn="r">
              <a:buNone/>
            </a:pP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782690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0133" y="457200"/>
            <a:ext cx="8923868" cy="470898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第一福</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要知道你在心靈上有需要</a:t>
            </a:r>
          </a:p>
          <a:p>
            <a:pPr lvl="0"/>
            <a:endParaRPr lang="en-US" altLang="zh-TW" sz="6000" b="1" dirty="0">
              <a:latin typeface="Microsoft JhengHei" panose="020B0604030504040204" pitchFamily="34" charset="-120"/>
              <a:ea typeface="Microsoft JhengHei" panose="020B0604030504040204" pitchFamily="34" charset="-120"/>
            </a:endParaRPr>
          </a:p>
          <a:p>
            <a:pPr lvl="0"/>
            <a:r>
              <a:rPr lang="zh-TW" altLang="en-US" sz="6000" b="1" dirty="0">
                <a:latin typeface="Microsoft JhengHei" panose="020B0604030504040204" pitchFamily="34" charset="-120"/>
                <a:ea typeface="Microsoft JhengHei" panose="020B0604030504040204" pitchFamily="34" charset="-120"/>
              </a:rPr>
              <a:t>如果你知道你需要神</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你就會找到祂和祂的救贖。</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6954949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2235200"/>
            <a:ext cx="7772400" cy="2387600"/>
          </a:xfrm>
        </p:spPr>
        <p:txBody>
          <a:bodyPr>
            <a:normAutofit/>
          </a:bodyPr>
          <a:lstStyle/>
          <a:p>
            <a:r>
              <a:rPr lang="zh-TW" altLang="en-US" sz="7000" b="1" dirty="0">
                <a:latin typeface="Microsoft JhengHei" panose="020B0604030504040204" pitchFamily="34" charset="-120"/>
                <a:ea typeface="Microsoft JhengHei" panose="020B0604030504040204" pitchFamily="34" charset="-120"/>
              </a:rPr>
              <a:t>第二福</a:t>
            </a:r>
            <a:r>
              <a:rPr lang="en-US" altLang="zh-TW" sz="7000" b="1" dirty="0">
                <a:latin typeface="Microsoft JhengHei" panose="020B0604030504040204" pitchFamily="34" charset="-120"/>
                <a:ea typeface="Microsoft JhengHei" panose="020B0604030504040204" pitchFamily="34" charset="-120"/>
              </a:rPr>
              <a:t>: </a:t>
            </a:r>
            <a:r>
              <a:rPr lang="zh-TW" altLang="en-US" sz="7000" b="1" dirty="0">
                <a:latin typeface="Microsoft JhengHei" panose="020B0604030504040204" pitchFamily="34" charset="-120"/>
                <a:ea typeface="Microsoft JhengHei" panose="020B0604030504040204" pitchFamily="34" charset="-120"/>
              </a:rPr>
              <a:t>為罪哀慟</a:t>
            </a:r>
            <a:br>
              <a:rPr lang="en-US" altLang="zh-TW" sz="7000" b="1" dirty="0">
                <a:latin typeface="Microsoft JhengHei" panose="020B0604030504040204" pitchFamily="34" charset="-120"/>
                <a:ea typeface="Microsoft JhengHei" panose="020B0604030504040204" pitchFamily="34" charset="-120"/>
              </a:rPr>
            </a:br>
            <a:endParaRPr lang="en-US" sz="7000" dirty="0"/>
          </a:p>
        </p:txBody>
      </p:sp>
    </p:spTree>
    <p:extLst>
      <p:ext uri="{BB962C8B-B14F-4D97-AF65-F5344CB8AC3E}">
        <p14:creationId xmlns:p14="http://schemas.microsoft.com/office/powerpoint/2010/main" val="4968228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35001" y="431800"/>
            <a:ext cx="7975600"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第二福</a:t>
            </a:r>
            <a:r>
              <a:rPr lang="en-US" altLang="zh-TW" sz="6000" b="1" dirty="0">
                <a:latin typeface="Microsoft JhengHei" panose="020B0604030504040204" pitchFamily="34" charset="-120"/>
                <a:ea typeface="Microsoft JhengHei" panose="020B0604030504040204" pitchFamily="34" charset="-120"/>
              </a:rPr>
              <a:t>: </a:t>
            </a:r>
          </a:p>
          <a:p>
            <a:pPr lvl="0"/>
            <a:r>
              <a:rPr lang="zh-TW" altLang="en-US" sz="6000" b="1" dirty="0">
                <a:latin typeface="Microsoft JhengHei" panose="020B0604030504040204" pitchFamily="34" charset="-120"/>
                <a:ea typeface="Microsoft JhengHei" panose="020B0604030504040204" pitchFamily="34" charset="-120"/>
              </a:rPr>
              <a:t>哀慟的人有福了</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 </a:t>
            </a:r>
            <a:endParaRPr lang="en-US" altLang="zh-TW" sz="6000" b="1" dirty="0">
              <a:latin typeface="Microsoft JhengHei" panose="020B0604030504040204" pitchFamily="34" charset="-120"/>
              <a:ea typeface="Microsoft JhengHei" panose="020B0604030504040204" pitchFamily="34" charset="-120"/>
            </a:endParaRPr>
          </a:p>
          <a:p>
            <a:pPr lvl="0"/>
            <a:r>
              <a:rPr lang="zh-TW" altLang="en-US" sz="6000" b="1" dirty="0">
                <a:latin typeface="Microsoft JhengHei" panose="020B0604030504040204" pitchFamily="34" charset="-120"/>
                <a:ea typeface="Microsoft JhengHei" panose="020B0604030504040204" pitchFamily="34" charset="-120"/>
              </a:rPr>
              <a:t>因為他們必得安慰。</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9276863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372532"/>
            <a:ext cx="7831667"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哀悼 </a:t>
            </a:r>
            <a:r>
              <a:rPr lang="en-US" altLang="zh-TW" sz="6000" b="1" dirty="0">
                <a:latin typeface="Microsoft JhengHei" panose="020B0604030504040204" pitchFamily="34" charset="-120"/>
                <a:ea typeface="Microsoft JhengHei" panose="020B0604030504040204" pitchFamily="34" charset="-120"/>
              </a:rPr>
              <a:t>= </a:t>
            </a:r>
          </a:p>
          <a:p>
            <a:pPr lvl="0"/>
            <a:r>
              <a:rPr lang="zh-TW" altLang="en-US" sz="6000" b="1" dirty="0">
                <a:latin typeface="Microsoft JhengHei" panose="020B0604030504040204" pitchFamily="34" charset="-120"/>
                <a:ea typeface="Microsoft JhengHei" panose="020B0604030504040204" pitchFamily="34" charset="-120"/>
              </a:rPr>
              <a:t>為罪而悲傷</a:t>
            </a:r>
            <a:r>
              <a:rPr lang="en-US" altLang="zh-TW" sz="6000" b="1" dirty="0">
                <a:latin typeface="Microsoft JhengHei" panose="020B0604030504040204" pitchFamily="34" charset="-120"/>
                <a:ea typeface="Microsoft JhengHei" panose="020B0604030504040204" pitchFamily="34" charset="-120"/>
                <a:sym typeface="Wingdings" panose="05000000000000000000" pitchFamily="2" charset="2"/>
              </a:rPr>
              <a:t></a:t>
            </a:r>
            <a:r>
              <a:rPr lang="zh-TW" altLang="en-US" sz="6000" b="1" dirty="0">
                <a:latin typeface="Microsoft JhengHei" panose="020B0604030504040204" pitchFamily="34" charset="-120"/>
                <a:ea typeface="Microsoft JhengHei" panose="020B0604030504040204" pitchFamily="34" charset="-120"/>
                <a:sym typeface="Wingdings" panose="05000000000000000000" pitchFamily="2" charset="2"/>
              </a:rPr>
              <a:t> </a:t>
            </a:r>
            <a:r>
              <a:rPr lang="zh-TW" altLang="en-US" sz="6000" b="1" dirty="0">
                <a:latin typeface="Microsoft JhengHei" panose="020B0604030504040204" pitchFamily="34" charset="-120"/>
                <a:ea typeface="Microsoft JhengHei" panose="020B0604030504040204" pitchFamily="34" charset="-120"/>
              </a:rPr>
              <a:t>悔改</a:t>
            </a:r>
            <a:r>
              <a:rPr lang="en-US" altLang="zh-TW" sz="6000" b="1" dirty="0">
                <a:latin typeface="Microsoft JhengHei" panose="020B0604030504040204" pitchFamily="34" charset="-120"/>
                <a:ea typeface="Microsoft JhengHei" panose="020B0604030504040204" pitchFamily="34" charset="-120"/>
                <a:sym typeface="Wingdings" panose="05000000000000000000" pitchFamily="2" charset="2"/>
              </a:rPr>
              <a:t></a:t>
            </a:r>
            <a:r>
              <a:rPr lang="zh-TW" altLang="en-US" sz="6000" b="1" dirty="0">
                <a:latin typeface="Microsoft JhengHei" panose="020B0604030504040204" pitchFamily="34" charset="-120"/>
                <a:ea typeface="Microsoft JhengHei" panose="020B0604030504040204" pitchFamily="34" charset="-120"/>
                <a:sym typeface="Wingdings" panose="05000000000000000000" pitchFamily="2" charset="2"/>
              </a:rPr>
              <a:t>靠祂</a:t>
            </a:r>
            <a:r>
              <a:rPr lang="zh-TW" altLang="en-US" sz="6000" b="1" dirty="0">
                <a:latin typeface="Microsoft JhengHei" panose="020B0604030504040204" pitchFamily="34" charset="-120"/>
                <a:ea typeface="Microsoft JhengHei" panose="020B0604030504040204" pitchFamily="34" charset="-120"/>
              </a:rPr>
              <a:t>離開罪惡的生活</a:t>
            </a:r>
            <a:endParaRPr lang="en-US" sz="6000" dirty="0"/>
          </a:p>
        </p:txBody>
      </p:sp>
    </p:spTree>
    <p:extLst>
      <p:ext uri="{BB962C8B-B14F-4D97-AF65-F5344CB8AC3E}">
        <p14:creationId xmlns:p14="http://schemas.microsoft.com/office/powerpoint/2010/main" val="1385918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14867" y="550332"/>
            <a:ext cx="8492066"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耶穌：當你對你的罪惡感到難過並放棄他們時，你就會找到快樂</a:t>
            </a:r>
            <a:r>
              <a:rPr lang="zh-TW" altLang="en-US" sz="5400" b="1" dirty="0">
                <a:latin typeface="Microsoft JhengHei" panose="020B0604030504040204" pitchFamily="34" charset="-120"/>
                <a:ea typeface="Microsoft JhengHei" panose="020B0604030504040204" pitchFamily="34" charset="-120"/>
              </a:rPr>
              <a:t>。</a:t>
            </a:r>
            <a:endParaRPr lang="en-US" sz="5600" dirty="0"/>
          </a:p>
        </p:txBody>
      </p:sp>
    </p:spTree>
    <p:extLst>
      <p:ext uri="{BB962C8B-B14F-4D97-AF65-F5344CB8AC3E}">
        <p14:creationId xmlns:p14="http://schemas.microsoft.com/office/powerpoint/2010/main" val="41151862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58801" y="643467"/>
            <a:ext cx="8178800"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罪惡：給你暫時的滿足但長期的悲傷，所以人們更投入。</a:t>
            </a:r>
            <a:endParaRPr lang="en-US" sz="5600" dirty="0"/>
          </a:p>
        </p:txBody>
      </p:sp>
    </p:spTree>
    <p:extLst>
      <p:ext uri="{BB962C8B-B14F-4D97-AF65-F5344CB8AC3E}">
        <p14:creationId xmlns:p14="http://schemas.microsoft.com/office/powerpoint/2010/main" val="40963108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1732" y="381000"/>
            <a:ext cx="8702997" cy="5368073"/>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世人追求</a:t>
            </a:r>
            <a:r>
              <a:rPr lang="zh-TW" altLang="en-US" sz="6000" b="1" dirty="0"/>
              <a:t>：</a:t>
            </a:r>
            <a:r>
              <a:rPr lang="en-US" altLang="zh-TW" sz="6000" b="1" dirty="0"/>
              <a:t>3 Gs</a:t>
            </a:r>
          </a:p>
          <a:p>
            <a:pPr marL="685800" lvl="0" indent="-685800">
              <a:lnSpc>
                <a:spcPct val="120000"/>
              </a:lnSpc>
              <a:buFont typeface="Arial" panose="020B0604020202020204" pitchFamily="34" charset="0"/>
              <a:buChar char="•"/>
            </a:pPr>
            <a:r>
              <a:rPr lang="zh-TW" altLang="en-US" sz="6000" b="1" dirty="0">
                <a:latin typeface="Microsoft JhengHei" panose="020B0604030504040204" pitchFamily="34" charset="-120"/>
                <a:ea typeface="Microsoft JhengHei" panose="020B0604030504040204" pitchFamily="34" charset="-120"/>
              </a:rPr>
              <a:t>黃金</a:t>
            </a:r>
            <a:r>
              <a:rPr lang="zh-TW" altLang="en-US" sz="6000" b="1" dirty="0"/>
              <a:t> </a:t>
            </a:r>
            <a:r>
              <a:rPr lang="en-US" sz="6000" b="1" dirty="0"/>
              <a:t>Gold =</a:t>
            </a:r>
            <a:r>
              <a:rPr lang="zh-TW" altLang="en-US" sz="6000" b="1" dirty="0"/>
              <a:t> </a:t>
            </a:r>
            <a:r>
              <a:rPr lang="zh-TW" altLang="en-US" sz="6000" b="1" dirty="0">
                <a:latin typeface="Microsoft JhengHei" panose="020B0604030504040204" pitchFamily="34" charset="-120"/>
                <a:ea typeface="Microsoft JhengHei" panose="020B0604030504040204" pitchFamily="34" charset="-120"/>
              </a:rPr>
              <a:t>錢</a:t>
            </a:r>
            <a:endParaRPr lang="en-US" sz="6000" b="1" dirty="0"/>
          </a:p>
          <a:p>
            <a:pPr marL="685800" lvl="0" indent="-685800">
              <a:lnSpc>
                <a:spcPct val="120000"/>
              </a:lnSpc>
              <a:buFont typeface="Arial" panose="020B0604020202020204" pitchFamily="34" charset="0"/>
              <a:buChar char="•"/>
            </a:pPr>
            <a:r>
              <a:rPr lang="zh-TW" altLang="en-US" sz="6000" b="1" dirty="0">
                <a:latin typeface="Microsoft JhengHei" panose="020B0604030504040204" pitchFamily="34" charset="-120"/>
                <a:ea typeface="Microsoft JhengHei" panose="020B0604030504040204" pitchFamily="34" charset="-120"/>
              </a:rPr>
              <a:t>榮耀</a:t>
            </a:r>
            <a:r>
              <a:rPr lang="zh-TW" altLang="en-US" sz="6000" b="1" dirty="0"/>
              <a:t> </a:t>
            </a:r>
            <a:r>
              <a:rPr lang="en-US" sz="6000" b="1" dirty="0"/>
              <a:t>Glory =</a:t>
            </a:r>
            <a:r>
              <a:rPr lang="zh-TW" altLang="en-US" sz="6000" b="1" dirty="0"/>
              <a:t> </a:t>
            </a:r>
            <a:r>
              <a:rPr lang="zh-TW" altLang="en-US" sz="6000" b="1" dirty="0">
                <a:latin typeface="Microsoft JhengHei" panose="020B0604030504040204" pitchFamily="34" charset="-120"/>
                <a:ea typeface="Microsoft JhengHei" panose="020B0604030504040204" pitchFamily="34" charset="-120"/>
              </a:rPr>
              <a:t>權力</a:t>
            </a:r>
            <a:endParaRPr lang="en-US" sz="6000" b="1" dirty="0"/>
          </a:p>
          <a:p>
            <a:pPr marL="685800" indent="-685800">
              <a:lnSpc>
                <a:spcPct val="120000"/>
              </a:lnSpc>
              <a:buFont typeface="Arial" panose="020B0604020202020204" pitchFamily="34" charset="0"/>
              <a:buChar char="•"/>
            </a:pPr>
            <a:r>
              <a:rPr lang="zh-TW" altLang="en-US" sz="6000" b="1" dirty="0">
                <a:latin typeface="Microsoft JhengHei" panose="020B0604030504040204" pitchFamily="34" charset="-120"/>
                <a:ea typeface="Microsoft JhengHei" panose="020B0604030504040204" pitchFamily="34" charset="-120"/>
              </a:rPr>
              <a:t>女人</a:t>
            </a:r>
            <a:r>
              <a:rPr lang="zh-TW" altLang="en-US" sz="6000" b="1" dirty="0"/>
              <a:t> </a:t>
            </a:r>
            <a:r>
              <a:rPr lang="en-US" sz="6000" b="1" dirty="0"/>
              <a:t>Girls/Guys = </a:t>
            </a:r>
            <a:r>
              <a:rPr lang="zh-TW" altLang="en-US" sz="6000" b="1" dirty="0">
                <a:latin typeface="Microsoft JhengHei" panose="020B0604030504040204" pitchFamily="34" charset="-120"/>
                <a:ea typeface="Microsoft JhengHei" panose="020B0604030504040204" pitchFamily="34" charset="-120"/>
              </a:rPr>
              <a:t>身體的慾望</a:t>
            </a:r>
            <a:endParaRPr lang="en-US" sz="6000" dirty="0"/>
          </a:p>
        </p:txBody>
      </p:sp>
    </p:spTree>
    <p:extLst>
      <p:ext uri="{BB962C8B-B14F-4D97-AF65-F5344CB8AC3E}">
        <p14:creationId xmlns:p14="http://schemas.microsoft.com/office/powerpoint/2010/main" val="36647359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08000" y="711199"/>
            <a:ext cx="8331200" cy="470898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有些基督徒追求那些事物因為他們認為是神的祝福。他們說擁有物質財富是一個人對神忠心的證明。</a:t>
            </a:r>
            <a:endParaRPr lang="en-US" altLang="zh-TW" sz="6000" b="1" dirty="0"/>
          </a:p>
        </p:txBody>
      </p:sp>
    </p:spTree>
    <p:extLst>
      <p:ext uri="{BB962C8B-B14F-4D97-AF65-F5344CB8AC3E}">
        <p14:creationId xmlns:p14="http://schemas.microsoft.com/office/powerpoint/2010/main" val="8018972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40266" y="711199"/>
            <a:ext cx="8331201"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神說</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永恆的才是真實的。 我為什麼要用一些不真實的東西來獎勵你？</a:t>
            </a:r>
            <a:endParaRPr lang="en-US" sz="6000" dirty="0"/>
          </a:p>
        </p:txBody>
      </p:sp>
    </p:spTree>
    <p:extLst>
      <p:ext uri="{BB962C8B-B14F-4D97-AF65-F5344CB8AC3E}">
        <p14:creationId xmlns:p14="http://schemas.microsoft.com/office/powerpoint/2010/main" val="10642112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31800" y="457200"/>
            <a:ext cx="8280400"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真正的快樂及滿足來自內心 </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要有神的同在和正確的觀點。</a:t>
            </a:r>
            <a:endParaRPr lang="en-US" sz="6000" dirty="0"/>
          </a:p>
        </p:txBody>
      </p:sp>
    </p:spTree>
    <p:extLst>
      <p:ext uri="{BB962C8B-B14F-4D97-AF65-F5344CB8AC3E}">
        <p14:creationId xmlns:p14="http://schemas.microsoft.com/office/powerpoint/2010/main" val="352638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69332" y="762000"/>
            <a:ext cx="8974667" cy="5082209"/>
          </a:xfrm>
        </p:spPr>
        <p:txBody>
          <a:bodyPr>
            <a:noAutofit/>
          </a:bodyPr>
          <a:lstStyle/>
          <a:p>
            <a:pPr marL="0" indent="0">
              <a:buNone/>
            </a:pPr>
            <a:r>
              <a:rPr lang="zh-TW" altLang="en-US" sz="6000" b="1" dirty="0">
                <a:latin typeface="Microsoft JhengHei" panose="020B0604030504040204" pitchFamily="34" charset="-120"/>
                <a:ea typeface="Microsoft JhengHei" panose="020B0604030504040204" pitchFamily="34" charset="-120"/>
              </a:rPr>
              <a:t>使人和睦的人有福了！</a:t>
            </a:r>
            <a:endParaRPr lang="en-US" altLang="zh-TW" sz="6000" b="1" dirty="0">
              <a:latin typeface="Microsoft JhengHei" panose="020B0604030504040204" pitchFamily="34" charset="-120"/>
              <a:ea typeface="Microsoft JhengHei" panose="020B0604030504040204" pitchFamily="34" charset="-120"/>
            </a:endParaRPr>
          </a:p>
          <a:p>
            <a:pPr marL="0" indent="0" algn="r">
              <a:buNone/>
            </a:pPr>
            <a:r>
              <a:rPr lang="zh-TW" altLang="en-US" sz="6000" b="1" dirty="0">
                <a:latin typeface="Microsoft JhengHei" panose="020B0604030504040204" pitchFamily="34" charset="-120"/>
                <a:ea typeface="Microsoft JhengHei" panose="020B0604030504040204" pitchFamily="34" charset="-120"/>
              </a:rPr>
              <a:t>因為他們必稱為神的兒子。 </a:t>
            </a:r>
            <a:endParaRPr lang="en-US" altLang="zh-TW" sz="6000" b="1" dirty="0">
              <a:latin typeface="Microsoft JhengHei" panose="020B0604030504040204" pitchFamily="34" charset="-120"/>
              <a:ea typeface="Microsoft JhengHei" panose="020B0604030504040204" pitchFamily="34" charset="-120"/>
            </a:endParaRPr>
          </a:p>
          <a:p>
            <a:pPr marL="0" indent="0" algn="r">
              <a:buNone/>
            </a:pPr>
            <a:endParaRPr lang="en-US" altLang="zh-TW" sz="6000" b="1" dirty="0">
              <a:latin typeface="Microsoft JhengHei" panose="020B0604030504040204" pitchFamily="34" charset="-120"/>
              <a:ea typeface="Microsoft JhengHei" panose="020B0604030504040204" pitchFamily="34" charset="-120"/>
            </a:endParaRPr>
          </a:p>
          <a:p>
            <a:pPr marL="0" indent="0">
              <a:buNone/>
            </a:pPr>
            <a:r>
              <a:rPr lang="zh-TW" altLang="en-US" sz="6000" b="1" dirty="0">
                <a:latin typeface="Microsoft JhengHei" panose="020B0604030504040204" pitchFamily="34" charset="-120"/>
                <a:ea typeface="Microsoft JhengHei" panose="020B0604030504040204" pitchFamily="34" charset="-120"/>
              </a:rPr>
              <a:t>為義受逼迫的人有福了！</a:t>
            </a:r>
            <a:endParaRPr lang="en-US" altLang="zh-TW" sz="6000" b="1" dirty="0">
              <a:latin typeface="Microsoft JhengHei" panose="020B0604030504040204" pitchFamily="34" charset="-120"/>
              <a:ea typeface="Microsoft JhengHei" panose="020B0604030504040204" pitchFamily="34" charset="-120"/>
            </a:endParaRPr>
          </a:p>
          <a:p>
            <a:pPr marL="0" indent="0" algn="r">
              <a:buNone/>
            </a:pPr>
            <a:r>
              <a:rPr lang="zh-TW" altLang="en-US" sz="6000" b="1" dirty="0">
                <a:latin typeface="Microsoft JhengHei" panose="020B0604030504040204" pitchFamily="34" charset="-120"/>
                <a:ea typeface="Microsoft JhengHei" panose="020B0604030504040204" pitchFamily="34" charset="-120"/>
              </a:rPr>
              <a:t>因為天國是他們的。</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5625770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50332" y="423332"/>
            <a:ext cx="8593667"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有時處理罪是痛苦的。 在神的工作完成之前</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我們若參與就需要有智慧。</a:t>
            </a:r>
            <a:endParaRPr lang="en-US" sz="6000" dirty="0"/>
          </a:p>
        </p:txBody>
      </p:sp>
    </p:spTree>
    <p:extLst>
      <p:ext uri="{BB962C8B-B14F-4D97-AF65-F5344CB8AC3E}">
        <p14:creationId xmlns:p14="http://schemas.microsoft.com/office/powerpoint/2010/main" val="30722398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11666" y="245533"/>
            <a:ext cx="8932333" cy="563231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以賽亞書 </a:t>
            </a:r>
            <a:r>
              <a:rPr lang="en-US" altLang="zh-TW" sz="6000" b="1" dirty="0">
                <a:latin typeface="Microsoft JhengHei" panose="020B0604030504040204" pitchFamily="34" charset="-120"/>
                <a:ea typeface="Microsoft JhengHei" panose="020B0604030504040204" pitchFamily="34" charset="-120"/>
              </a:rPr>
              <a:t>66:2</a:t>
            </a:r>
          </a:p>
          <a:p>
            <a:pPr lvl="0"/>
            <a:r>
              <a:rPr lang="zh-TW" altLang="en-US" sz="6000" b="1" dirty="0">
                <a:latin typeface="Microsoft JhengHei" panose="020B0604030504040204" pitchFamily="34" charset="-120"/>
                <a:ea typeface="Microsoft JhengHei" panose="020B0604030504040204" pitchFamily="34" charset="-120"/>
              </a:rPr>
              <a:t>耶和華說：「這一切都是我手所造的，所以就都有了。但我所看顧的就是虛心、痛悔、因我話而戰兢的人。」</a:t>
            </a:r>
            <a:endParaRPr lang="en-US" sz="5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7238059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33400" y="423332"/>
            <a:ext cx="8610600" cy="3970318"/>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第二福</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對罪惡感到難過</a:t>
            </a:r>
          </a:p>
          <a:p>
            <a:pPr marL="857250" lvl="0" indent="-857250">
              <a:buFont typeface="Arial" panose="020B0604020202020204" pitchFamily="34" charset="0"/>
              <a:buChar char="•"/>
            </a:pPr>
            <a:r>
              <a:rPr lang="zh-TW" altLang="en-US" sz="6000" b="1" dirty="0">
                <a:latin typeface="Microsoft JhengHei" panose="020B0604030504040204" pitchFamily="34" charset="-120"/>
                <a:ea typeface="Microsoft JhengHei" panose="020B0604030504040204" pitchFamily="34" charset="-120"/>
              </a:rPr>
              <a:t>然後悔改並離開罪惡</a:t>
            </a:r>
          </a:p>
          <a:p>
            <a:pPr marL="857250" lvl="0" indent="-857250">
              <a:buFont typeface="Arial" panose="020B0604020202020204" pitchFamily="34" charset="0"/>
              <a:buChar char="•"/>
            </a:pPr>
            <a:r>
              <a:rPr lang="zh-TW" altLang="en-US" sz="6000" b="1" dirty="0">
                <a:latin typeface="Microsoft JhengHei" panose="020B0604030504040204" pitchFamily="34" charset="-120"/>
                <a:ea typeface="Microsoft JhengHei" panose="020B0604030504040204" pitchFamily="34" charset="-120"/>
              </a:rPr>
              <a:t>你就會找到真正的自由</a:t>
            </a:r>
            <a:endParaRPr lang="en-US" altLang="zh-TW" sz="6000" b="1" dirty="0">
              <a:latin typeface="Microsoft JhengHei" panose="020B0604030504040204" pitchFamily="34" charset="-120"/>
              <a:ea typeface="Microsoft JhengHei" panose="020B0604030504040204" pitchFamily="34" charset="-120"/>
            </a:endParaRPr>
          </a:p>
          <a:p>
            <a:pPr marL="857250" lvl="0" indent="-857250">
              <a:buFont typeface="Arial" panose="020B0604020202020204" pitchFamily="34" charset="0"/>
              <a:buChar char="•"/>
            </a:pPr>
            <a:endParaRPr lang="en-US" sz="1200" dirty="0"/>
          </a:p>
        </p:txBody>
      </p:sp>
    </p:spTree>
    <p:extLst>
      <p:ext uri="{BB962C8B-B14F-4D97-AF65-F5344CB8AC3E}">
        <p14:creationId xmlns:p14="http://schemas.microsoft.com/office/powerpoint/2010/main" val="2142649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904999"/>
            <a:ext cx="7772400" cy="2387600"/>
          </a:xfrm>
        </p:spPr>
        <p:txBody>
          <a:bodyPr>
            <a:noAutofit/>
          </a:bodyPr>
          <a:lstStyle/>
          <a:p>
            <a:r>
              <a:rPr lang="zh-TW" altLang="en-US" sz="7000" b="1" dirty="0">
                <a:latin typeface="Microsoft JhengHei" panose="020B0604030504040204" pitchFamily="34" charset="-120"/>
                <a:ea typeface="Microsoft JhengHei" panose="020B0604030504040204" pitchFamily="34" charset="-120"/>
              </a:rPr>
              <a:t>第三福</a:t>
            </a:r>
            <a:r>
              <a:rPr lang="en-US" altLang="zh-TW" sz="7000" b="1" dirty="0">
                <a:latin typeface="Microsoft JhengHei" panose="020B0604030504040204" pitchFamily="34" charset="-120"/>
                <a:ea typeface="Microsoft JhengHei" panose="020B0604030504040204" pitchFamily="34" charset="-120"/>
              </a:rPr>
              <a:t>:</a:t>
            </a:r>
            <a:r>
              <a:rPr lang="zh-TW" altLang="en-US" sz="7000" b="1" dirty="0">
                <a:latin typeface="Microsoft JhengHei" panose="020B0604030504040204" pitchFamily="34" charset="-120"/>
                <a:ea typeface="Microsoft JhengHei" panose="020B0604030504040204" pitchFamily="34" charset="-120"/>
              </a:rPr>
              <a:t> </a:t>
            </a:r>
            <a:br>
              <a:rPr lang="en-US" altLang="zh-TW" sz="7000" b="1" dirty="0">
                <a:latin typeface="Microsoft JhengHei" panose="020B0604030504040204" pitchFamily="34" charset="-120"/>
                <a:ea typeface="Microsoft JhengHei" panose="020B0604030504040204" pitchFamily="34" charset="-120"/>
              </a:rPr>
            </a:br>
            <a:r>
              <a:rPr lang="zh-TW" altLang="en-US" sz="7000" b="1" dirty="0">
                <a:latin typeface="Microsoft JhengHei" panose="020B0604030504040204" pitchFamily="34" charset="-120"/>
                <a:ea typeface="Microsoft JhengHei" panose="020B0604030504040204" pitchFamily="34" charset="-120"/>
              </a:rPr>
              <a:t>溫柔</a:t>
            </a:r>
            <a:r>
              <a:rPr lang="en-US" sz="7000" b="1" dirty="0">
                <a:latin typeface="Microsoft JhengHei" panose="020B0604030504040204" pitchFamily="34" charset="-120"/>
                <a:ea typeface="Microsoft JhengHei" panose="020B0604030504040204" pitchFamily="34" charset="-120"/>
              </a:rPr>
              <a:t>(</a:t>
            </a:r>
            <a:r>
              <a:rPr lang="zh-TW" altLang="en-US" sz="7000" b="1" dirty="0">
                <a:latin typeface="Microsoft JhengHei" panose="020B0604030504040204" pitchFamily="34" charset="-120"/>
                <a:ea typeface="Microsoft JhengHei" panose="020B0604030504040204" pitchFamily="34" charset="-120"/>
              </a:rPr>
              <a:t>謙和</a:t>
            </a:r>
            <a:r>
              <a:rPr lang="en-US" sz="7000" b="1" dirty="0">
                <a:latin typeface="Microsoft JhengHei" panose="020B0604030504040204" pitchFamily="34" charset="-120"/>
                <a:ea typeface="Microsoft JhengHei" panose="020B0604030504040204" pitchFamily="34" charset="-120"/>
              </a:rPr>
              <a:t>)</a:t>
            </a:r>
            <a:endParaRPr lang="en-US" sz="7000" dirty="0"/>
          </a:p>
        </p:txBody>
      </p:sp>
    </p:spTree>
    <p:extLst>
      <p:ext uri="{BB962C8B-B14F-4D97-AF65-F5344CB8AC3E}">
        <p14:creationId xmlns:p14="http://schemas.microsoft.com/office/powerpoint/2010/main" val="28035417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376767" y="381000"/>
            <a:ext cx="8390466" cy="6265333"/>
          </a:xfrm>
        </p:spPr>
        <p:txBody>
          <a:bodyPr>
            <a:noAutofit/>
          </a:bodyPr>
          <a:lstStyle/>
          <a:p>
            <a:pPr marL="0" indent="0">
              <a:buNone/>
            </a:pPr>
            <a:r>
              <a:rPr lang="zh-TW" altLang="en-US" sz="6000" b="1" dirty="0">
                <a:latin typeface="Microsoft JhengHei" panose="020B0604030504040204" pitchFamily="34" charset="-120"/>
                <a:ea typeface="Microsoft JhengHei" panose="020B0604030504040204" pitchFamily="34" charset="-120"/>
              </a:rPr>
              <a:t>第三福</a:t>
            </a:r>
            <a:r>
              <a:rPr lang="en-US" altLang="zh-TW" sz="6000" b="1" dirty="0">
                <a:latin typeface="Microsoft JhengHei" panose="020B0604030504040204" pitchFamily="34" charset="-120"/>
                <a:ea typeface="Microsoft JhengHei" panose="020B0604030504040204" pitchFamily="34" charset="-120"/>
              </a:rPr>
              <a:t>: </a:t>
            </a:r>
          </a:p>
          <a:p>
            <a:pPr marL="0" indent="0">
              <a:buNone/>
            </a:pPr>
            <a:r>
              <a:rPr lang="zh-TW" altLang="en-US" sz="6000" b="1" dirty="0">
                <a:latin typeface="Microsoft JhengHei" panose="020B0604030504040204" pitchFamily="34" charset="-120"/>
                <a:ea typeface="Microsoft JhengHei" panose="020B0604030504040204" pitchFamily="34" charset="-120"/>
              </a:rPr>
              <a:t>溫柔</a:t>
            </a:r>
            <a:r>
              <a:rPr lang="en-US"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謙和</a:t>
            </a:r>
            <a:r>
              <a:rPr lang="en-US"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的人有福了， 因為他們必承受土地。</a:t>
            </a:r>
            <a:endParaRPr lang="en-US" sz="6000" b="1" dirty="0"/>
          </a:p>
        </p:txBody>
      </p:sp>
    </p:spTree>
    <p:extLst>
      <p:ext uri="{BB962C8B-B14F-4D97-AF65-F5344CB8AC3E}">
        <p14:creationId xmlns:p14="http://schemas.microsoft.com/office/powerpoint/2010/main" val="35924395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144000" cy="8002191"/>
          </a:xfrm>
          <a:prstGeom prst="rect">
            <a:avLst/>
          </a:prstGeom>
        </p:spPr>
        <p:txBody>
          <a:bodyPr wrap="square">
            <a:spAutoFit/>
          </a:bodyPr>
          <a:lstStyle/>
          <a:p>
            <a:r>
              <a:rPr lang="zh-TW" altLang="en-US" sz="5600" b="1" dirty="0">
                <a:latin typeface="Microsoft JhengHei" panose="020B0604030504040204" pitchFamily="34" charset="-120"/>
                <a:ea typeface="Microsoft JhengHei" panose="020B0604030504040204" pitchFamily="34" charset="-120"/>
              </a:rPr>
              <a:t>馬太</a:t>
            </a:r>
            <a:r>
              <a:rPr lang="en-US" altLang="zh-TW" sz="5600" b="1" dirty="0">
                <a:latin typeface="Microsoft JhengHei" panose="020B0604030504040204" pitchFamily="34" charset="-120"/>
                <a:ea typeface="Microsoft JhengHei" panose="020B0604030504040204" pitchFamily="34" charset="-120"/>
              </a:rPr>
              <a:t> 11:28-30 - </a:t>
            </a:r>
            <a:r>
              <a:rPr lang="zh-TW" altLang="en-US" sz="5600" b="1" dirty="0">
                <a:latin typeface="Microsoft JhengHei" panose="020B0604030504040204" pitchFamily="34" charset="-120"/>
                <a:ea typeface="Microsoft JhengHei" panose="020B0604030504040204" pitchFamily="34" charset="-120"/>
              </a:rPr>
              <a:t>耶穌說</a:t>
            </a:r>
            <a:r>
              <a:rPr lang="en-US" altLang="zh-TW" sz="5600" b="1" dirty="0">
                <a:latin typeface="Microsoft JhengHei" panose="020B0604030504040204" pitchFamily="34" charset="-120"/>
                <a:ea typeface="Microsoft JhengHei" panose="020B0604030504040204" pitchFamily="34" charset="-120"/>
              </a:rPr>
              <a:t>:</a:t>
            </a:r>
            <a:r>
              <a:rPr lang="zh-TW" altLang="en-US" sz="5600" b="1" dirty="0">
                <a:latin typeface="Microsoft JhengHei" panose="020B0604030504040204" pitchFamily="34" charset="-120"/>
                <a:ea typeface="Microsoft JhengHei" panose="020B0604030504040204" pitchFamily="34" charset="-120"/>
              </a:rPr>
              <a:t>「凡勞苦擔重擔的人，可以到我這裡來，我就使你們得安息。 我心裡柔和謙卑，你們當負我的軛，學我的樣式，這樣你們心裡就必得享安息。 因為我的軛是容易的，我的擔子是輕省的。」</a:t>
            </a:r>
            <a:endParaRPr lang="en-US" altLang="zh-TW" sz="5600" b="1" dirty="0">
              <a:latin typeface="Microsoft JhengHei" panose="020B0604030504040204" pitchFamily="34" charset="-120"/>
              <a:ea typeface="Microsoft JhengHei" panose="020B0604030504040204" pitchFamily="34" charset="-120"/>
            </a:endParaRPr>
          </a:p>
          <a:p>
            <a:pPr lvl="0"/>
            <a:endParaRPr lang="en-US" sz="56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4136512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97933" y="381000"/>
            <a:ext cx="8746067" cy="2865638"/>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溫柔 </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謙和</a:t>
            </a:r>
            <a:endParaRPr lang="en-US" sz="6000" b="1" dirty="0">
              <a:latin typeface="Microsoft JhengHei" panose="020B0604030504040204" pitchFamily="34" charset="-120"/>
              <a:ea typeface="Microsoft JhengHei" panose="020B0604030504040204" pitchFamily="34" charset="-120"/>
            </a:endParaRPr>
          </a:p>
          <a:p>
            <a:pPr marL="857250" lvl="0" indent="-857250">
              <a:buFont typeface="Arial" panose="020B0604020202020204" pitchFamily="34" charset="0"/>
              <a:buChar char="•"/>
            </a:pPr>
            <a:r>
              <a:rPr lang="zh-TW" altLang="en-US" sz="6000" b="1" dirty="0">
                <a:latin typeface="Microsoft JhengHei" panose="020B0604030504040204" pitchFamily="34" charset="-120"/>
                <a:ea typeface="Microsoft JhengHei" panose="020B0604030504040204" pitchFamily="34" charset="-120"/>
              </a:rPr>
              <a:t>有權力但不用來打壓人</a:t>
            </a:r>
          </a:p>
          <a:p>
            <a:pPr marL="857250" lvl="0" indent="-857250">
              <a:buFont typeface="Arial" panose="020B0604020202020204" pitchFamily="34" charset="0"/>
              <a:buChar char="•"/>
            </a:pPr>
            <a:r>
              <a:rPr lang="zh-TW" altLang="en-US" sz="6000" b="1" dirty="0">
                <a:latin typeface="Microsoft JhengHei" panose="020B0604030504040204" pitchFamily="34" charset="-120"/>
                <a:ea typeface="Microsoft JhengHei" panose="020B0604030504040204" pitchFamily="34" charset="-120"/>
              </a:rPr>
              <a:t>有自制力</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5214940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41866" y="389467"/>
            <a:ext cx="8144933"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世界：即使你沒有真正的能力或權力，也要試著去支配他人。</a:t>
            </a:r>
            <a:endParaRPr lang="en-US" sz="6000" dirty="0"/>
          </a:p>
        </p:txBody>
      </p:sp>
    </p:spTree>
    <p:extLst>
      <p:ext uri="{BB962C8B-B14F-4D97-AF65-F5344CB8AC3E}">
        <p14:creationId xmlns:p14="http://schemas.microsoft.com/office/powerpoint/2010/main" val="5344389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384316"/>
            <a:ext cx="8229600"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為什麼這很重要：真正的權力和力量只來自神。 然而，祂讓我們出選擇。</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1921645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97933" y="524933"/>
            <a:ext cx="8402246" cy="378565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這個世界是一個暫時的試驗場。 為什麼要如此努力地去支配甚至壓榨他人呢？</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57412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70933" y="262467"/>
            <a:ext cx="8873066" cy="6088638"/>
          </a:xfrm>
        </p:spPr>
        <p:txBody>
          <a:bodyPr>
            <a:noAutofit/>
          </a:bodyPr>
          <a:lstStyle/>
          <a:p>
            <a:pPr marL="0" indent="0">
              <a:buNone/>
            </a:pPr>
            <a:r>
              <a:rPr lang="zh-TW" altLang="en-US" sz="6000" b="1" dirty="0">
                <a:latin typeface="Microsoft JhengHei" panose="020B0604030504040204" pitchFamily="34" charset="-120"/>
                <a:ea typeface="Microsoft JhengHei" panose="020B0604030504040204" pitchFamily="34" charset="-120"/>
              </a:rPr>
              <a:t>人若因我辱罵你們，逼迫你們，捏造各樣壞話毀謗你們 ，你們就有福了。 應當歡喜快樂，因為你們在天上的賞賜是大的。在你們以前的先知，人也是這樣逼迫他們。</a:t>
            </a:r>
            <a:endParaRPr lang="en-US"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0567638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35000" y="567266"/>
            <a:ext cx="8111067" cy="378565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雖然神是全能的</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但祂重視愛</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謙卑</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並為他人服務。祂希望我們也這樣做。</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2924709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8533" y="152400"/>
            <a:ext cx="8823371" cy="5632311"/>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腓立比書 </a:t>
            </a:r>
            <a:r>
              <a:rPr lang="en-US" altLang="zh-TW" sz="6000" b="1" kern="1000" spc="-50" dirty="0">
                <a:latin typeface="Microsoft JhengHei" panose="020B0604030504040204" pitchFamily="34" charset="-120"/>
                <a:ea typeface="Microsoft JhengHei" panose="020B0604030504040204" pitchFamily="34" charset="-120"/>
              </a:rPr>
              <a:t>2:5-7 – </a:t>
            </a:r>
          </a:p>
          <a:p>
            <a:r>
              <a:rPr lang="zh-TW" altLang="en-US" sz="6000" b="1" kern="1000" spc="-50" dirty="0">
                <a:latin typeface="Microsoft JhengHei" panose="020B0604030504040204" pitchFamily="34" charset="-120"/>
                <a:ea typeface="Microsoft JhengHei" panose="020B0604030504040204" pitchFamily="34" charset="-120"/>
              </a:rPr>
              <a:t>你們當以基督耶穌的心為心。 他本有神的形象，不以自己與神同等為強奪的， 反倒虛己，取了奴僕的形象，成為人的樣式</a:t>
            </a:r>
            <a:r>
              <a:rPr lang="zh-TW" altLang="en-US" sz="6000" b="1" dirty="0">
                <a:latin typeface="Microsoft JhengHei" panose="020B0604030504040204" pitchFamily="34" charset="-120"/>
                <a:ea typeface="Microsoft JhengHei" panose="020B0604030504040204" pitchFamily="34" charset="-120"/>
              </a:rPr>
              <a:t>。</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556627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62467" y="262468"/>
            <a:ext cx="8424333"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然後我們才能獲得真正的權柄 </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我們在永生時被派去 「管理城市」。</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2792889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75733" y="558800"/>
            <a:ext cx="8183954"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第三福</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要謙和，謙虛</a:t>
            </a:r>
          </a:p>
          <a:p>
            <a:pPr lvl="0"/>
            <a:r>
              <a:rPr lang="zh-TW" altLang="en-US" sz="6000" b="1" dirty="0">
                <a:latin typeface="Microsoft JhengHei" panose="020B0604030504040204" pitchFamily="34" charset="-120"/>
                <a:ea typeface="Microsoft JhengHei" panose="020B0604030504040204" pitchFamily="34" charset="-120"/>
              </a:rPr>
              <a:t>你必須知道那真正的權柄不在這世上</a:t>
            </a:r>
            <a:r>
              <a:rPr lang="zh-TW" altLang="en-US" sz="5400" b="1" dirty="0">
                <a:latin typeface="Microsoft JhengHei" panose="020B0604030504040204" pitchFamily="34" charset="-120"/>
                <a:ea typeface="Microsoft JhengHei" panose="020B0604030504040204" pitchFamily="34" charset="-120"/>
              </a:rPr>
              <a:t>。</a:t>
            </a:r>
            <a:endParaRPr lang="en-US" sz="5800" b="1" dirty="0"/>
          </a:p>
        </p:txBody>
      </p:sp>
    </p:spTree>
    <p:extLst>
      <p:ext uri="{BB962C8B-B14F-4D97-AF65-F5344CB8AC3E}">
        <p14:creationId xmlns:p14="http://schemas.microsoft.com/office/powerpoint/2010/main" val="40623894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8297" y="384316"/>
            <a:ext cx="8433903" cy="193899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當你不爭權奪力並試圖支配別人時，你會快樂</a:t>
            </a:r>
            <a:r>
              <a:rPr lang="zh-TW" altLang="en-US" sz="5400" b="1" dirty="0">
                <a:latin typeface="Microsoft JhengHei" panose="020B0604030504040204" pitchFamily="34" charset="-120"/>
                <a:ea typeface="Microsoft JhengHei" panose="020B0604030504040204" pitchFamily="34" charset="-120"/>
              </a:rPr>
              <a:t>。</a:t>
            </a:r>
            <a:endParaRPr lang="en-US" sz="5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228839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2235200"/>
            <a:ext cx="7772400" cy="2387600"/>
          </a:xfrm>
        </p:spPr>
        <p:txBody>
          <a:bodyPr>
            <a:normAutofit/>
          </a:bodyPr>
          <a:lstStyle/>
          <a:p>
            <a:r>
              <a:rPr lang="zh-TW" altLang="en-US" sz="7000" b="1" dirty="0">
                <a:latin typeface="Microsoft JhengHei" panose="020B0604030504040204" pitchFamily="34" charset="-120"/>
                <a:ea typeface="Microsoft JhengHei" panose="020B0604030504040204" pitchFamily="34" charset="-120"/>
              </a:rPr>
              <a:t>第四福</a:t>
            </a:r>
            <a:r>
              <a:rPr lang="en-US" altLang="zh-TW" sz="7000" b="1" dirty="0">
                <a:latin typeface="Microsoft JhengHei" panose="020B0604030504040204" pitchFamily="34" charset="-120"/>
                <a:ea typeface="Microsoft JhengHei" panose="020B0604030504040204" pitchFamily="34" charset="-120"/>
              </a:rPr>
              <a:t>:</a:t>
            </a:r>
            <a:r>
              <a:rPr lang="zh-TW" altLang="en-US" sz="7000" b="1" dirty="0">
                <a:latin typeface="Microsoft JhengHei" panose="020B0604030504040204" pitchFamily="34" charset="-120"/>
                <a:ea typeface="Microsoft JhengHei" panose="020B0604030504040204" pitchFamily="34" charset="-120"/>
              </a:rPr>
              <a:t> 飢渴慕義</a:t>
            </a:r>
            <a:br>
              <a:rPr lang="en-US" altLang="zh-TW" sz="7000" b="1" dirty="0">
                <a:latin typeface="Microsoft JhengHei" panose="020B0604030504040204" pitchFamily="34" charset="-120"/>
                <a:ea typeface="Microsoft JhengHei" panose="020B0604030504040204" pitchFamily="34" charset="-120"/>
              </a:rPr>
            </a:br>
            <a:endParaRPr lang="en-US" sz="7000" dirty="0"/>
          </a:p>
        </p:txBody>
      </p:sp>
    </p:spTree>
    <p:extLst>
      <p:ext uri="{BB962C8B-B14F-4D97-AF65-F5344CB8AC3E}">
        <p14:creationId xmlns:p14="http://schemas.microsoft.com/office/powerpoint/2010/main" val="33846161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13268"/>
            <a:ext cx="8597348" cy="1938992"/>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第四福</a:t>
            </a:r>
            <a:r>
              <a:rPr lang="en-US" altLang="zh-TW" sz="6000" b="1" dirty="0">
                <a:latin typeface="Microsoft JhengHei" panose="020B0604030504040204" pitchFamily="34" charset="-120"/>
                <a:ea typeface="Microsoft JhengHei" panose="020B0604030504040204" pitchFamily="34" charset="-120"/>
              </a:rPr>
              <a:t>: </a:t>
            </a:r>
            <a:r>
              <a:rPr lang="en-US" sz="5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飢渴慕義的人有福了</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因為他們必得飽足。 </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6206083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0133" y="177801"/>
            <a:ext cx="8466667"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那些尋求神，祂的教訓，以及與祂更深關係的人將會尋得祂。</a:t>
            </a:r>
            <a:r>
              <a:rPr lang="en-US" sz="5000" b="1" dirty="0">
                <a:latin typeface="Microsoft JhengHei" panose="020B0604030504040204" pitchFamily="34" charset="-120"/>
                <a:ea typeface="Microsoft JhengHei" panose="020B0604030504040204" pitchFamily="34" charset="-120"/>
              </a:rPr>
              <a:t> </a:t>
            </a:r>
            <a:endParaRPr lang="en-US" sz="6000" dirty="0"/>
          </a:p>
        </p:txBody>
      </p:sp>
    </p:spTree>
    <p:extLst>
      <p:ext uri="{BB962C8B-B14F-4D97-AF65-F5344CB8AC3E}">
        <p14:creationId xmlns:p14="http://schemas.microsoft.com/office/powerpoint/2010/main" val="6751335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4861" y="243512"/>
            <a:ext cx="8554278"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雖然神希望與每個人都恢復關係，但祂很溫柔，所以祂讓人們自己決定。</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7264307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54495" y="181957"/>
            <a:ext cx="8435009"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祂就像浪子的故事中的父親 </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等待他的兒子自己歸回。</a:t>
            </a:r>
            <a:endParaRPr lang="en-US" sz="6000" dirty="0"/>
          </a:p>
        </p:txBody>
      </p:sp>
    </p:spTree>
    <p:extLst>
      <p:ext uri="{BB962C8B-B14F-4D97-AF65-F5344CB8AC3E}">
        <p14:creationId xmlns:p14="http://schemas.microsoft.com/office/powerpoint/2010/main" val="314642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8756-BBAC-4EC5-A8EF-7D0744CD6DE6}"/>
              </a:ext>
            </a:extLst>
          </p:cNvPr>
          <p:cNvSpPr>
            <a:spLocks noGrp="1"/>
          </p:cNvSpPr>
          <p:nvPr>
            <p:ph type="ctrTitle"/>
          </p:nvPr>
        </p:nvSpPr>
        <p:spPr>
          <a:xfrm>
            <a:off x="0" y="3534258"/>
            <a:ext cx="9144000" cy="2387600"/>
          </a:xfrm>
        </p:spPr>
        <p:txBody>
          <a:bodyPr>
            <a:noAutofit/>
          </a:bodyPr>
          <a:lstStyle/>
          <a:p>
            <a:r>
              <a:rPr lang="zh-TW" altLang="en-US" sz="7200" b="1" dirty="0">
                <a:latin typeface="Microsoft JhengHei" panose="020B0604030504040204" pitchFamily="34" charset="-120"/>
                <a:ea typeface="Microsoft JhengHei" panose="020B0604030504040204" pitchFamily="34" charset="-120"/>
              </a:rPr>
              <a:t>登山寶訓</a:t>
            </a:r>
            <a:r>
              <a:rPr lang="en-US" altLang="zh-TW" sz="7200" b="1" dirty="0">
                <a:latin typeface="Microsoft JhengHei" panose="020B0604030504040204" pitchFamily="34" charset="-120"/>
                <a:ea typeface="Microsoft JhengHei" panose="020B0604030504040204" pitchFamily="34" charset="-120"/>
              </a:rPr>
              <a:t>:</a:t>
            </a:r>
            <a:br>
              <a:rPr lang="en-US" altLang="zh-TW" sz="7200" b="1" dirty="0">
                <a:latin typeface="Microsoft JhengHei" panose="020B0604030504040204" pitchFamily="34" charset="-120"/>
                <a:ea typeface="Microsoft JhengHei" panose="020B0604030504040204" pitchFamily="34" charset="-120"/>
              </a:rPr>
            </a:br>
            <a:r>
              <a:rPr lang="zh-TW" altLang="en-US" sz="7200" b="1" dirty="0">
                <a:latin typeface="Microsoft JhengHei" panose="020B0604030504040204" pitchFamily="34" charset="-120"/>
                <a:ea typeface="Microsoft JhengHei" panose="020B0604030504040204" pitchFamily="34" charset="-120"/>
              </a:rPr>
              <a:t>往天國之路及</a:t>
            </a:r>
            <a:br>
              <a:rPr lang="en-US" altLang="zh-TW" sz="7200" b="1" dirty="0">
                <a:latin typeface="Microsoft JhengHei" panose="020B0604030504040204" pitchFamily="34" charset="-120"/>
                <a:ea typeface="Microsoft JhengHei" panose="020B0604030504040204" pitchFamily="34" charset="-120"/>
              </a:rPr>
            </a:br>
            <a:r>
              <a:rPr lang="zh-TW" altLang="en-US" sz="7200" b="1" dirty="0">
                <a:latin typeface="Microsoft JhengHei" panose="020B0604030504040204" pitchFamily="34" charset="-120"/>
                <a:ea typeface="Microsoft JhengHei" panose="020B0604030504040204" pitchFamily="34" charset="-120"/>
              </a:rPr>
              <a:t>獲得快樂的指南</a:t>
            </a:r>
            <a:br>
              <a:rPr lang="en-US" sz="9600" dirty="0"/>
            </a:br>
            <a:endParaRPr lang="en-US" sz="6400" b="1" dirty="0"/>
          </a:p>
        </p:txBody>
      </p:sp>
    </p:spTree>
    <p:extLst>
      <p:ext uri="{BB962C8B-B14F-4D97-AF65-F5344CB8AC3E}">
        <p14:creationId xmlns:p14="http://schemas.microsoft.com/office/powerpoint/2010/main" val="32222038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77332" y="618066"/>
            <a:ext cx="8017935" cy="378565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當我們傳福音時</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我們的工作就是告訴他們有一位慈愛天父親在等他們回家。</a:t>
            </a:r>
            <a:endParaRPr lang="en-US" sz="5800" dirty="0"/>
          </a:p>
        </p:txBody>
      </p:sp>
    </p:spTree>
    <p:extLst>
      <p:ext uri="{BB962C8B-B14F-4D97-AF65-F5344CB8AC3E}">
        <p14:creationId xmlns:p14="http://schemas.microsoft.com/office/powerpoint/2010/main" val="39514021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5467" y="186267"/>
            <a:ext cx="8923866" cy="6401753"/>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約翰 </a:t>
            </a:r>
            <a:r>
              <a:rPr lang="en-US" altLang="zh-TW" sz="6000" b="1" dirty="0">
                <a:latin typeface="Microsoft JhengHei" panose="020B0604030504040204" pitchFamily="34" charset="-120"/>
                <a:ea typeface="Microsoft JhengHei" panose="020B0604030504040204" pitchFamily="34" charset="-120"/>
              </a:rPr>
              <a:t>4:13-14 - </a:t>
            </a:r>
            <a:r>
              <a:rPr lang="zh-TW" altLang="en-US" sz="6000" b="1" dirty="0">
                <a:latin typeface="Microsoft JhengHei" panose="020B0604030504040204" pitchFamily="34" charset="-120"/>
                <a:ea typeface="Microsoft JhengHei" panose="020B0604030504040204" pitchFamily="34" charset="-120"/>
              </a:rPr>
              <a:t>耶穌回答說：「凡喝這水的，還要再渴，人若喝我所賜的水，就永遠不渴。我所賜的水要在他裡頭成為泉源，直湧到永生。」</a:t>
            </a:r>
          </a:p>
          <a:p>
            <a:endParaRPr lang="en-US" sz="5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6719564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14866" y="601133"/>
            <a:ext cx="8178801" cy="378565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人們需要喝那活水。當他們看到耶穌活在我們裡面時</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他們會想要認識耶穌。</a:t>
            </a:r>
            <a:endParaRPr lang="en-US" altLang="zh-TW" sz="5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054043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50333" y="634999"/>
            <a:ext cx="7950200" cy="378565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馬太福音 </a:t>
            </a:r>
            <a:r>
              <a:rPr lang="en-US" altLang="zh-TW" sz="6000" b="1" dirty="0">
                <a:latin typeface="Microsoft JhengHei" panose="020B0604030504040204" pitchFamily="34" charset="-120"/>
                <a:ea typeface="Microsoft JhengHei" panose="020B0604030504040204" pitchFamily="34" charset="-120"/>
              </a:rPr>
              <a:t>6:33 – </a:t>
            </a:r>
          </a:p>
          <a:p>
            <a:pPr lvl="0"/>
            <a:r>
              <a:rPr lang="zh-TW" altLang="en-US" sz="6000" b="1" dirty="0">
                <a:latin typeface="Microsoft JhengHei" panose="020B0604030504040204" pitchFamily="34" charset="-120"/>
                <a:ea typeface="Microsoft JhengHei" panose="020B0604030504040204" pitchFamily="34" charset="-120"/>
              </a:rPr>
              <a:t>你們要先求他的國和他的義，這些東西都要加給你們了。</a:t>
            </a:r>
            <a:endParaRPr lang="en-US"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1449448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11199" y="474133"/>
            <a:ext cx="7857067" cy="193899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當你尋求神並做他的工作時，祂將為你負責。 </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4656434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3332" y="450576"/>
            <a:ext cx="8271935"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如果祂選擇不提供你需要的資源，也許祂有另一個計劃。</a:t>
            </a:r>
            <a:endParaRPr lang="en-US" sz="6000" dirty="0"/>
          </a:p>
        </p:txBody>
      </p:sp>
    </p:spTree>
    <p:extLst>
      <p:ext uri="{BB962C8B-B14F-4D97-AF65-F5344CB8AC3E}">
        <p14:creationId xmlns:p14="http://schemas.microsoft.com/office/powerpoint/2010/main" val="34501063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384316"/>
            <a:ext cx="8229600"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神看的到我們的心。祂會使用那些內心純潔並願意做他的工作的人。</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7160224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199" y="384316"/>
            <a:ext cx="8342243"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但神並不經常做我們希望祂會去做的事 </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因為祂知道更好的方法。</a:t>
            </a:r>
            <a:endParaRPr lang="en-US" sz="5600" dirty="0"/>
          </a:p>
        </p:txBody>
      </p:sp>
    </p:spTree>
    <p:extLst>
      <p:ext uri="{BB962C8B-B14F-4D97-AF65-F5344CB8AC3E}">
        <p14:creationId xmlns:p14="http://schemas.microsoft.com/office/powerpoint/2010/main" val="39004527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1365" y="243512"/>
            <a:ext cx="8501270"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神並不經常在我們想要祂做事的</a:t>
            </a:r>
            <a:r>
              <a:rPr lang="zh-TW" altLang="en-US" sz="6000" b="1" u="sng" dirty="0">
                <a:latin typeface="Microsoft JhengHei" panose="020B0604030504040204" pitchFamily="34" charset="-120"/>
                <a:ea typeface="Microsoft JhengHei" panose="020B0604030504040204" pitchFamily="34" charset="-120"/>
              </a:rPr>
              <a:t>時候</a:t>
            </a:r>
            <a:r>
              <a:rPr lang="zh-TW" altLang="en-US" sz="6000" b="1" dirty="0">
                <a:latin typeface="Microsoft JhengHei" panose="020B0604030504040204" pitchFamily="34" charset="-120"/>
                <a:ea typeface="Microsoft JhengHei" panose="020B0604030504040204" pitchFamily="34" charset="-120"/>
              </a:rPr>
              <a:t>去行動，因為祂知道更好的時機。</a:t>
            </a:r>
            <a:endParaRPr lang="en-US" sz="5400" dirty="0"/>
          </a:p>
        </p:txBody>
      </p:sp>
    </p:spTree>
    <p:extLst>
      <p:ext uri="{BB962C8B-B14F-4D97-AF65-F5344CB8AC3E}">
        <p14:creationId xmlns:p14="http://schemas.microsoft.com/office/powerpoint/2010/main" val="24605732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58417" y="243512"/>
            <a:ext cx="8627165"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神用這些機會訓練我們的信心及智慧</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並告訴我們</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 是祂在工作</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而不是我們。</a:t>
            </a:r>
            <a:endParaRPr lang="en-US" sz="5600" dirty="0"/>
          </a:p>
        </p:txBody>
      </p:sp>
    </p:spTree>
    <p:extLst>
      <p:ext uri="{BB962C8B-B14F-4D97-AF65-F5344CB8AC3E}">
        <p14:creationId xmlns:p14="http://schemas.microsoft.com/office/powerpoint/2010/main" val="39745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9467" y="406400"/>
            <a:ext cx="8466666" cy="378565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耶穌最重要的教導之一是馬太福音 </a:t>
            </a:r>
            <a:r>
              <a:rPr lang="en-US" altLang="zh-TW" sz="6000" b="1" dirty="0">
                <a:latin typeface="Microsoft JhengHei" panose="020B0604030504040204" pitchFamily="34" charset="-120"/>
                <a:ea typeface="Microsoft JhengHei" panose="020B0604030504040204" pitchFamily="34" charset="-120"/>
              </a:rPr>
              <a:t>5:2-12 </a:t>
            </a:r>
            <a:r>
              <a:rPr lang="zh-TW" altLang="en-US" sz="6000" b="1" dirty="0">
                <a:latin typeface="Microsoft JhengHei" panose="020B0604030504040204" pitchFamily="34" charset="-120"/>
                <a:ea typeface="Microsoft JhengHei" panose="020B0604030504040204" pitchFamily="34" charset="-120"/>
              </a:rPr>
              <a:t>中的「八福」，也稱為</a:t>
            </a:r>
            <a:endParaRPr lang="en-US" altLang="zh-TW" sz="6000" b="1" dirty="0">
              <a:latin typeface="Microsoft JhengHei" panose="020B0604030504040204" pitchFamily="34" charset="-120"/>
              <a:ea typeface="Microsoft JhengHei" panose="020B0604030504040204" pitchFamily="34" charset="-120"/>
            </a:endParaRPr>
          </a:p>
          <a:p>
            <a:pPr lvl="0"/>
            <a:r>
              <a:rPr lang="zh-TW" altLang="en-US" sz="6000" b="1" dirty="0">
                <a:latin typeface="Microsoft JhengHei" panose="020B0604030504040204" pitchFamily="34" charset="-120"/>
                <a:ea typeface="Microsoft JhengHei" panose="020B0604030504040204" pitchFamily="34" charset="-120"/>
              </a:rPr>
              <a:t>「登山寶訓」。</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316540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00878" y="366623"/>
            <a:ext cx="8342244"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我們在地上的生命是對我們忠誠的考驗，也是為來世做準備的訓練場。</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05622168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55600"/>
            <a:ext cx="8559800" cy="2708434"/>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第四福</a:t>
            </a:r>
            <a:r>
              <a:rPr lang="en-US" altLang="zh-TW" sz="6000" b="1" dirty="0">
                <a:latin typeface="Microsoft JhengHei" panose="020B0604030504040204" pitchFamily="34" charset="-120"/>
                <a:ea typeface="Microsoft JhengHei" panose="020B0604030504040204" pitchFamily="34" charset="-120"/>
              </a:rPr>
              <a:t>: </a:t>
            </a:r>
            <a:r>
              <a:rPr lang="en-US" sz="5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那些尋求並渴望神的人會尋得祂。</a:t>
            </a:r>
            <a:endParaRPr lang="en-US" altLang="zh-TW" sz="6000" b="1" dirty="0">
              <a:latin typeface="Microsoft JhengHei" panose="020B0604030504040204" pitchFamily="34" charset="-120"/>
              <a:ea typeface="Microsoft JhengHei" panose="020B0604030504040204" pitchFamily="34" charset="-120"/>
            </a:endParaRPr>
          </a:p>
          <a:p>
            <a:pPr lvl="0"/>
            <a:endParaRPr lang="en-US" sz="5000" dirty="0"/>
          </a:p>
        </p:txBody>
      </p:sp>
    </p:spTree>
    <p:extLst>
      <p:ext uri="{BB962C8B-B14F-4D97-AF65-F5344CB8AC3E}">
        <p14:creationId xmlns:p14="http://schemas.microsoft.com/office/powerpoint/2010/main" val="38495779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97933" y="558799"/>
            <a:ext cx="8500534"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讓我們開始將我們的心轉向神並開始軟化我們的心。願神保佑你們。</a:t>
            </a:r>
            <a:endParaRPr lang="en-US" sz="6000" b="1" dirty="0">
              <a:latin typeface="+mj-lt"/>
            </a:endParaRPr>
          </a:p>
        </p:txBody>
      </p:sp>
    </p:spTree>
    <p:extLst>
      <p:ext uri="{BB962C8B-B14F-4D97-AF65-F5344CB8AC3E}">
        <p14:creationId xmlns:p14="http://schemas.microsoft.com/office/powerpoint/2010/main" val="3203973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97933" y="609600"/>
            <a:ext cx="8534400" cy="378565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它很重要，因為它顯示了基督徒應有的態度的基本原則，也顯示了基督徒成長的路線圖。</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9708596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7606</TotalTime>
  <Words>6562</Words>
  <Application>Microsoft Office PowerPoint</Application>
  <PresentationFormat>On-screen Show (4:3)</PresentationFormat>
  <Paragraphs>362</Paragraphs>
  <Slides>82</Slides>
  <Notes>65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Microsoft JhengHei</vt:lpstr>
      <vt:lpstr>PMingLiU</vt:lpstr>
      <vt:lpstr>Arial</vt:lpstr>
      <vt:lpstr>Calibri</vt:lpstr>
      <vt:lpstr>Office Theme</vt:lpstr>
      <vt:lpstr>登山寶訓: 往天國之路及 獲得快樂的指南 </vt:lpstr>
      <vt:lpstr>讀經 馬太福音 5:2-12</vt:lpstr>
      <vt:lpstr>PowerPoint Presentation</vt:lpstr>
      <vt:lpstr>PowerPoint Presentation</vt:lpstr>
      <vt:lpstr>PowerPoint Presentation</vt:lpstr>
      <vt:lpstr>PowerPoint Presentation</vt:lpstr>
      <vt:lpstr>登山寶訓: 往天國之路及 獲得快樂的指南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第一福:虛心 (心靈貧窮)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第二福: 為罪哀慟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第三福:  溫柔(謙和)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第四福: 飢渴慕義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登山寶訓: 往天國之路及 獲得快樂的指南  Beatitudes: Roadmap to Happiness and Heaven</dc:title>
  <dc:creator>George Huang</dc:creator>
  <cp:lastModifiedBy>George Huang</cp:lastModifiedBy>
  <cp:revision>4</cp:revision>
  <dcterms:created xsi:type="dcterms:W3CDTF">2019-06-15T19:14:54Z</dcterms:created>
  <dcterms:modified xsi:type="dcterms:W3CDTF">2023-08-01T15:16:32Z</dcterms:modified>
</cp:coreProperties>
</file>