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55"/>
  </p:notesMasterIdLst>
  <p:handoutMasterIdLst>
    <p:handoutMasterId r:id="rId156"/>
  </p:handoutMasterIdLst>
  <p:sldIdLst>
    <p:sldId id="1198" r:id="rId2"/>
    <p:sldId id="1237" r:id="rId3"/>
    <p:sldId id="2185" r:id="rId4"/>
    <p:sldId id="2186" r:id="rId5"/>
    <p:sldId id="2188" r:id="rId6"/>
    <p:sldId id="2187" r:id="rId7"/>
    <p:sldId id="2189" r:id="rId8"/>
    <p:sldId id="2190" r:id="rId9"/>
    <p:sldId id="2191" r:id="rId10"/>
    <p:sldId id="2192" r:id="rId11"/>
    <p:sldId id="2202" r:id="rId12"/>
    <p:sldId id="1860" r:id="rId13"/>
    <p:sldId id="1864" r:id="rId14"/>
    <p:sldId id="2193" r:id="rId15"/>
    <p:sldId id="2194" r:id="rId16"/>
    <p:sldId id="1866" r:id="rId17"/>
    <p:sldId id="1868" r:id="rId18"/>
    <p:sldId id="1870" r:id="rId19"/>
    <p:sldId id="1872" r:id="rId20"/>
    <p:sldId id="1874" r:id="rId21"/>
    <p:sldId id="1876" r:id="rId22"/>
    <p:sldId id="1878" r:id="rId23"/>
    <p:sldId id="2196" r:id="rId24"/>
    <p:sldId id="1880" r:id="rId25"/>
    <p:sldId id="1882" r:id="rId26"/>
    <p:sldId id="1884" r:id="rId27"/>
    <p:sldId id="1886" r:id="rId28"/>
    <p:sldId id="1888" r:id="rId29"/>
    <p:sldId id="2197" r:id="rId30"/>
    <p:sldId id="1891" r:id="rId31"/>
    <p:sldId id="1893" r:id="rId32"/>
    <p:sldId id="1895" r:id="rId33"/>
    <p:sldId id="2198" r:id="rId34"/>
    <p:sldId id="2199" r:id="rId35"/>
    <p:sldId id="1901" r:id="rId36"/>
    <p:sldId id="1903" r:id="rId37"/>
    <p:sldId id="1906" r:id="rId38"/>
    <p:sldId id="1908" r:id="rId39"/>
    <p:sldId id="1910" r:id="rId40"/>
    <p:sldId id="1912" r:id="rId41"/>
    <p:sldId id="1914" r:id="rId42"/>
    <p:sldId id="1916" r:id="rId43"/>
    <p:sldId id="1918" r:id="rId44"/>
    <p:sldId id="1921" r:id="rId45"/>
    <p:sldId id="1923" r:id="rId46"/>
    <p:sldId id="1925" r:id="rId47"/>
    <p:sldId id="1927" r:id="rId48"/>
    <p:sldId id="1929" r:id="rId49"/>
    <p:sldId id="1931" r:id="rId50"/>
    <p:sldId id="1933" r:id="rId51"/>
    <p:sldId id="1936" r:id="rId52"/>
    <p:sldId id="1938" r:id="rId53"/>
    <p:sldId id="1940" r:id="rId54"/>
    <p:sldId id="1942" r:id="rId55"/>
    <p:sldId id="1944" r:id="rId56"/>
    <p:sldId id="1946" r:id="rId57"/>
    <p:sldId id="1948" r:id="rId58"/>
    <p:sldId id="1951" r:id="rId59"/>
    <p:sldId id="1953" r:id="rId60"/>
    <p:sldId id="1955" r:id="rId61"/>
    <p:sldId id="1957" r:id="rId62"/>
    <p:sldId id="1959" r:id="rId63"/>
    <p:sldId id="1961" r:id="rId64"/>
    <p:sldId id="1963" r:id="rId65"/>
    <p:sldId id="1966" r:id="rId66"/>
    <p:sldId id="1968" r:id="rId67"/>
    <p:sldId id="1970" r:id="rId68"/>
    <p:sldId id="1972" r:id="rId69"/>
    <p:sldId id="1974" r:id="rId70"/>
    <p:sldId id="1976" r:id="rId71"/>
    <p:sldId id="1978" r:id="rId72"/>
    <p:sldId id="1981" r:id="rId73"/>
    <p:sldId id="1983" r:id="rId74"/>
    <p:sldId id="2200" r:id="rId75"/>
    <p:sldId id="1985" r:id="rId76"/>
    <p:sldId id="1987" r:id="rId77"/>
    <p:sldId id="1989" r:id="rId78"/>
    <p:sldId id="1991" r:id="rId79"/>
    <p:sldId id="1993" r:id="rId80"/>
    <p:sldId id="1996" r:id="rId81"/>
    <p:sldId id="1998" r:id="rId82"/>
    <p:sldId id="2000" r:id="rId83"/>
    <p:sldId id="2002" r:id="rId84"/>
    <p:sldId id="2004" r:id="rId85"/>
    <p:sldId id="2006" r:id="rId86"/>
    <p:sldId id="2008" r:id="rId87"/>
    <p:sldId id="2011" r:id="rId88"/>
    <p:sldId id="2013" r:id="rId89"/>
    <p:sldId id="2015" r:id="rId90"/>
    <p:sldId id="2017" r:id="rId91"/>
    <p:sldId id="2019" r:id="rId92"/>
    <p:sldId id="2021" r:id="rId93"/>
    <p:sldId id="2023" r:id="rId94"/>
    <p:sldId id="2026" r:id="rId95"/>
    <p:sldId id="2028" r:id="rId96"/>
    <p:sldId id="2030" r:id="rId97"/>
    <p:sldId id="2032" r:id="rId98"/>
    <p:sldId id="2034" r:id="rId99"/>
    <p:sldId id="2036" r:id="rId100"/>
    <p:sldId id="2038" r:id="rId101"/>
    <p:sldId id="2041" r:id="rId102"/>
    <p:sldId id="2043" r:id="rId103"/>
    <p:sldId id="2045" r:id="rId104"/>
    <p:sldId id="2047" r:id="rId105"/>
    <p:sldId id="2049" r:id="rId106"/>
    <p:sldId id="2051" r:id="rId107"/>
    <p:sldId id="2053" r:id="rId108"/>
    <p:sldId id="2056" r:id="rId109"/>
    <p:sldId id="2058" r:id="rId110"/>
    <p:sldId id="2060" r:id="rId111"/>
    <p:sldId id="2062" r:id="rId112"/>
    <p:sldId id="2064" r:id="rId113"/>
    <p:sldId id="2066" r:id="rId114"/>
    <p:sldId id="2068" r:id="rId115"/>
    <p:sldId id="2071" r:id="rId116"/>
    <p:sldId id="2073" r:id="rId117"/>
    <p:sldId id="2075" r:id="rId118"/>
    <p:sldId id="2077" r:id="rId119"/>
    <p:sldId id="2079" r:id="rId120"/>
    <p:sldId id="2081" r:id="rId121"/>
    <p:sldId id="2083" r:id="rId122"/>
    <p:sldId id="2086" r:id="rId123"/>
    <p:sldId id="2088" r:id="rId124"/>
    <p:sldId id="2092" r:id="rId125"/>
    <p:sldId id="2094" r:id="rId126"/>
    <p:sldId id="2096" r:id="rId127"/>
    <p:sldId id="2098" r:id="rId128"/>
    <p:sldId id="2201" r:id="rId129"/>
    <p:sldId id="2101" r:id="rId130"/>
    <p:sldId id="2103" r:id="rId131"/>
    <p:sldId id="2105" r:id="rId132"/>
    <p:sldId id="2107" r:id="rId133"/>
    <p:sldId id="2109" r:id="rId134"/>
    <p:sldId id="2111" r:id="rId135"/>
    <p:sldId id="2113" r:id="rId136"/>
    <p:sldId id="2116" r:id="rId137"/>
    <p:sldId id="2118" r:id="rId138"/>
    <p:sldId id="2120" r:id="rId139"/>
    <p:sldId id="2122" r:id="rId140"/>
    <p:sldId id="2124" r:id="rId141"/>
    <p:sldId id="2126" r:id="rId142"/>
    <p:sldId id="2128" r:id="rId143"/>
    <p:sldId id="2131" r:id="rId144"/>
    <p:sldId id="2133" r:id="rId145"/>
    <p:sldId id="2135" r:id="rId146"/>
    <p:sldId id="2137" r:id="rId147"/>
    <p:sldId id="2139" r:id="rId148"/>
    <p:sldId id="2141" r:id="rId149"/>
    <p:sldId id="2143" r:id="rId150"/>
    <p:sldId id="2146" r:id="rId151"/>
    <p:sldId id="2148" r:id="rId152"/>
    <p:sldId id="2150" r:id="rId153"/>
    <p:sldId id="2152" r:id="rId154"/>
  </p:sldIdLst>
  <p:sldSz cx="6858000" cy="51435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cripture" id="{488EBD6D-5F87-4696-893D-93BD670DC48B}">
          <p14:sldIdLst>
            <p14:sldId id="1198"/>
            <p14:sldId id="1237"/>
            <p14:sldId id="2185"/>
            <p14:sldId id="2186"/>
            <p14:sldId id="2188"/>
            <p14:sldId id="2187"/>
            <p14:sldId id="2189"/>
            <p14:sldId id="2190"/>
            <p14:sldId id="2191"/>
            <p14:sldId id="2192"/>
          </p14:sldIdLst>
        </p14:section>
        <p14:section name="Sermon" id="{9DD274D4-3373-40D3-8882-DED17E52A457}">
          <p14:sldIdLst>
            <p14:sldId id="2202"/>
            <p14:sldId id="1860"/>
            <p14:sldId id="1864"/>
            <p14:sldId id="2193"/>
            <p14:sldId id="2194"/>
            <p14:sldId id="1866"/>
            <p14:sldId id="1868"/>
            <p14:sldId id="1870"/>
            <p14:sldId id="1872"/>
            <p14:sldId id="1874"/>
            <p14:sldId id="1876"/>
            <p14:sldId id="1878"/>
            <p14:sldId id="2196"/>
            <p14:sldId id="1880"/>
            <p14:sldId id="1882"/>
            <p14:sldId id="1884"/>
            <p14:sldId id="1886"/>
            <p14:sldId id="1888"/>
            <p14:sldId id="2197"/>
            <p14:sldId id="1891"/>
            <p14:sldId id="1893"/>
            <p14:sldId id="1895"/>
            <p14:sldId id="2198"/>
            <p14:sldId id="2199"/>
            <p14:sldId id="1901"/>
            <p14:sldId id="1903"/>
            <p14:sldId id="1906"/>
            <p14:sldId id="1908"/>
            <p14:sldId id="1910"/>
            <p14:sldId id="1912"/>
            <p14:sldId id="1914"/>
            <p14:sldId id="1916"/>
            <p14:sldId id="1918"/>
            <p14:sldId id="1921"/>
            <p14:sldId id="1923"/>
            <p14:sldId id="1925"/>
            <p14:sldId id="1927"/>
            <p14:sldId id="1929"/>
            <p14:sldId id="1931"/>
            <p14:sldId id="1933"/>
            <p14:sldId id="1936"/>
            <p14:sldId id="1938"/>
            <p14:sldId id="1940"/>
            <p14:sldId id="1942"/>
            <p14:sldId id="1944"/>
            <p14:sldId id="1946"/>
            <p14:sldId id="1948"/>
            <p14:sldId id="1951"/>
            <p14:sldId id="1953"/>
            <p14:sldId id="1955"/>
            <p14:sldId id="1957"/>
            <p14:sldId id="1959"/>
            <p14:sldId id="1961"/>
            <p14:sldId id="1963"/>
            <p14:sldId id="1966"/>
            <p14:sldId id="1968"/>
            <p14:sldId id="1970"/>
            <p14:sldId id="1972"/>
            <p14:sldId id="1974"/>
            <p14:sldId id="1976"/>
            <p14:sldId id="1978"/>
            <p14:sldId id="1981"/>
            <p14:sldId id="1983"/>
            <p14:sldId id="2200"/>
            <p14:sldId id="1985"/>
            <p14:sldId id="1987"/>
            <p14:sldId id="1989"/>
            <p14:sldId id="1991"/>
            <p14:sldId id="1993"/>
            <p14:sldId id="1996"/>
            <p14:sldId id="1998"/>
            <p14:sldId id="2000"/>
            <p14:sldId id="2002"/>
            <p14:sldId id="2004"/>
            <p14:sldId id="2006"/>
            <p14:sldId id="2008"/>
            <p14:sldId id="2011"/>
            <p14:sldId id="2013"/>
            <p14:sldId id="2015"/>
            <p14:sldId id="2017"/>
            <p14:sldId id="2019"/>
            <p14:sldId id="2021"/>
            <p14:sldId id="2023"/>
            <p14:sldId id="2026"/>
            <p14:sldId id="2028"/>
            <p14:sldId id="2030"/>
            <p14:sldId id="2032"/>
            <p14:sldId id="2034"/>
            <p14:sldId id="2036"/>
            <p14:sldId id="2038"/>
            <p14:sldId id="2041"/>
            <p14:sldId id="2043"/>
            <p14:sldId id="2045"/>
            <p14:sldId id="2047"/>
            <p14:sldId id="2049"/>
            <p14:sldId id="2051"/>
            <p14:sldId id="2053"/>
            <p14:sldId id="2056"/>
            <p14:sldId id="2058"/>
            <p14:sldId id="2060"/>
            <p14:sldId id="2062"/>
            <p14:sldId id="2064"/>
            <p14:sldId id="2066"/>
            <p14:sldId id="2068"/>
            <p14:sldId id="2071"/>
            <p14:sldId id="2073"/>
            <p14:sldId id="2075"/>
            <p14:sldId id="2077"/>
            <p14:sldId id="2079"/>
            <p14:sldId id="2081"/>
            <p14:sldId id="2083"/>
            <p14:sldId id="2086"/>
            <p14:sldId id="2088"/>
            <p14:sldId id="2092"/>
            <p14:sldId id="2094"/>
            <p14:sldId id="2096"/>
            <p14:sldId id="2098"/>
            <p14:sldId id="2201"/>
            <p14:sldId id="2101"/>
            <p14:sldId id="2103"/>
            <p14:sldId id="2105"/>
            <p14:sldId id="2107"/>
            <p14:sldId id="2109"/>
            <p14:sldId id="2111"/>
            <p14:sldId id="2113"/>
            <p14:sldId id="2116"/>
            <p14:sldId id="2118"/>
            <p14:sldId id="2120"/>
            <p14:sldId id="2122"/>
            <p14:sldId id="2124"/>
            <p14:sldId id="2126"/>
            <p14:sldId id="2128"/>
            <p14:sldId id="2131"/>
            <p14:sldId id="2133"/>
            <p14:sldId id="2135"/>
            <p14:sldId id="2137"/>
            <p14:sldId id="2139"/>
            <p14:sldId id="2141"/>
            <p14:sldId id="2143"/>
            <p14:sldId id="2146"/>
            <p14:sldId id="2148"/>
            <p14:sldId id="2150"/>
            <p14:sldId id="2152"/>
          </p14:sldIdLst>
        </p14:section>
      </p14:sectionLst>
    </p:ext>
    <p:ext uri="{EFAFB233-063F-42B5-8137-9DF3F51BA10A}">
      <p15:sldGuideLst xmlns:p15="http://schemas.microsoft.com/office/powerpoint/2012/main">
        <p15:guide id="1" orient="horz" pos="2160" userDrawn="1">
          <p15:clr>
            <a:srgbClr val="A4A3A4"/>
          </p15:clr>
        </p15:guide>
        <p15:guide id="2" pos="2160" userDrawn="1">
          <p15:clr>
            <a:srgbClr val="A4A3A4"/>
          </p15:clr>
        </p15:guide>
        <p15:guide id="3" orient="horz"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99FF"/>
    <a:srgbClr val="FF66FF"/>
    <a:srgbClr val="F65E0A"/>
    <a:srgbClr val="99FF33"/>
    <a:srgbClr val="CABBDD"/>
    <a:srgbClr val="FF5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95B8E4-0222-4184-80DE-19A2A8610F18}" v="1" dt="2023-07-10T08:02:06.6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9941" autoAdjust="0"/>
    <p:restoredTop sz="94249" autoAdjust="0"/>
  </p:normalViewPr>
  <p:slideViewPr>
    <p:cSldViewPr>
      <p:cViewPr varScale="1">
        <p:scale>
          <a:sx n="149" d="100"/>
          <a:sy n="149" d="100"/>
        </p:scale>
        <p:origin x="1422" y="138"/>
      </p:cViewPr>
      <p:guideLst>
        <p:guide orient="horz" pos="2160"/>
        <p:guide pos="2160"/>
        <p:guide orient="horz" pos="162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7946"/>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theme" Target="theme/theme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tableStyles" Target="tableStyle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handoutMaster" Target="handoutMasters/handout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microsoft.com/office/2015/10/relationships/revisionInfo" Target="revisionInfo.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Huang" userId="7522906efeb502a4" providerId="LiveId" clId="{1395B8E4-0222-4184-80DE-19A2A8610F18}"/>
    <pc:docChg chg="undo custSel addSld delSld modSld modSection">
      <pc:chgData name="George Huang" userId="7522906efeb502a4" providerId="LiveId" clId="{1395B8E4-0222-4184-80DE-19A2A8610F18}" dt="2023-07-10T08:07:52.981" v="33" actId="47"/>
      <pc:docMkLst>
        <pc:docMk/>
      </pc:docMkLst>
      <pc:sldChg chg="modSp mod">
        <pc:chgData name="George Huang" userId="7522906efeb502a4" providerId="LiveId" clId="{1395B8E4-0222-4184-80DE-19A2A8610F18}" dt="2023-07-10T08:02:57.884" v="16" actId="255"/>
        <pc:sldMkLst>
          <pc:docMk/>
          <pc:sldMk cId="1808824990" sldId="1198"/>
        </pc:sldMkLst>
        <pc:spChg chg="mod">
          <ac:chgData name="George Huang" userId="7522906efeb502a4" providerId="LiveId" clId="{1395B8E4-0222-4184-80DE-19A2A8610F18}" dt="2023-07-10T08:02:57.884" v="16" actId="255"/>
          <ac:spMkLst>
            <pc:docMk/>
            <pc:sldMk cId="1808824990" sldId="1198"/>
            <ac:spMk id="2" creationId="{EACD94E6-1080-4EB5-92AA-AACB419E980F}"/>
          </ac:spMkLst>
        </pc:spChg>
      </pc:sldChg>
      <pc:sldChg chg="del">
        <pc:chgData name="George Huang" userId="7522906efeb502a4" providerId="LiveId" clId="{1395B8E4-0222-4184-80DE-19A2A8610F18}" dt="2023-07-10T08:01:46.951" v="0" actId="47"/>
        <pc:sldMkLst>
          <pc:docMk/>
          <pc:sldMk cId="2354936113" sldId="1199"/>
        </pc:sldMkLst>
      </pc:sldChg>
      <pc:sldChg chg="del">
        <pc:chgData name="George Huang" userId="7522906efeb502a4" providerId="LiveId" clId="{1395B8E4-0222-4184-80DE-19A2A8610F18}" dt="2023-07-10T08:01:46.951" v="0" actId="47"/>
        <pc:sldMkLst>
          <pc:docMk/>
          <pc:sldMk cId="501059938" sldId="1200"/>
        </pc:sldMkLst>
      </pc:sldChg>
      <pc:sldChg chg="modSp del mod">
        <pc:chgData name="George Huang" userId="7522906efeb502a4" providerId="LiveId" clId="{1395B8E4-0222-4184-80DE-19A2A8610F18}" dt="2023-07-10T08:02:37.382" v="8" actId="47"/>
        <pc:sldMkLst>
          <pc:docMk/>
          <pc:sldMk cId="4284231443" sldId="1858"/>
        </pc:sldMkLst>
        <pc:spChg chg="mod">
          <ac:chgData name="George Huang" userId="7522906efeb502a4" providerId="LiveId" clId="{1395B8E4-0222-4184-80DE-19A2A8610F18}" dt="2023-07-10T08:02:14.926" v="4" actId="21"/>
          <ac:spMkLst>
            <pc:docMk/>
            <pc:sldMk cId="4284231443" sldId="1858"/>
            <ac:spMk id="2" creationId="{EACD94E6-1080-4EB5-92AA-AACB419E980F}"/>
          </ac:spMkLst>
        </pc:spChg>
      </pc:sldChg>
      <pc:sldChg chg="add del">
        <pc:chgData name="George Huang" userId="7522906efeb502a4" providerId="LiveId" clId="{1395B8E4-0222-4184-80DE-19A2A8610F18}" dt="2023-07-10T08:04:42.960" v="23" actId="47"/>
        <pc:sldMkLst>
          <pc:docMk/>
          <pc:sldMk cId="2440512136" sldId="1859"/>
        </pc:sldMkLst>
      </pc:sldChg>
      <pc:sldChg chg="add del">
        <pc:chgData name="George Huang" userId="7522906efeb502a4" providerId="LiveId" clId="{1395B8E4-0222-4184-80DE-19A2A8610F18}" dt="2023-07-10T08:04:42.960" v="23" actId="47"/>
        <pc:sldMkLst>
          <pc:docMk/>
          <pc:sldMk cId="1796774129" sldId="1861"/>
        </pc:sldMkLst>
      </pc:sldChg>
      <pc:sldChg chg="add del">
        <pc:chgData name="George Huang" userId="7522906efeb502a4" providerId="LiveId" clId="{1395B8E4-0222-4184-80DE-19A2A8610F18}" dt="2023-07-10T08:04:42.960" v="23" actId="47"/>
        <pc:sldMkLst>
          <pc:docMk/>
          <pc:sldMk cId="230473763" sldId="1863"/>
        </pc:sldMkLst>
      </pc:sldChg>
      <pc:sldChg chg="add del">
        <pc:chgData name="George Huang" userId="7522906efeb502a4" providerId="LiveId" clId="{1395B8E4-0222-4184-80DE-19A2A8610F18}" dt="2023-07-10T08:04:42.960" v="23" actId="47"/>
        <pc:sldMkLst>
          <pc:docMk/>
          <pc:sldMk cId="782142179" sldId="1865"/>
        </pc:sldMkLst>
      </pc:sldChg>
      <pc:sldChg chg="add del">
        <pc:chgData name="George Huang" userId="7522906efeb502a4" providerId="LiveId" clId="{1395B8E4-0222-4184-80DE-19A2A8610F18}" dt="2023-07-10T08:04:42.960" v="23" actId="47"/>
        <pc:sldMkLst>
          <pc:docMk/>
          <pc:sldMk cId="827573328" sldId="1867"/>
        </pc:sldMkLst>
      </pc:sldChg>
      <pc:sldChg chg="add del">
        <pc:chgData name="George Huang" userId="7522906efeb502a4" providerId="LiveId" clId="{1395B8E4-0222-4184-80DE-19A2A8610F18}" dt="2023-07-10T08:04:42.960" v="23" actId="47"/>
        <pc:sldMkLst>
          <pc:docMk/>
          <pc:sldMk cId="180442500" sldId="1869"/>
        </pc:sldMkLst>
      </pc:sldChg>
      <pc:sldChg chg="add del">
        <pc:chgData name="George Huang" userId="7522906efeb502a4" providerId="LiveId" clId="{1395B8E4-0222-4184-80DE-19A2A8610F18}" dt="2023-07-10T08:04:42.960" v="23" actId="47"/>
        <pc:sldMkLst>
          <pc:docMk/>
          <pc:sldMk cId="70490025" sldId="1871"/>
        </pc:sldMkLst>
      </pc:sldChg>
      <pc:sldChg chg="add del">
        <pc:chgData name="George Huang" userId="7522906efeb502a4" providerId="LiveId" clId="{1395B8E4-0222-4184-80DE-19A2A8610F18}" dt="2023-07-10T08:04:42.960" v="23" actId="47"/>
        <pc:sldMkLst>
          <pc:docMk/>
          <pc:sldMk cId="654728229" sldId="1873"/>
        </pc:sldMkLst>
      </pc:sldChg>
      <pc:sldChg chg="add del">
        <pc:chgData name="George Huang" userId="7522906efeb502a4" providerId="LiveId" clId="{1395B8E4-0222-4184-80DE-19A2A8610F18}" dt="2023-07-10T08:04:42.960" v="23" actId="47"/>
        <pc:sldMkLst>
          <pc:docMk/>
          <pc:sldMk cId="2490055267" sldId="1875"/>
        </pc:sldMkLst>
      </pc:sldChg>
      <pc:sldChg chg="add del">
        <pc:chgData name="George Huang" userId="7522906efeb502a4" providerId="LiveId" clId="{1395B8E4-0222-4184-80DE-19A2A8610F18}" dt="2023-07-10T08:04:42.960" v="23" actId="47"/>
        <pc:sldMkLst>
          <pc:docMk/>
          <pc:sldMk cId="2652305578" sldId="1877"/>
        </pc:sldMkLst>
      </pc:sldChg>
      <pc:sldChg chg="add del">
        <pc:chgData name="George Huang" userId="7522906efeb502a4" providerId="LiveId" clId="{1395B8E4-0222-4184-80DE-19A2A8610F18}" dt="2023-07-10T08:04:42.960" v="23" actId="47"/>
        <pc:sldMkLst>
          <pc:docMk/>
          <pc:sldMk cId="3301367042" sldId="1879"/>
        </pc:sldMkLst>
      </pc:sldChg>
      <pc:sldChg chg="add del">
        <pc:chgData name="George Huang" userId="7522906efeb502a4" providerId="LiveId" clId="{1395B8E4-0222-4184-80DE-19A2A8610F18}" dt="2023-07-10T08:04:42.960" v="23" actId="47"/>
        <pc:sldMkLst>
          <pc:docMk/>
          <pc:sldMk cId="2860961714" sldId="1881"/>
        </pc:sldMkLst>
      </pc:sldChg>
      <pc:sldChg chg="add del">
        <pc:chgData name="George Huang" userId="7522906efeb502a4" providerId="LiveId" clId="{1395B8E4-0222-4184-80DE-19A2A8610F18}" dt="2023-07-10T08:04:42.960" v="23" actId="47"/>
        <pc:sldMkLst>
          <pc:docMk/>
          <pc:sldMk cId="419727433" sldId="1883"/>
        </pc:sldMkLst>
      </pc:sldChg>
      <pc:sldChg chg="add del">
        <pc:chgData name="George Huang" userId="7522906efeb502a4" providerId="LiveId" clId="{1395B8E4-0222-4184-80DE-19A2A8610F18}" dt="2023-07-10T08:04:42.960" v="23" actId="47"/>
        <pc:sldMkLst>
          <pc:docMk/>
          <pc:sldMk cId="3163989926" sldId="1885"/>
        </pc:sldMkLst>
      </pc:sldChg>
      <pc:sldChg chg="del">
        <pc:chgData name="George Huang" userId="7522906efeb502a4" providerId="LiveId" clId="{1395B8E4-0222-4184-80DE-19A2A8610F18}" dt="2023-07-10T08:05:12.355" v="24" actId="47"/>
        <pc:sldMkLst>
          <pc:docMk/>
          <pc:sldMk cId="1999355498" sldId="1887"/>
        </pc:sldMkLst>
      </pc:sldChg>
      <pc:sldChg chg="del">
        <pc:chgData name="George Huang" userId="7522906efeb502a4" providerId="LiveId" clId="{1395B8E4-0222-4184-80DE-19A2A8610F18}" dt="2023-07-10T08:05:12.355" v="24" actId="47"/>
        <pc:sldMkLst>
          <pc:docMk/>
          <pc:sldMk cId="2383868939" sldId="1889"/>
        </pc:sldMkLst>
      </pc:sldChg>
      <pc:sldChg chg="del">
        <pc:chgData name="George Huang" userId="7522906efeb502a4" providerId="LiveId" clId="{1395B8E4-0222-4184-80DE-19A2A8610F18}" dt="2023-07-10T08:05:12.355" v="24" actId="47"/>
        <pc:sldMkLst>
          <pc:docMk/>
          <pc:sldMk cId="1706814418" sldId="1892"/>
        </pc:sldMkLst>
      </pc:sldChg>
      <pc:sldChg chg="del">
        <pc:chgData name="George Huang" userId="7522906efeb502a4" providerId="LiveId" clId="{1395B8E4-0222-4184-80DE-19A2A8610F18}" dt="2023-07-10T08:05:12.355" v="24" actId="47"/>
        <pc:sldMkLst>
          <pc:docMk/>
          <pc:sldMk cId="1131099729" sldId="1894"/>
        </pc:sldMkLst>
      </pc:sldChg>
      <pc:sldChg chg="del">
        <pc:chgData name="George Huang" userId="7522906efeb502a4" providerId="LiveId" clId="{1395B8E4-0222-4184-80DE-19A2A8610F18}" dt="2023-07-10T08:05:12.355" v="24" actId="47"/>
        <pc:sldMkLst>
          <pc:docMk/>
          <pc:sldMk cId="4248137106" sldId="1896"/>
        </pc:sldMkLst>
      </pc:sldChg>
      <pc:sldChg chg="del">
        <pc:chgData name="George Huang" userId="7522906efeb502a4" providerId="LiveId" clId="{1395B8E4-0222-4184-80DE-19A2A8610F18}" dt="2023-07-10T08:05:12.355" v="24" actId="47"/>
        <pc:sldMkLst>
          <pc:docMk/>
          <pc:sldMk cId="1393789259" sldId="1898"/>
        </pc:sldMkLst>
      </pc:sldChg>
      <pc:sldChg chg="del">
        <pc:chgData name="George Huang" userId="7522906efeb502a4" providerId="LiveId" clId="{1395B8E4-0222-4184-80DE-19A2A8610F18}" dt="2023-07-10T08:05:12.355" v="24" actId="47"/>
        <pc:sldMkLst>
          <pc:docMk/>
          <pc:sldMk cId="4105234423" sldId="1900"/>
        </pc:sldMkLst>
      </pc:sldChg>
      <pc:sldChg chg="del">
        <pc:chgData name="George Huang" userId="7522906efeb502a4" providerId="LiveId" clId="{1395B8E4-0222-4184-80DE-19A2A8610F18}" dt="2023-07-10T08:05:12.355" v="24" actId="47"/>
        <pc:sldMkLst>
          <pc:docMk/>
          <pc:sldMk cId="4045569549" sldId="1902"/>
        </pc:sldMkLst>
      </pc:sldChg>
      <pc:sldChg chg="del">
        <pc:chgData name="George Huang" userId="7522906efeb502a4" providerId="LiveId" clId="{1395B8E4-0222-4184-80DE-19A2A8610F18}" dt="2023-07-10T08:05:12.355" v="24" actId="47"/>
        <pc:sldMkLst>
          <pc:docMk/>
          <pc:sldMk cId="4082571046" sldId="1904"/>
        </pc:sldMkLst>
      </pc:sldChg>
      <pc:sldChg chg="del">
        <pc:chgData name="George Huang" userId="7522906efeb502a4" providerId="LiveId" clId="{1395B8E4-0222-4184-80DE-19A2A8610F18}" dt="2023-07-10T08:05:12.355" v="24" actId="47"/>
        <pc:sldMkLst>
          <pc:docMk/>
          <pc:sldMk cId="91507998" sldId="1907"/>
        </pc:sldMkLst>
      </pc:sldChg>
      <pc:sldChg chg="del">
        <pc:chgData name="George Huang" userId="7522906efeb502a4" providerId="LiveId" clId="{1395B8E4-0222-4184-80DE-19A2A8610F18}" dt="2023-07-10T08:05:12.355" v="24" actId="47"/>
        <pc:sldMkLst>
          <pc:docMk/>
          <pc:sldMk cId="1823686378" sldId="1909"/>
        </pc:sldMkLst>
      </pc:sldChg>
      <pc:sldChg chg="del">
        <pc:chgData name="George Huang" userId="7522906efeb502a4" providerId="LiveId" clId="{1395B8E4-0222-4184-80DE-19A2A8610F18}" dt="2023-07-10T08:05:12.355" v="24" actId="47"/>
        <pc:sldMkLst>
          <pc:docMk/>
          <pc:sldMk cId="1593087660" sldId="1911"/>
        </pc:sldMkLst>
      </pc:sldChg>
      <pc:sldChg chg="del">
        <pc:chgData name="George Huang" userId="7522906efeb502a4" providerId="LiveId" clId="{1395B8E4-0222-4184-80DE-19A2A8610F18}" dt="2023-07-10T08:05:12.355" v="24" actId="47"/>
        <pc:sldMkLst>
          <pc:docMk/>
          <pc:sldMk cId="1124248608" sldId="1913"/>
        </pc:sldMkLst>
      </pc:sldChg>
      <pc:sldChg chg="del">
        <pc:chgData name="George Huang" userId="7522906efeb502a4" providerId="LiveId" clId="{1395B8E4-0222-4184-80DE-19A2A8610F18}" dt="2023-07-10T08:05:12.355" v="24" actId="47"/>
        <pc:sldMkLst>
          <pc:docMk/>
          <pc:sldMk cId="663221040" sldId="1915"/>
        </pc:sldMkLst>
      </pc:sldChg>
      <pc:sldChg chg="del">
        <pc:chgData name="George Huang" userId="7522906efeb502a4" providerId="LiveId" clId="{1395B8E4-0222-4184-80DE-19A2A8610F18}" dt="2023-07-10T08:05:12.355" v="24" actId="47"/>
        <pc:sldMkLst>
          <pc:docMk/>
          <pc:sldMk cId="2981296970" sldId="1917"/>
        </pc:sldMkLst>
      </pc:sldChg>
      <pc:sldChg chg="del">
        <pc:chgData name="George Huang" userId="7522906efeb502a4" providerId="LiveId" clId="{1395B8E4-0222-4184-80DE-19A2A8610F18}" dt="2023-07-10T08:05:12.355" v="24" actId="47"/>
        <pc:sldMkLst>
          <pc:docMk/>
          <pc:sldMk cId="1699334117" sldId="1919"/>
        </pc:sldMkLst>
      </pc:sldChg>
      <pc:sldChg chg="del">
        <pc:chgData name="George Huang" userId="7522906efeb502a4" providerId="LiveId" clId="{1395B8E4-0222-4184-80DE-19A2A8610F18}" dt="2023-07-10T08:05:12.355" v="24" actId="47"/>
        <pc:sldMkLst>
          <pc:docMk/>
          <pc:sldMk cId="4083602362" sldId="1922"/>
        </pc:sldMkLst>
      </pc:sldChg>
      <pc:sldChg chg="del">
        <pc:chgData name="George Huang" userId="7522906efeb502a4" providerId="LiveId" clId="{1395B8E4-0222-4184-80DE-19A2A8610F18}" dt="2023-07-10T08:05:12.355" v="24" actId="47"/>
        <pc:sldMkLst>
          <pc:docMk/>
          <pc:sldMk cId="1599121785" sldId="1924"/>
        </pc:sldMkLst>
      </pc:sldChg>
      <pc:sldChg chg="del">
        <pc:chgData name="George Huang" userId="7522906efeb502a4" providerId="LiveId" clId="{1395B8E4-0222-4184-80DE-19A2A8610F18}" dt="2023-07-10T08:05:12.355" v="24" actId="47"/>
        <pc:sldMkLst>
          <pc:docMk/>
          <pc:sldMk cId="2108716255" sldId="1926"/>
        </pc:sldMkLst>
      </pc:sldChg>
      <pc:sldChg chg="del">
        <pc:chgData name="George Huang" userId="7522906efeb502a4" providerId="LiveId" clId="{1395B8E4-0222-4184-80DE-19A2A8610F18}" dt="2023-07-10T08:05:16.408" v="25" actId="47"/>
        <pc:sldMkLst>
          <pc:docMk/>
          <pc:sldMk cId="683981419" sldId="1928"/>
        </pc:sldMkLst>
      </pc:sldChg>
      <pc:sldChg chg="del">
        <pc:chgData name="George Huang" userId="7522906efeb502a4" providerId="LiveId" clId="{1395B8E4-0222-4184-80DE-19A2A8610F18}" dt="2023-07-10T08:05:16.408" v="25" actId="47"/>
        <pc:sldMkLst>
          <pc:docMk/>
          <pc:sldMk cId="1311353294" sldId="1930"/>
        </pc:sldMkLst>
      </pc:sldChg>
      <pc:sldChg chg="del">
        <pc:chgData name="George Huang" userId="7522906efeb502a4" providerId="LiveId" clId="{1395B8E4-0222-4184-80DE-19A2A8610F18}" dt="2023-07-10T08:05:19.528" v="26" actId="47"/>
        <pc:sldMkLst>
          <pc:docMk/>
          <pc:sldMk cId="671002872" sldId="1932"/>
        </pc:sldMkLst>
      </pc:sldChg>
      <pc:sldChg chg="del">
        <pc:chgData name="George Huang" userId="7522906efeb502a4" providerId="LiveId" clId="{1395B8E4-0222-4184-80DE-19A2A8610F18}" dt="2023-07-10T08:05:44.508" v="27" actId="47"/>
        <pc:sldMkLst>
          <pc:docMk/>
          <pc:sldMk cId="960393812" sldId="1934"/>
        </pc:sldMkLst>
      </pc:sldChg>
      <pc:sldChg chg="del">
        <pc:chgData name="George Huang" userId="7522906efeb502a4" providerId="LiveId" clId="{1395B8E4-0222-4184-80DE-19A2A8610F18}" dt="2023-07-10T08:05:44.508" v="27" actId="47"/>
        <pc:sldMkLst>
          <pc:docMk/>
          <pc:sldMk cId="394555238" sldId="1937"/>
        </pc:sldMkLst>
      </pc:sldChg>
      <pc:sldChg chg="del">
        <pc:chgData name="George Huang" userId="7522906efeb502a4" providerId="LiveId" clId="{1395B8E4-0222-4184-80DE-19A2A8610F18}" dt="2023-07-10T08:05:44.508" v="27" actId="47"/>
        <pc:sldMkLst>
          <pc:docMk/>
          <pc:sldMk cId="3564700951" sldId="1939"/>
        </pc:sldMkLst>
      </pc:sldChg>
      <pc:sldChg chg="del">
        <pc:chgData name="George Huang" userId="7522906efeb502a4" providerId="LiveId" clId="{1395B8E4-0222-4184-80DE-19A2A8610F18}" dt="2023-07-10T08:05:44.508" v="27" actId="47"/>
        <pc:sldMkLst>
          <pc:docMk/>
          <pc:sldMk cId="3056480520" sldId="1941"/>
        </pc:sldMkLst>
      </pc:sldChg>
      <pc:sldChg chg="del">
        <pc:chgData name="George Huang" userId="7522906efeb502a4" providerId="LiveId" clId="{1395B8E4-0222-4184-80DE-19A2A8610F18}" dt="2023-07-10T08:05:44.508" v="27" actId="47"/>
        <pc:sldMkLst>
          <pc:docMk/>
          <pc:sldMk cId="201410601" sldId="1943"/>
        </pc:sldMkLst>
      </pc:sldChg>
      <pc:sldChg chg="del">
        <pc:chgData name="George Huang" userId="7522906efeb502a4" providerId="LiveId" clId="{1395B8E4-0222-4184-80DE-19A2A8610F18}" dt="2023-07-10T08:05:44.508" v="27" actId="47"/>
        <pc:sldMkLst>
          <pc:docMk/>
          <pc:sldMk cId="1305298481" sldId="1945"/>
        </pc:sldMkLst>
      </pc:sldChg>
      <pc:sldChg chg="del">
        <pc:chgData name="George Huang" userId="7522906efeb502a4" providerId="LiveId" clId="{1395B8E4-0222-4184-80DE-19A2A8610F18}" dt="2023-07-10T08:05:44.508" v="27" actId="47"/>
        <pc:sldMkLst>
          <pc:docMk/>
          <pc:sldMk cId="1943777639" sldId="1947"/>
        </pc:sldMkLst>
      </pc:sldChg>
      <pc:sldChg chg="del">
        <pc:chgData name="George Huang" userId="7522906efeb502a4" providerId="LiveId" clId="{1395B8E4-0222-4184-80DE-19A2A8610F18}" dt="2023-07-10T08:05:44.508" v="27" actId="47"/>
        <pc:sldMkLst>
          <pc:docMk/>
          <pc:sldMk cId="944025966" sldId="1949"/>
        </pc:sldMkLst>
      </pc:sldChg>
      <pc:sldChg chg="del">
        <pc:chgData name="George Huang" userId="7522906efeb502a4" providerId="LiveId" clId="{1395B8E4-0222-4184-80DE-19A2A8610F18}" dt="2023-07-10T08:05:44.508" v="27" actId="47"/>
        <pc:sldMkLst>
          <pc:docMk/>
          <pc:sldMk cId="2186306683" sldId="1952"/>
        </pc:sldMkLst>
      </pc:sldChg>
      <pc:sldChg chg="del">
        <pc:chgData name="George Huang" userId="7522906efeb502a4" providerId="LiveId" clId="{1395B8E4-0222-4184-80DE-19A2A8610F18}" dt="2023-07-10T08:05:44.508" v="27" actId="47"/>
        <pc:sldMkLst>
          <pc:docMk/>
          <pc:sldMk cId="3617261645" sldId="1954"/>
        </pc:sldMkLst>
      </pc:sldChg>
      <pc:sldChg chg="del">
        <pc:chgData name="George Huang" userId="7522906efeb502a4" providerId="LiveId" clId="{1395B8E4-0222-4184-80DE-19A2A8610F18}" dt="2023-07-10T08:05:44.508" v="27" actId="47"/>
        <pc:sldMkLst>
          <pc:docMk/>
          <pc:sldMk cId="3709237432" sldId="1956"/>
        </pc:sldMkLst>
      </pc:sldChg>
      <pc:sldChg chg="del">
        <pc:chgData name="George Huang" userId="7522906efeb502a4" providerId="LiveId" clId="{1395B8E4-0222-4184-80DE-19A2A8610F18}" dt="2023-07-10T08:05:44.508" v="27" actId="47"/>
        <pc:sldMkLst>
          <pc:docMk/>
          <pc:sldMk cId="3327254561" sldId="1958"/>
        </pc:sldMkLst>
      </pc:sldChg>
      <pc:sldChg chg="del">
        <pc:chgData name="George Huang" userId="7522906efeb502a4" providerId="LiveId" clId="{1395B8E4-0222-4184-80DE-19A2A8610F18}" dt="2023-07-10T08:05:44.508" v="27" actId="47"/>
        <pc:sldMkLst>
          <pc:docMk/>
          <pc:sldMk cId="2063444903" sldId="1960"/>
        </pc:sldMkLst>
      </pc:sldChg>
      <pc:sldChg chg="del">
        <pc:chgData name="George Huang" userId="7522906efeb502a4" providerId="LiveId" clId="{1395B8E4-0222-4184-80DE-19A2A8610F18}" dt="2023-07-10T08:05:44.508" v="27" actId="47"/>
        <pc:sldMkLst>
          <pc:docMk/>
          <pc:sldMk cId="3815163088" sldId="1962"/>
        </pc:sldMkLst>
      </pc:sldChg>
      <pc:sldChg chg="del">
        <pc:chgData name="George Huang" userId="7522906efeb502a4" providerId="LiveId" clId="{1395B8E4-0222-4184-80DE-19A2A8610F18}" dt="2023-07-10T08:05:44.508" v="27" actId="47"/>
        <pc:sldMkLst>
          <pc:docMk/>
          <pc:sldMk cId="1847934905" sldId="1964"/>
        </pc:sldMkLst>
      </pc:sldChg>
      <pc:sldChg chg="del">
        <pc:chgData name="George Huang" userId="7522906efeb502a4" providerId="LiveId" clId="{1395B8E4-0222-4184-80DE-19A2A8610F18}" dt="2023-07-10T08:05:44.508" v="27" actId="47"/>
        <pc:sldMkLst>
          <pc:docMk/>
          <pc:sldMk cId="1886332100" sldId="1967"/>
        </pc:sldMkLst>
      </pc:sldChg>
      <pc:sldChg chg="del">
        <pc:chgData name="George Huang" userId="7522906efeb502a4" providerId="LiveId" clId="{1395B8E4-0222-4184-80DE-19A2A8610F18}" dt="2023-07-10T08:05:44.508" v="27" actId="47"/>
        <pc:sldMkLst>
          <pc:docMk/>
          <pc:sldMk cId="1999381323" sldId="1969"/>
        </pc:sldMkLst>
      </pc:sldChg>
      <pc:sldChg chg="del">
        <pc:chgData name="George Huang" userId="7522906efeb502a4" providerId="LiveId" clId="{1395B8E4-0222-4184-80DE-19A2A8610F18}" dt="2023-07-10T08:05:44.508" v="27" actId="47"/>
        <pc:sldMkLst>
          <pc:docMk/>
          <pc:sldMk cId="2848166437" sldId="1971"/>
        </pc:sldMkLst>
      </pc:sldChg>
      <pc:sldChg chg="del">
        <pc:chgData name="George Huang" userId="7522906efeb502a4" providerId="LiveId" clId="{1395B8E4-0222-4184-80DE-19A2A8610F18}" dt="2023-07-10T08:05:44.508" v="27" actId="47"/>
        <pc:sldMkLst>
          <pc:docMk/>
          <pc:sldMk cId="3363788282" sldId="1973"/>
        </pc:sldMkLst>
      </pc:sldChg>
      <pc:sldChg chg="del">
        <pc:chgData name="George Huang" userId="7522906efeb502a4" providerId="LiveId" clId="{1395B8E4-0222-4184-80DE-19A2A8610F18}" dt="2023-07-10T08:05:44.508" v="27" actId="47"/>
        <pc:sldMkLst>
          <pc:docMk/>
          <pc:sldMk cId="3651463948" sldId="1975"/>
        </pc:sldMkLst>
      </pc:sldChg>
      <pc:sldChg chg="del">
        <pc:chgData name="George Huang" userId="7522906efeb502a4" providerId="LiveId" clId="{1395B8E4-0222-4184-80DE-19A2A8610F18}" dt="2023-07-10T08:06:11.237" v="28" actId="47"/>
        <pc:sldMkLst>
          <pc:docMk/>
          <pc:sldMk cId="1694886980" sldId="1977"/>
        </pc:sldMkLst>
      </pc:sldChg>
      <pc:sldChg chg="del">
        <pc:chgData name="George Huang" userId="7522906efeb502a4" providerId="LiveId" clId="{1395B8E4-0222-4184-80DE-19A2A8610F18}" dt="2023-07-10T08:06:11.237" v="28" actId="47"/>
        <pc:sldMkLst>
          <pc:docMk/>
          <pc:sldMk cId="2131596953" sldId="1980"/>
        </pc:sldMkLst>
      </pc:sldChg>
      <pc:sldChg chg="del">
        <pc:chgData name="George Huang" userId="7522906efeb502a4" providerId="LiveId" clId="{1395B8E4-0222-4184-80DE-19A2A8610F18}" dt="2023-07-10T08:06:11.237" v="28" actId="47"/>
        <pc:sldMkLst>
          <pc:docMk/>
          <pc:sldMk cId="677378996" sldId="1982"/>
        </pc:sldMkLst>
      </pc:sldChg>
      <pc:sldChg chg="del">
        <pc:chgData name="George Huang" userId="7522906efeb502a4" providerId="LiveId" clId="{1395B8E4-0222-4184-80DE-19A2A8610F18}" dt="2023-07-10T08:06:11.237" v="28" actId="47"/>
        <pc:sldMkLst>
          <pc:docMk/>
          <pc:sldMk cId="4285788417" sldId="1984"/>
        </pc:sldMkLst>
      </pc:sldChg>
      <pc:sldChg chg="del">
        <pc:chgData name="George Huang" userId="7522906efeb502a4" providerId="LiveId" clId="{1395B8E4-0222-4184-80DE-19A2A8610F18}" dt="2023-07-10T08:06:11.237" v="28" actId="47"/>
        <pc:sldMkLst>
          <pc:docMk/>
          <pc:sldMk cId="379820469" sldId="1986"/>
        </pc:sldMkLst>
      </pc:sldChg>
      <pc:sldChg chg="del">
        <pc:chgData name="George Huang" userId="7522906efeb502a4" providerId="LiveId" clId="{1395B8E4-0222-4184-80DE-19A2A8610F18}" dt="2023-07-10T08:06:11.237" v="28" actId="47"/>
        <pc:sldMkLst>
          <pc:docMk/>
          <pc:sldMk cId="1713438866" sldId="1988"/>
        </pc:sldMkLst>
      </pc:sldChg>
      <pc:sldChg chg="del">
        <pc:chgData name="George Huang" userId="7522906efeb502a4" providerId="LiveId" clId="{1395B8E4-0222-4184-80DE-19A2A8610F18}" dt="2023-07-10T08:06:11.237" v="28" actId="47"/>
        <pc:sldMkLst>
          <pc:docMk/>
          <pc:sldMk cId="3803371115" sldId="1990"/>
        </pc:sldMkLst>
      </pc:sldChg>
      <pc:sldChg chg="del">
        <pc:chgData name="George Huang" userId="7522906efeb502a4" providerId="LiveId" clId="{1395B8E4-0222-4184-80DE-19A2A8610F18}" dt="2023-07-10T08:06:11.237" v="28" actId="47"/>
        <pc:sldMkLst>
          <pc:docMk/>
          <pc:sldMk cId="1810488412" sldId="1992"/>
        </pc:sldMkLst>
      </pc:sldChg>
      <pc:sldChg chg="del">
        <pc:chgData name="George Huang" userId="7522906efeb502a4" providerId="LiveId" clId="{1395B8E4-0222-4184-80DE-19A2A8610F18}" dt="2023-07-10T08:06:11.237" v="28" actId="47"/>
        <pc:sldMkLst>
          <pc:docMk/>
          <pc:sldMk cId="3644677712" sldId="1994"/>
        </pc:sldMkLst>
      </pc:sldChg>
      <pc:sldChg chg="del">
        <pc:chgData name="George Huang" userId="7522906efeb502a4" providerId="LiveId" clId="{1395B8E4-0222-4184-80DE-19A2A8610F18}" dt="2023-07-10T08:06:11.237" v="28" actId="47"/>
        <pc:sldMkLst>
          <pc:docMk/>
          <pc:sldMk cId="1651552010" sldId="1997"/>
        </pc:sldMkLst>
      </pc:sldChg>
      <pc:sldChg chg="del">
        <pc:chgData name="George Huang" userId="7522906efeb502a4" providerId="LiveId" clId="{1395B8E4-0222-4184-80DE-19A2A8610F18}" dt="2023-07-10T08:06:11.237" v="28" actId="47"/>
        <pc:sldMkLst>
          <pc:docMk/>
          <pc:sldMk cId="3304951554" sldId="1999"/>
        </pc:sldMkLst>
      </pc:sldChg>
      <pc:sldChg chg="del">
        <pc:chgData name="George Huang" userId="7522906efeb502a4" providerId="LiveId" clId="{1395B8E4-0222-4184-80DE-19A2A8610F18}" dt="2023-07-10T08:06:11.237" v="28" actId="47"/>
        <pc:sldMkLst>
          <pc:docMk/>
          <pc:sldMk cId="738806196" sldId="2001"/>
        </pc:sldMkLst>
      </pc:sldChg>
      <pc:sldChg chg="del">
        <pc:chgData name="George Huang" userId="7522906efeb502a4" providerId="LiveId" clId="{1395B8E4-0222-4184-80DE-19A2A8610F18}" dt="2023-07-10T08:06:11.237" v="28" actId="47"/>
        <pc:sldMkLst>
          <pc:docMk/>
          <pc:sldMk cId="1471931817" sldId="2003"/>
        </pc:sldMkLst>
      </pc:sldChg>
      <pc:sldChg chg="del">
        <pc:chgData name="George Huang" userId="7522906efeb502a4" providerId="LiveId" clId="{1395B8E4-0222-4184-80DE-19A2A8610F18}" dt="2023-07-10T08:06:11.237" v="28" actId="47"/>
        <pc:sldMkLst>
          <pc:docMk/>
          <pc:sldMk cId="4027845442" sldId="2005"/>
        </pc:sldMkLst>
      </pc:sldChg>
      <pc:sldChg chg="del">
        <pc:chgData name="George Huang" userId="7522906efeb502a4" providerId="LiveId" clId="{1395B8E4-0222-4184-80DE-19A2A8610F18}" dt="2023-07-10T08:06:34.182" v="29" actId="47"/>
        <pc:sldMkLst>
          <pc:docMk/>
          <pc:sldMk cId="1096635558" sldId="2007"/>
        </pc:sldMkLst>
      </pc:sldChg>
      <pc:sldChg chg="del">
        <pc:chgData name="George Huang" userId="7522906efeb502a4" providerId="LiveId" clId="{1395B8E4-0222-4184-80DE-19A2A8610F18}" dt="2023-07-10T08:06:34.182" v="29" actId="47"/>
        <pc:sldMkLst>
          <pc:docMk/>
          <pc:sldMk cId="183868429" sldId="2009"/>
        </pc:sldMkLst>
      </pc:sldChg>
      <pc:sldChg chg="del">
        <pc:chgData name="George Huang" userId="7522906efeb502a4" providerId="LiveId" clId="{1395B8E4-0222-4184-80DE-19A2A8610F18}" dt="2023-07-10T08:06:34.182" v="29" actId="47"/>
        <pc:sldMkLst>
          <pc:docMk/>
          <pc:sldMk cId="1391192704" sldId="2012"/>
        </pc:sldMkLst>
      </pc:sldChg>
      <pc:sldChg chg="del">
        <pc:chgData name="George Huang" userId="7522906efeb502a4" providerId="LiveId" clId="{1395B8E4-0222-4184-80DE-19A2A8610F18}" dt="2023-07-10T08:06:34.182" v="29" actId="47"/>
        <pc:sldMkLst>
          <pc:docMk/>
          <pc:sldMk cId="691174296" sldId="2014"/>
        </pc:sldMkLst>
      </pc:sldChg>
      <pc:sldChg chg="del">
        <pc:chgData name="George Huang" userId="7522906efeb502a4" providerId="LiveId" clId="{1395B8E4-0222-4184-80DE-19A2A8610F18}" dt="2023-07-10T08:06:34.182" v="29" actId="47"/>
        <pc:sldMkLst>
          <pc:docMk/>
          <pc:sldMk cId="2572755187" sldId="2016"/>
        </pc:sldMkLst>
      </pc:sldChg>
      <pc:sldChg chg="del">
        <pc:chgData name="George Huang" userId="7522906efeb502a4" providerId="LiveId" clId="{1395B8E4-0222-4184-80DE-19A2A8610F18}" dt="2023-07-10T08:06:34.182" v="29" actId="47"/>
        <pc:sldMkLst>
          <pc:docMk/>
          <pc:sldMk cId="4171654200" sldId="2018"/>
        </pc:sldMkLst>
      </pc:sldChg>
      <pc:sldChg chg="del">
        <pc:chgData name="George Huang" userId="7522906efeb502a4" providerId="LiveId" clId="{1395B8E4-0222-4184-80DE-19A2A8610F18}" dt="2023-07-10T08:06:34.182" v="29" actId="47"/>
        <pc:sldMkLst>
          <pc:docMk/>
          <pc:sldMk cId="1910261095" sldId="2020"/>
        </pc:sldMkLst>
      </pc:sldChg>
      <pc:sldChg chg="del">
        <pc:chgData name="George Huang" userId="7522906efeb502a4" providerId="LiveId" clId="{1395B8E4-0222-4184-80DE-19A2A8610F18}" dt="2023-07-10T08:06:34.182" v="29" actId="47"/>
        <pc:sldMkLst>
          <pc:docMk/>
          <pc:sldMk cId="928895027" sldId="2022"/>
        </pc:sldMkLst>
      </pc:sldChg>
      <pc:sldChg chg="del">
        <pc:chgData name="George Huang" userId="7522906efeb502a4" providerId="LiveId" clId="{1395B8E4-0222-4184-80DE-19A2A8610F18}" dt="2023-07-10T08:06:34.182" v="29" actId="47"/>
        <pc:sldMkLst>
          <pc:docMk/>
          <pc:sldMk cId="3360413253" sldId="2025"/>
        </pc:sldMkLst>
      </pc:sldChg>
      <pc:sldChg chg="del">
        <pc:chgData name="George Huang" userId="7522906efeb502a4" providerId="LiveId" clId="{1395B8E4-0222-4184-80DE-19A2A8610F18}" dt="2023-07-10T08:06:34.182" v="29" actId="47"/>
        <pc:sldMkLst>
          <pc:docMk/>
          <pc:sldMk cId="135349693" sldId="2027"/>
        </pc:sldMkLst>
      </pc:sldChg>
      <pc:sldChg chg="del">
        <pc:chgData name="George Huang" userId="7522906efeb502a4" providerId="LiveId" clId="{1395B8E4-0222-4184-80DE-19A2A8610F18}" dt="2023-07-10T08:06:34.182" v="29" actId="47"/>
        <pc:sldMkLst>
          <pc:docMk/>
          <pc:sldMk cId="1357886154" sldId="2029"/>
        </pc:sldMkLst>
      </pc:sldChg>
      <pc:sldChg chg="del">
        <pc:chgData name="George Huang" userId="7522906efeb502a4" providerId="LiveId" clId="{1395B8E4-0222-4184-80DE-19A2A8610F18}" dt="2023-07-10T08:06:34.182" v="29" actId="47"/>
        <pc:sldMkLst>
          <pc:docMk/>
          <pc:sldMk cId="1246947119" sldId="2031"/>
        </pc:sldMkLst>
      </pc:sldChg>
      <pc:sldChg chg="del">
        <pc:chgData name="George Huang" userId="7522906efeb502a4" providerId="LiveId" clId="{1395B8E4-0222-4184-80DE-19A2A8610F18}" dt="2023-07-10T08:06:34.182" v="29" actId="47"/>
        <pc:sldMkLst>
          <pc:docMk/>
          <pc:sldMk cId="2791744688" sldId="2033"/>
        </pc:sldMkLst>
      </pc:sldChg>
      <pc:sldChg chg="del">
        <pc:chgData name="George Huang" userId="7522906efeb502a4" providerId="LiveId" clId="{1395B8E4-0222-4184-80DE-19A2A8610F18}" dt="2023-07-10T08:06:34.182" v="29" actId="47"/>
        <pc:sldMkLst>
          <pc:docMk/>
          <pc:sldMk cId="3920353787" sldId="2035"/>
        </pc:sldMkLst>
      </pc:sldChg>
      <pc:sldChg chg="del">
        <pc:chgData name="George Huang" userId="7522906efeb502a4" providerId="LiveId" clId="{1395B8E4-0222-4184-80DE-19A2A8610F18}" dt="2023-07-10T08:06:34.182" v="29" actId="47"/>
        <pc:sldMkLst>
          <pc:docMk/>
          <pc:sldMk cId="1756210729" sldId="2037"/>
        </pc:sldMkLst>
      </pc:sldChg>
      <pc:sldChg chg="del">
        <pc:chgData name="George Huang" userId="7522906efeb502a4" providerId="LiveId" clId="{1395B8E4-0222-4184-80DE-19A2A8610F18}" dt="2023-07-10T08:06:56.343" v="30" actId="47"/>
        <pc:sldMkLst>
          <pc:docMk/>
          <pc:sldMk cId="3374506669" sldId="2039"/>
        </pc:sldMkLst>
      </pc:sldChg>
      <pc:sldChg chg="del">
        <pc:chgData name="George Huang" userId="7522906efeb502a4" providerId="LiveId" clId="{1395B8E4-0222-4184-80DE-19A2A8610F18}" dt="2023-07-10T08:06:56.343" v="30" actId="47"/>
        <pc:sldMkLst>
          <pc:docMk/>
          <pc:sldMk cId="2173066844" sldId="2042"/>
        </pc:sldMkLst>
      </pc:sldChg>
      <pc:sldChg chg="del">
        <pc:chgData name="George Huang" userId="7522906efeb502a4" providerId="LiveId" clId="{1395B8E4-0222-4184-80DE-19A2A8610F18}" dt="2023-07-10T08:06:56.343" v="30" actId="47"/>
        <pc:sldMkLst>
          <pc:docMk/>
          <pc:sldMk cId="2734173036" sldId="2044"/>
        </pc:sldMkLst>
      </pc:sldChg>
      <pc:sldChg chg="del">
        <pc:chgData name="George Huang" userId="7522906efeb502a4" providerId="LiveId" clId="{1395B8E4-0222-4184-80DE-19A2A8610F18}" dt="2023-07-10T08:06:56.343" v="30" actId="47"/>
        <pc:sldMkLst>
          <pc:docMk/>
          <pc:sldMk cId="10734566" sldId="2046"/>
        </pc:sldMkLst>
      </pc:sldChg>
      <pc:sldChg chg="del">
        <pc:chgData name="George Huang" userId="7522906efeb502a4" providerId="LiveId" clId="{1395B8E4-0222-4184-80DE-19A2A8610F18}" dt="2023-07-10T08:06:56.343" v="30" actId="47"/>
        <pc:sldMkLst>
          <pc:docMk/>
          <pc:sldMk cId="1007125637" sldId="2048"/>
        </pc:sldMkLst>
      </pc:sldChg>
      <pc:sldChg chg="del">
        <pc:chgData name="George Huang" userId="7522906efeb502a4" providerId="LiveId" clId="{1395B8E4-0222-4184-80DE-19A2A8610F18}" dt="2023-07-10T08:06:56.343" v="30" actId="47"/>
        <pc:sldMkLst>
          <pc:docMk/>
          <pc:sldMk cId="3215610690" sldId="2050"/>
        </pc:sldMkLst>
      </pc:sldChg>
      <pc:sldChg chg="del">
        <pc:chgData name="George Huang" userId="7522906efeb502a4" providerId="LiveId" clId="{1395B8E4-0222-4184-80DE-19A2A8610F18}" dt="2023-07-10T08:06:56.343" v="30" actId="47"/>
        <pc:sldMkLst>
          <pc:docMk/>
          <pc:sldMk cId="1927523075" sldId="2052"/>
        </pc:sldMkLst>
      </pc:sldChg>
      <pc:sldChg chg="del">
        <pc:chgData name="George Huang" userId="7522906efeb502a4" providerId="LiveId" clId="{1395B8E4-0222-4184-80DE-19A2A8610F18}" dt="2023-07-10T08:06:56.343" v="30" actId="47"/>
        <pc:sldMkLst>
          <pc:docMk/>
          <pc:sldMk cId="4264420471" sldId="2055"/>
        </pc:sldMkLst>
      </pc:sldChg>
      <pc:sldChg chg="del">
        <pc:chgData name="George Huang" userId="7522906efeb502a4" providerId="LiveId" clId="{1395B8E4-0222-4184-80DE-19A2A8610F18}" dt="2023-07-10T08:06:56.343" v="30" actId="47"/>
        <pc:sldMkLst>
          <pc:docMk/>
          <pc:sldMk cId="1951089636" sldId="2057"/>
        </pc:sldMkLst>
      </pc:sldChg>
      <pc:sldChg chg="del">
        <pc:chgData name="George Huang" userId="7522906efeb502a4" providerId="LiveId" clId="{1395B8E4-0222-4184-80DE-19A2A8610F18}" dt="2023-07-10T08:06:56.343" v="30" actId="47"/>
        <pc:sldMkLst>
          <pc:docMk/>
          <pc:sldMk cId="1893367994" sldId="2059"/>
        </pc:sldMkLst>
      </pc:sldChg>
      <pc:sldChg chg="del">
        <pc:chgData name="George Huang" userId="7522906efeb502a4" providerId="LiveId" clId="{1395B8E4-0222-4184-80DE-19A2A8610F18}" dt="2023-07-10T08:06:56.343" v="30" actId="47"/>
        <pc:sldMkLst>
          <pc:docMk/>
          <pc:sldMk cId="3553696783" sldId="2061"/>
        </pc:sldMkLst>
      </pc:sldChg>
      <pc:sldChg chg="del">
        <pc:chgData name="George Huang" userId="7522906efeb502a4" providerId="LiveId" clId="{1395B8E4-0222-4184-80DE-19A2A8610F18}" dt="2023-07-10T08:06:56.343" v="30" actId="47"/>
        <pc:sldMkLst>
          <pc:docMk/>
          <pc:sldMk cId="2502562758" sldId="2063"/>
        </pc:sldMkLst>
      </pc:sldChg>
      <pc:sldChg chg="del">
        <pc:chgData name="George Huang" userId="7522906efeb502a4" providerId="LiveId" clId="{1395B8E4-0222-4184-80DE-19A2A8610F18}" dt="2023-07-10T08:06:56.343" v="30" actId="47"/>
        <pc:sldMkLst>
          <pc:docMk/>
          <pc:sldMk cId="4230433178" sldId="2065"/>
        </pc:sldMkLst>
      </pc:sldChg>
      <pc:sldChg chg="del">
        <pc:chgData name="George Huang" userId="7522906efeb502a4" providerId="LiveId" clId="{1395B8E4-0222-4184-80DE-19A2A8610F18}" dt="2023-07-10T08:06:56.343" v="30" actId="47"/>
        <pc:sldMkLst>
          <pc:docMk/>
          <pc:sldMk cId="1595688010" sldId="2067"/>
        </pc:sldMkLst>
      </pc:sldChg>
      <pc:sldChg chg="del">
        <pc:chgData name="George Huang" userId="7522906efeb502a4" providerId="LiveId" clId="{1395B8E4-0222-4184-80DE-19A2A8610F18}" dt="2023-07-10T08:06:56.343" v="30" actId="47"/>
        <pc:sldMkLst>
          <pc:docMk/>
          <pc:sldMk cId="1573114692" sldId="2070"/>
        </pc:sldMkLst>
      </pc:sldChg>
      <pc:sldChg chg="del">
        <pc:chgData name="George Huang" userId="7522906efeb502a4" providerId="LiveId" clId="{1395B8E4-0222-4184-80DE-19A2A8610F18}" dt="2023-07-10T08:07:17.536" v="31" actId="47"/>
        <pc:sldMkLst>
          <pc:docMk/>
          <pc:sldMk cId="610247144" sldId="2072"/>
        </pc:sldMkLst>
      </pc:sldChg>
      <pc:sldChg chg="del">
        <pc:chgData name="George Huang" userId="7522906efeb502a4" providerId="LiveId" clId="{1395B8E4-0222-4184-80DE-19A2A8610F18}" dt="2023-07-10T08:07:17.536" v="31" actId="47"/>
        <pc:sldMkLst>
          <pc:docMk/>
          <pc:sldMk cId="366780075" sldId="2074"/>
        </pc:sldMkLst>
      </pc:sldChg>
      <pc:sldChg chg="del">
        <pc:chgData name="George Huang" userId="7522906efeb502a4" providerId="LiveId" clId="{1395B8E4-0222-4184-80DE-19A2A8610F18}" dt="2023-07-10T08:07:17.536" v="31" actId="47"/>
        <pc:sldMkLst>
          <pc:docMk/>
          <pc:sldMk cId="3549182958" sldId="2076"/>
        </pc:sldMkLst>
      </pc:sldChg>
      <pc:sldChg chg="del">
        <pc:chgData name="George Huang" userId="7522906efeb502a4" providerId="LiveId" clId="{1395B8E4-0222-4184-80DE-19A2A8610F18}" dt="2023-07-10T08:07:17.536" v="31" actId="47"/>
        <pc:sldMkLst>
          <pc:docMk/>
          <pc:sldMk cId="3064107551" sldId="2078"/>
        </pc:sldMkLst>
      </pc:sldChg>
      <pc:sldChg chg="del">
        <pc:chgData name="George Huang" userId="7522906efeb502a4" providerId="LiveId" clId="{1395B8E4-0222-4184-80DE-19A2A8610F18}" dt="2023-07-10T08:07:17.536" v="31" actId="47"/>
        <pc:sldMkLst>
          <pc:docMk/>
          <pc:sldMk cId="1175630827" sldId="2080"/>
        </pc:sldMkLst>
      </pc:sldChg>
      <pc:sldChg chg="del">
        <pc:chgData name="George Huang" userId="7522906efeb502a4" providerId="LiveId" clId="{1395B8E4-0222-4184-80DE-19A2A8610F18}" dt="2023-07-10T08:07:17.536" v="31" actId="47"/>
        <pc:sldMkLst>
          <pc:docMk/>
          <pc:sldMk cId="3359076958" sldId="2082"/>
        </pc:sldMkLst>
      </pc:sldChg>
      <pc:sldChg chg="del">
        <pc:chgData name="George Huang" userId="7522906efeb502a4" providerId="LiveId" clId="{1395B8E4-0222-4184-80DE-19A2A8610F18}" dt="2023-07-10T08:07:17.536" v="31" actId="47"/>
        <pc:sldMkLst>
          <pc:docMk/>
          <pc:sldMk cId="1674205212" sldId="2084"/>
        </pc:sldMkLst>
      </pc:sldChg>
      <pc:sldChg chg="del">
        <pc:chgData name="George Huang" userId="7522906efeb502a4" providerId="LiveId" clId="{1395B8E4-0222-4184-80DE-19A2A8610F18}" dt="2023-07-10T08:07:17.536" v="31" actId="47"/>
        <pc:sldMkLst>
          <pc:docMk/>
          <pc:sldMk cId="3159894947" sldId="2087"/>
        </pc:sldMkLst>
      </pc:sldChg>
      <pc:sldChg chg="del">
        <pc:chgData name="George Huang" userId="7522906efeb502a4" providerId="LiveId" clId="{1395B8E4-0222-4184-80DE-19A2A8610F18}" dt="2023-07-10T08:07:17.536" v="31" actId="47"/>
        <pc:sldMkLst>
          <pc:docMk/>
          <pc:sldMk cId="1272190486" sldId="2089"/>
        </pc:sldMkLst>
      </pc:sldChg>
      <pc:sldChg chg="del">
        <pc:chgData name="George Huang" userId="7522906efeb502a4" providerId="LiveId" clId="{1395B8E4-0222-4184-80DE-19A2A8610F18}" dt="2023-07-10T08:07:17.536" v="31" actId="47"/>
        <pc:sldMkLst>
          <pc:docMk/>
          <pc:sldMk cId="1408105393" sldId="2091"/>
        </pc:sldMkLst>
      </pc:sldChg>
      <pc:sldChg chg="del">
        <pc:chgData name="George Huang" userId="7522906efeb502a4" providerId="LiveId" clId="{1395B8E4-0222-4184-80DE-19A2A8610F18}" dt="2023-07-10T08:07:17.536" v="31" actId="47"/>
        <pc:sldMkLst>
          <pc:docMk/>
          <pc:sldMk cId="3611863741" sldId="2093"/>
        </pc:sldMkLst>
      </pc:sldChg>
      <pc:sldChg chg="del">
        <pc:chgData name="George Huang" userId="7522906efeb502a4" providerId="LiveId" clId="{1395B8E4-0222-4184-80DE-19A2A8610F18}" dt="2023-07-10T08:07:17.536" v="31" actId="47"/>
        <pc:sldMkLst>
          <pc:docMk/>
          <pc:sldMk cId="2918282983" sldId="2095"/>
        </pc:sldMkLst>
      </pc:sldChg>
      <pc:sldChg chg="del">
        <pc:chgData name="George Huang" userId="7522906efeb502a4" providerId="LiveId" clId="{1395B8E4-0222-4184-80DE-19A2A8610F18}" dt="2023-07-10T08:07:17.536" v="31" actId="47"/>
        <pc:sldMkLst>
          <pc:docMk/>
          <pc:sldMk cId="900829464" sldId="2097"/>
        </pc:sldMkLst>
      </pc:sldChg>
      <pc:sldChg chg="del">
        <pc:chgData name="George Huang" userId="7522906efeb502a4" providerId="LiveId" clId="{1395B8E4-0222-4184-80DE-19A2A8610F18}" dt="2023-07-10T08:07:17.536" v="31" actId="47"/>
        <pc:sldMkLst>
          <pc:docMk/>
          <pc:sldMk cId="3741277766" sldId="2099"/>
        </pc:sldMkLst>
      </pc:sldChg>
      <pc:sldChg chg="del">
        <pc:chgData name="George Huang" userId="7522906efeb502a4" providerId="LiveId" clId="{1395B8E4-0222-4184-80DE-19A2A8610F18}" dt="2023-07-10T08:07:17.536" v="31" actId="47"/>
        <pc:sldMkLst>
          <pc:docMk/>
          <pc:sldMk cId="2286938675" sldId="2102"/>
        </pc:sldMkLst>
      </pc:sldChg>
      <pc:sldChg chg="del">
        <pc:chgData name="George Huang" userId="7522906efeb502a4" providerId="LiveId" clId="{1395B8E4-0222-4184-80DE-19A2A8610F18}" dt="2023-07-10T08:07:17.536" v="31" actId="47"/>
        <pc:sldMkLst>
          <pc:docMk/>
          <pc:sldMk cId="1239334282" sldId="2104"/>
        </pc:sldMkLst>
      </pc:sldChg>
      <pc:sldChg chg="del">
        <pc:chgData name="George Huang" userId="7522906efeb502a4" providerId="LiveId" clId="{1395B8E4-0222-4184-80DE-19A2A8610F18}" dt="2023-07-10T08:07:41.979" v="32" actId="47"/>
        <pc:sldMkLst>
          <pc:docMk/>
          <pc:sldMk cId="2853177082" sldId="2106"/>
        </pc:sldMkLst>
      </pc:sldChg>
      <pc:sldChg chg="del">
        <pc:chgData name="George Huang" userId="7522906efeb502a4" providerId="LiveId" clId="{1395B8E4-0222-4184-80DE-19A2A8610F18}" dt="2023-07-10T08:07:41.979" v="32" actId="47"/>
        <pc:sldMkLst>
          <pc:docMk/>
          <pc:sldMk cId="3832099144" sldId="2108"/>
        </pc:sldMkLst>
      </pc:sldChg>
      <pc:sldChg chg="del">
        <pc:chgData name="George Huang" userId="7522906efeb502a4" providerId="LiveId" clId="{1395B8E4-0222-4184-80DE-19A2A8610F18}" dt="2023-07-10T08:07:41.979" v="32" actId="47"/>
        <pc:sldMkLst>
          <pc:docMk/>
          <pc:sldMk cId="2921900405" sldId="2110"/>
        </pc:sldMkLst>
      </pc:sldChg>
      <pc:sldChg chg="del">
        <pc:chgData name="George Huang" userId="7522906efeb502a4" providerId="LiveId" clId="{1395B8E4-0222-4184-80DE-19A2A8610F18}" dt="2023-07-10T08:07:41.979" v="32" actId="47"/>
        <pc:sldMkLst>
          <pc:docMk/>
          <pc:sldMk cId="3031380135" sldId="2112"/>
        </pc:sldMkLst>
      </pc:sldChg>
      <pc:sldChg chg="del">
        <pc:chgData name="George Huang" userId="7522906efeb502a4" providerId="LiveId" clId="{1395B8E4-0222-4184-80DE-19A2A8610F18}" dt="2023-07-10T08:07:41.979" v="32" actId="47"/>
        <pc:sldMkLst>
          <pc:docMk/>
          <pc:sldMk cId="1518605096" sldId="2114"/>
        </pc:sldMkLst>
      </pc:sldChg>
      <pc:sldChg chg="del">
        <pc:chgData name="George Huang" userId="7522906efeb502a4" providerId="LiveId" clId="{1395B8E4-0222-4184-80DE-19A2A8610F18}" dt="2023-07-10T08:07:41.979" v="32" actId="47"/>
        <pc:sldMkLst>
          <pc:docMk/>
          <pc:sldMk cId="2324206705" sldId="2117"/>
        </pc:sldMkLst>
      </pc:sldChg>
      <pc:sldChg chg="del">
        <pc:chgData name="George Huang" userId="7522906efeb502a4" providerId="LiveId" clId="{1395B8E4-0222-4184-80DE-19A2A8610F18}" dt="2023-07-10T08:07:41.979" v="32" actId="47"/>
        <pc:sldMkLst>
          <pc:docMk/>
          <pc:sldMk cId="214780105" sldId="2119"/>
        </pc:sldMkLst>
      </pc:sldChg>
      <pc:sldChg chg="del">
        <pc:chgData name="George Huang" userId="7522906efeb502a4" providerId="LiveId" clId="{1395B8E4-0222-4184-80DE-19A2A8610F18}" dt="2023-07-10T08:07:41.979" v="32" actId="47"/>
        <pc:sldMkLst>
          <pc:docMk/>
          <pc:sldMk cId="10047387" sldId="2121"/>
        </pc:sldMkLst>
      </pc:sldChg>
      <pc:sldChg chg="del">
        <pc:chgData name="George Huang" userId="7522906efeb502a4" providerId="LiveId" clId="{1395B8E4-0222-4184-80DE-19A2A8610F18}" dt="2023-07-10T08:07:41.979" v="32" actId="47"/>
        <pc:sldMkLst>
          <pc:docMk/>
          <pc:sldMk cId="246299573" sldId="2123"/>
        </pc:sldMkLst>
      </pc:sldChg>
      <pc:sldChg chg="del">
        <pc:chgData name="George Huang" userId="7522906efeb502a4" providerId="LiveId" clId="{1395B8E4-0222-4184-80DE-19A2A8610F18}" dt="2023-07-10T08:07:41.979" v="32" actId="47"/>
        <pc:sldMkLst>
          <pc:docMk/>
          <pc:sldMk cId="927997706" sldId="2125"/>
        </pc:sldMkLst>
      </pc:sldChg>
      <pc:sldChg chg="del">
        <pc:chgData name="George Huang" userId="7522906efeb502a4" providerId="LiveId" clId="{1395B8E4-0222-4184-80DE-19A2A8610F18}" dt="2023-07-10T08:07:41.979" v="32" actId="47"/>
        <pc:sldMkLst>
          <pc:docMk/>
          <pc:sldMk cId="2189771406" sldId="2127"/>
        </pc:sldMkLst>
      </pc:sldChg>
      <pc:sldChg chg="del">
        <pc:chgData name="George Huang" userId="7522906efeb502a4" providerId="LiveId" clId="{1395B8E4-0222-4184-80DE-19A2A8610F18}" dt="2023-07-10T08:07:41.979" v="32" actId="47"/>
        <pc:sldMkLst>
          <pc:docMk/>
          <pc:sldMk cId="2886978215" sldId="2129"/>
        </pc:sldMkLst>
      </pc:sldChg>
      <pc:sldChg chg="del">
        <pc:chgData name="George Huang" userId="7522906efeb502a4" providerId="LiveId" clId="{1395B8E4-0222-4184-80DE-19A2A8610F18}" dt="2023-07-10T08:07:41.979" v="32" actId="47"/>
        <pc:sldMkLst>
          <pc:docMk/>
          <pc:sldMk cId="3872966217" sldId="2132"/>
        </pc:sldMkLst>
      </pc:sldChg>
      <pc:sldChg chg="del">
        <pc:chgData name="George Huang" userId="7522906efeb502a4" providerId="LiveId" clId="{1395B8E4-0222-4184-80DE-19A2A8610F18}" dt="2023-07-10T08:07:41.979" v="32" actId="47"/>
        <pc:sldMkLst>
          <pc:docMk/>
          <pc:sldMk cId="2261190173" sldId="2134"/>
        </pc:sldMkLst>
      </pc:sldChg>
      <pc:sldChg chg="del">
        <pc:chgData name="George Huang" userId="7522906efeb502a4" providerId="LiveId" clId="{1395B8E4-0222-4184-80DE-19A2A8610F18}" dt="2023-07-10T08:07:41.979" v="32" actId="47"/>
        <pc:sldMkLst>
          <pc:docMk/>
          <pc:sldMk cId="1517730198" sldId="2136"/>
        </pc:sldMkLst>
      </pc:sldChg>
      <pc:sldChg chg="del">
        <pc:chgData name="George Huang" userId="7522906efeb502a4" providerId="LiveId" clId="{1395B8E4-0222-4184-80DE-19A2A8610F18}" dt="2023-07-10T08:07:41.979" v="32" actId="47"/>
        <pc:sldMkLst>
          <pc:docMk/>
          <pc:sldMk cId="1933462365" sldId="2138"/>
        </pc:sldMkLst>
      </pc:sldChg>
      <pc:sldChg chg="del">
        <pc:chgData name="George Huang" userId="7522906efeb502a4" providerId="LiveId" clId="{1395B8E4-0222-4184-80DE-19A2A8610F18}" dt="2023-07-10T08:07:41.979" v="32" actId="47"/>
        <pc:sldMkLst>
          <pc:docMk/>
          <pc:sldMk cId="1540085356" sldId="2140"/>
        </pc:sldMkLst>
      </pc:sldChg>
      <pc:sldChg chg="del">
        <pc:chgData name="George Huang" userId="7522906efeb502a4" providerId="LiveId" clId="{1395B8E4-0222-4184-80DE-19A2A8610F18}" dt="2023-07-10T08:07:41.979" v="32" actId="47"/>
        <pc:sldMkLst>
          <pc:docMk/>
          <pc:sldMk cId="3037151008" sldId="2142"/>
        </pc:sldMkLst>
      </pc:sldChg>
      <pc:sldChg chg="del">
        <pc:chgData name="George Huang" userId="7522906efeb502a4" providerId="LiveId" clId="{1395B8E4-0222-4184-80DE-19A2A8610F18}" dt="2023-07-10T08:07:41.979" v="32" actId="47"/>
        <pc:sldMkLst>
          <pc:docMk/>
          <pc:sldMk cId="245257897" sldId="2144"/>
        </pc:sldMkLst>
      </pc:sldChg>
      <pc:sldChg chg="del">
        <pc:chgData name="George Huang" userId="7522906efeb502a4" providerId="LiveId" clId="{1395B8E4-0222-4184-80DE-19A2A8610F18}" dt="2023-07-10T08:07:41.979" v="32" actId="47"/>
        <pc:sldMkLst>
          <pc:docMk/>
          <pc:sldMk cId="2349523326" sldId="2147"/>
        </pc:sldMkLst>
      </pc:sldChg>
      <pc:sldChg chg="del">
        <pc:chgData name="George Huang" userId="7522906efeb502a4" providerId="LiveId" clId="{1395B8E4-0222-4184-80DE-19A2A8610F18}" dt="2023-07-10T08:07:52.981" v="33" actId="47"/>
        <pc:sldMkLst>
          <pc:docMk/>
          <pc:sldMk cId="2168592119" sldId="2149"/>
        </pc:sldMkLst>
      </pc:sldChg>
      <pc:sldChg chg="del">
        <pc:chgData name="George Huang" userId="7522906efeb502a4" providerId="LiveId" clId="{1395B8E4-0222-4184-80DE-19A2A8610F18}" dt="2023-07-10T08:07:52.981" v="33" actId="47"/>
        <pc:sldMkLst>
          <pc:docMk/>
          <pc:sldMk cId="3707678512" sldId="2151"/>
        </pc:sldMkLst>
      </pc:sldChg>
      <pc:sldChg chg="del">
        <pc:chgData name="George Huang" userId="7522906efeb502a4" providerId="LiveId" clId="{1395B8E4-0222-4184-80DE-19A2A8610F18}" dt="2023-07-10T08:01:46.951" v="0" actId="47"/>
        <pc:sldMkLst>
          <pc:docMk/>
          <pc:sldMk cId="3824428308" sldId="2175"/>
        </pc:sldMkLst>
      </pc:sldChg>
      <pc:sldChg chg="del">
        <pc:chgData name="George Huang" userId="7522906efeb502a4" providerId="LiveId" clId="{1395B8E4-0222-4184-80DE-19A2A8610F18}" dt="2023-07-10T08:01:46.951" v="0" actId="47"/>
        <pc:sldMkLst>
          <pc:docMk/>
          <pc:sldMk cId="3793148302" sldId="2176"/>
        </pc:sldMkLst>
      </pc:sldChg>
      <pc:sldChg chg="del">
        <pc:chgData name="George Huang" userId="7522906efeb502a4" providerId="LiveId" clId="{1395B8E4-0222-4184-80DE-19A2A8610F18}" dt="2023-07-10T08:01:46.951" v="0" actId="47"/>
        <pc:sldMkLst>
          <pc:docMk/>
          <pc:sldMk cId="3116949898" sldId="2177"/>
        </pc:sldMkLst>
      </pc:sldChg>
      <pc:sldChg chg="del">
        <pc:chgData name="George Huang" userId="7522906efeb502a4" providerId="LiveId" clId="{1395B8E4-0222-4184-80DE-19A2A8610F18}" dt="2023-07-10T08:01:46.951" v="0" actId="47"/>
        <pc:sldMkLst>
          <pc:docMk/>
          <pc:sldMk cId="56798814" sldId="2178"/>
        </pc:sldMkLst>
      </pc:sldChg>
      <pc:sldChg chg="del">
        <pc:chgData name="George Huang" userId="7522906efeb502a4" providerId="LiveId" clId="{1395B8E4-0222-4184-80DE-19A2A8610F18}" dt="2023-07-10T08:01:46.951" v="0" actId="47"/>
        <pc:sldMkLst>
          <pc:docMk/>
          <pc:sldMk cId="288504956" sldId="2179"/>
        </pc:sldMkLst>
      </pc:sldChg>
      <pc:sldChg chg="del">
        <pc:chgData name="George Huang" userId="7522906efeb502a4" providerId="LiveId" clId="{1395B8E4-0222-4184-80DE-19A2A8610F18}" dt="2023-07-10T08:01:46.951" v="0" actId="47"/>
        <pc:sldMkLst>
          <pc:docMk/>
          <pc:sldMk cId="452014246" sldId="2180"/>
        </pc:sldMkLst>
      </pc:sldChg>
      <pc:sldChg chg="del">
        <pc:chgData name="George Huang" userId="7522906efeb502a4" providerId="LiveId" clId="{1395B8E4-0222-4184-80DE-19A2A8610F18}" dt="2023-07-10T08:01:46.951" v="0" actId="47"/>
        <pc:sldMkLst>
          <pc:docMk/>
          <pc:sldMk cId="1024227200" sldId="2181"/>
        </pc:sldMkLst>
      </pc:sldChg>
      <pc:sldChg chg="del">
        <pc:chgData name="George Huang" userId="7522906efeb502a4" providerId="LiveId" clId="{1395B8E4-0222-4184-80DE-19A2A8610F18}" dt="2023-07-10T08:01:46.951" v="0" actId="47"/>
        <pc:sldMkLst>
          <pc:docMk/>
          <pc:sldMk cId="3034509127" sldId="2182"/>
        </pc:sldMkLst>
      </pc:sldChg>
      <pc:sldChg chg="del">
        <pc:chgData name="George Huang" userId="7522906efeb502a4" providerId="LiveId" clId="{1395B8E4-0222-4184-80DE-19A2A8610F18}" dt="2023-07-10T08:01:46.951" v="0" actId="47"/>
        <pc:sldMkLst>
          <pc:docMk/>
          <pc:sldMk cId="87537947" sldId="2183"/>
        </pc:sldMkLst>
      </pc:sldChg>
      <pc:sldChg chg="del">
        <pc:chgData name="George Huang" userId="7522906efeb502a4" providerId="LiveId" clId="{1395B8E4-0222-4184-80DE-19A2A8610F18}" dt="2023-07-10T08:02:08.433" v="3" actId="47"/>
        <pc:sldMkLst>
          <pc:docMk/>
          <pc:sldMk cId="2644921579" sldId="2184"/>
        </pc:sldMkLst>
      </pc:sldChg>
      <pc:sldChg chg="add del">
        <pc:chgData name="George Huang" userId="7522906efeb502a4" providerId="LiveId" clId="{1395B8E4-0222-4184-80DE-19A2A8610F18}" dt="2023-07-10T08:04:42.960" v="23" actId="47"/>
        <pc:sldMkLst>
          <pc:docMk/>
          <pc:sldMk cId="823249397" sldId="2195"/>
        </pc:sldMkLst>
      </pc:sldChg>
      <pc:sldChg chg="modSp add mod">
        <pc:chgData name="George Huang" userId="7522906efeb502a4" providerId="LiveId" clId="{1395B8E4-0222-4184-80DE-19A2A8610F18}" dt="2023-07-10T08:03:06.948" v="20" actId="20577"/>
        <pc:sldMkLst>
          <pc:docMk/>
          <pc:sldMk cId="2302150551" sldId="2202"/>
        </pc:sldMkLst>
        <pc:spChg chg="mod">
          <ac:chgData name="George Huang" userId="7522906efeb502a4" providerId="LiveId" clId="{1395B8E4-0222-4184-80DE-19A2A8610F18}" dt="2023-07-10T08:03:06.948" v="20" actId="20577"/>
          <ac:spMkLst>
            <pc:docMk/>
            <pc:sldMk cId="2302150551" sldId="2202"/>
            <ac:spMk id="2" creationId="{EACD94E6-1080-4EB5-92AA-AACB419E980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1804"/>
          </a:xfrm>
          <a:prstGeom prst="rect">
            <a:avLst/>
          </a:prstGeom>
        </p:spPr>
        <p:txBody>
          <a:bodyPr vert="horz" lIns="93177" tIns="46589" rIns="93177" bIns="46589" rtlCol="0"/>
          <a:lstStyle>
            <a:lvl1pPr algn="r">
              <a:defRPr sz="1200"/>
            </a:lvl1pPr>
          </a:lstStyle>
          <a:p>
            <a:fld id="{F099F543-7EE5-4915-B05A-6EDD530319A8}" type="datetimeFigureOut">
              <a:rPr lang="en-US" smtClean="0"/>
              <a:pPr/>
              <a:t>7/10/2023</a:t>
            </a:fld>
            <a:endParaRPr lang="en-US" dirty="0"/>
          </a:p>
        </p:txBody>
      </p:sp>
      <p:sp>
        <p:nvSpPr>
          <p:cNvPr id="4" name="Footer Placeholder 3"/>
          <p:cNvSpPr>
            <a:spLocks noGrp="1"/>
          </p:cNvSpPr>
          <p:nvPr>
            <p:ph type="ftr" sz="quarter" idx="2"/>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77" tIns="46589" rIns="93177" bIns="46589" rtlCol="0" anchor="b"/>
          <a:lstStyle>
            <a:lvl1pPr algn="r">
              <a:defRPr sz="1200"/>
            </a:lvl1pPr>
          </a:lstStyle>
          <a:p>
            <a:fld id="{4C1A232A-121C-4D83-911A-B106C89C4198}" type="slidenum">
              <a:rPr lang="en-US" smtClean="0"/>
              <a:pPr/>
              <a:t>‹#›</a:t>
            </a:fld>
            <a:endParaRPr lang="en-US" dirty="0"/>
          </a:p>
        </p:txBody>
      </p:sp>
    </p:spTree>
    <p:extLst>
      <p:ext uri="{BB962C8B-B14F-4D97-AF65-F5344CB8AC3E}">
        <p14:creationId xmlns:p14="http://schemas.microsoft.com/office/powerpoint/2010/main" val="3669824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p:cNvSpPr>
          <p:nvPr>
            <p:ph type="hdr" sz="quarter"/>
          </p:nvPr>
        </p:nvSpPr>
        <p:spPr bwMode="auto">
          <a:xfrm>
            <a:off x="0" y="0"/>
            <a:ext cx="3037840" cy="461804"/>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kumimoji="0" sz="1200">
                <a:latin typeface="Calibri" pitchFamily="34" charset="0"/>
              </a:defRPr>
            </a:lvl1pPr>
          </a:lstStyle>
          <a:p>
            <a:pPr>
              <a:defRPr/>
            </a:pPr>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wrap="square" lIns="93177" tIns="46589" rIns="93177" bIns="46589" numCol="1" anchor="t" anchorCtr="0" compatLnSpc="1">
            <a:prstTxWarp prst="textNoShape">
              <a:avLst/>
            </a:prstTxWarp>
          </a:bodyPr>
          <a:lstStyle>
            <a:lvl1pPr algn="r">
              <a:defRPr kumimoji="0" sz="1200">
                <a:latin typeface="Calibri" pitchFamily="34" charset="0"/>
              </a:defRPr>
            </a:lvl1pPr>
          </a:lstStyle>
          <a:p>
            <a:pPr>
              <a:defRPr/>
            </a:pPr>
            <a:fld id="{DDD67BDC-E97A-45A8-B1EC-E794CCC79DEF}" type="datetimeFigureOut">
              <a:rPr lang="en-US"/>
              <a:pPr>
                <a:defRPr/>
              </a:pPr>
              <a:t>7/10/2023</a:t>
            </a:fld>
            <a:endParaRPr lang="en-US" dirty="0"/>
          </a:p>
        </p:txBody>
      </p:sp>
      <p:sp>
        <p:nvSpPr>
          <p:cNvPr id="10244" name="Rectangle 3"/>
          <p:cNvSpPr>
            <a:spLocks noGrp="1" noRot="1" noChangeAspect="1"/>
          </p:cNvSpPr>
          <p:nvPr>
            <p:ph type="sldImg" idx="2"/>
          </p:nvPr>
        </p:nvSpPr>
        <p:spPr bwMode="auto">
          <a:xfrm>
            <a:off x="1195388" y="692150"/>
            <a:ext cx="4619625" cy="346392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a:spLocks noGrp="1"/>
          </p:cNvSpPr>
          <p:nvPr>
            <p:ph type="body" sz="quarter" idx="3"/>
          </p:nvPr>
        </p:nvSpPr>
        <p:spPr>
          <a:xfrm>
            <a:off x="701040" y="4387136"/>
            <a:ext cx="5608320" cy="4156234"/>
          </a:xfrm>
          <a:prstGeom prst="rect">
            <a:avLst/>
          </a:prstGeom>
        </p:spPr>
        <p:txBody>
          <a:bodyPr vert="horz" wrap="square" lIns="93177" tIns="46589" rIns="93177" bIns="4658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5"/>
          <p:cNvSpPr>
            <a:spLocks noGrp="1"/>
          </p:cNvSpPr>
          <p:nvPr>
            <p:ph type="ftr" sz="quarter" idx="4"/>
          </p:nvPr>
        </p:nvSpPr>
        <p:spPr bwMode="auto">
          <a:xfrm>
            <a:off x="0" y="8772669"/>
            <a:ext cx="3037840" cy="461804"/>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kumimoji="0" sz="1200">
                <a:latin typeface="Calibri" pitchFamily="34" charset="0"/>
              </a:defRPr>
            </a:lvl1pPr>
          </a:lstStyle>
          <a:p>
            <a:pPr>
              <a:defRPr/>
            </a:pPr>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wrap="square" lIns="93177" tIns="46589" rIns="93177" bIns="46589" numCol="1" anchor="b" anchorCtr="0" compatLnSpc="1">
            <a:prstTxWarp prst="textNoShape">
              <a:avLst/>
            </a:prstTxWarp>
          </a:bodyPr>
          <a:lstStyle>
            <a:lvl1pPr algn="r">
              <a:defRPr kumimoji="0" sz="1200">
                <a:latin typeface="Calibri" pitchFamily="34" charset="0"/>
              </a:defRPr>
            </a:lvl1pPr>
          </a:lstStyle>
          <a:p>
            <a:pPr>
              <a:defRPr/>
            </a:pPr>
            <a:fld id="{D464CE9B-B233-457B-8491-F7BCBC04C59D}" type="slidenum">
              <a:rPr lang="en-US"/>
              <a:pPr>
                <a:defRPr/>
              </a:pPr>
              <a:t>‹#›</a:t>
            </a:fld>
            <a:endParaRPr lang="en-US" dirty="0"/>
          </a:p>
        </p:txBody>
      </p:sp>
    </p:spTree>
    <p:extLst>
      <p:ext uri="{BB962C8B-B14F-4D97-AF65-F5344CB8AC3E}">
        <p14:creationId xmlns:p14="http://schemas.microsoft.com/office/powerpoint/2010/main" val="20804405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841772"/>
            <a:ext cx="58293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2701528"/>
            <a:ext cx="51435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1BAC9430-8ABA-4E3E-88DC-F50153C77E50}" type="slidenum">
              <a:rPr lang="en-US" altLang="zh-TW" smtClean="0"/>
              <a:pPr>
                <a:defRPr/>
              </a:pPr>
              <a:t>‹#›</a:t>
            </a:fld>
            <a:endParaRPr lang="en-US" altLang="zh-TW" dirty="0"/>
          </a:p>
        </p:txBody>
      </p:sp>
    </p:spTree>
    <p:extLst>
      <p:ext uri="{BB962C8B-B14F-4D97-AF65-F5344CB8AC3E}">
        <p14:creationId xmlns:p14="http://schemas.microsoft.com/office/powerpoint/2010/main" val="3506322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CA20AD10-FDCF-4866-9706-80328829BE3D}" type="slidenum">
              <a:rPr lang="en-US" altLang="zh-TW" smtClean="0"/>
              <a:pPr>
                <a:defRPr/>
              </a:pPr>
              <a:t>‹#›</a:t>
            </a:fld>
            <a:endParaRPr lang="en-US" altLang="zh-TW" dirty="0"/>
          </a:p>
        </p:txBody>
      </p:sp>
    </p:spTree>
    <p:extLst>
      <p:ext uri="{BB962C8B-B14F-4D97-AF65-F5344CB8AC3E}">
        <p14:creationId xmlns:p14="http://schemas.microsoft.com/office/powerpoint/2010/main" val="340230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273844"/>
            <a:ext cx="1478756"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273844"/>
            <a:ext cx="4350544"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5F691436-F2C7-4278-8AC1-2E81986E1960}" type="slidenum">
              <a:rPr lang="en-US" altLang="zh-TW" smtClean="0"/>
              <a:pPr>
                <a:defRPr/>
              </a:pPr>
              <a:t>‹#›</a:t>
            </a:fld>
            <a:endParaRPr lang="en-US" altLang="zh-TW" dirty="0"/>
          </a:p>
        </p:txBody>
      </p:sp>
    </p:spTree>
    <p:extLst>
      <p:ext uri="{BB962C8B-B14F-4D97-AF65-F5344CB8AC3E}">
        <p14:creationId xmlns:p14="http://schemas.microsoft.com/office/powerpoint/2010/main" val="164389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9D59490A-CB96-49FD-85DC-2819EB5843E7}" type="slidenum">
              <a:rPr lang="en-US" altLang="zh-TW" smtClean="0"/>
              <a:pPr>
                <a:defRPr/>
              </a:pPr>
              <a:t>‹#›</a:t>
            </a:fld>
            <a:endParaRPr lang="en-US" altLang="zh-TW" dirty="0"/>
          </a:p>
        </p:txBody>
      </p:sp>
    </p:spTree>
    <p:extLst>
      <p:ext uri="{BB962C8B-B14F-4D97-AF65-F5344CB8AC3E}">
        <p14:creationId xmlns:p14="http://schemas.microsoft.com/office/powerpoint/2010/main" val="371631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1282305"/>
            <a:ext cx="5915025"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3442099"/>
            <a:ext cx="5915025" cy="1125140"/>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F85ABB10-0584-4F54-B621-599729285C29}" type="slidenum">
              <a:rPr lang="en-US" altLang="zh-TW" smtClean="0"/>
              <a:pPr>
                <a:defRPr/>
              </a:pPr>
              <a:t>‹#›</a:t>
            </a:fld>
            <a:endParaRPr lang="en-US" altLang="zh-TW" dirty="0"/>
          </a:p>
        </p:txBody>
      </p:sp>
    </p:spTree>
    <p:extLst>
      <p:ext uri="{BB962C8B-B14F-4D97-AF65-F5344CB8AC3E}">
        <p14:creationId xmlns:p14="http://schemas.microsoft.com/office/powerpoint/2010/main" val="2475100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zh-TW" dirty="0"/>
          </a:p>
        </p:txBody>
      </p:sp>
      <p:sp>
        <p:nvSpPr>
          <p:cNvPr id="6" name="Footer Placeholder 5"/>
          <p:cNvSpPr>
            <a:spLocks noGrp="1"/>
          </p:cNvSpPr>
          <p:nvPr>
            <p:ph type="ftr" sz="quarter" idx="11"/>
          </p:nvPr>
        </p:nvSpPr>
        <p:spPr/>
        <p:txBody>
          <a:bodyPr/>
          <a:lstStyle/>
          <a:p>
            <a:pPr>
              <a:defRPr/>
            </a:pPr>
            <a:endParaRPr lang="en-US" altLang="zh-TW" dirty="0"/>
          </a:p>
        </p:txBody>
      </p:sp>
      <p:sp>
        <p:nvSpPr>
          <p:cNvPr id="7" name="Slide Number Placeholder 6"/>
          <p:cNvSpPr>
            <a:spLocks noGrp="1"/>
          </p:cNvSpPr>
          <p:nvPr>
            <p:ph type="sldNum" sz="quarter" idx="12"/>
          </p:nvPr>
        </p:nvSpPr>
        <p:spPr/>
        <p:txBody>
          <a:bodyPr/>
          <a:lstStyle/>
          <a:p>
            <a:pPr>
              <a:defRPr/>
            </a:pPr>
            <a:fld id="{455CB21F-9AB4-4804-8AC6-B41C114221CC}" type="slidenum">
              <a:rPr lang="en-US" altLang="zh-TW" smtClean="0"/>
              <a:pPr>
                <a:defRPr/>
              </a:pPr>
              <a:t>‹#›</a:t>
            </a:fld>
            <a:endParaRPr lang="en-US" altLang="zh-TW" dirty="0"/>
          </a:p>
        </p:txBody>
      </p:sp>
    </p:spTree>
    <p:extLst>
      <p:ext uri="{BB962C8B-B14F-4D97-AF65-F5344CB8AC3E}">
        <p14:creationId xmlns:p14="http://schemas.microsoft.com/office/powerpoint/2010/main" val="1916328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273845"/>
            <a:ext cx="5915025"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1260872"/>
            <a:ext cx="2901255"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1878806"/>
            <a:ext cx="2901255"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1260872"/>
            <a:ext cx="2915543"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1878806"/>
            <a:ext cx="2915543"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zh-TW" dirty="0"/>
          </a:p>
        </p:txBody>
      </p:sp>
      <p:sp>
        <p:nvSpPr>
          <p:cNvPr id="8" name="Footer Placeholder 7"/>
          <p:cNvSpPr>
            <a:spLocks noGrp="1"/>
          </p:cNvSpPr>
          <p:nvPr>
            <p:ph type="ftr" sz="quarter" idx="11"/>
          </p:nvPr>
        </p:nvSpPr>
        <p:spPr/>
        <p:txBody>
          <a:bodyPr/>
          <a:lstStyle/>
          <a:p>
            <a:pPr>
              <a:defRPr/>
            </a:pPr>
            <a:endParaRPr lang="en-US" altLang="zh-TW" dirty="0"/>
          </a:p>
        </p:txBody>
      </p:sp>
      <p:sp>
        <p:nvSpPr>
          <p:cNvPr id="9" name="Slide Number Placeholder 8"/>
          <p:cNvSpPr>
            <a:spLocks noGrp="1"/>
          </p:cNvSpPr>
          <p:nvPr>
            <p:ph type="sldNum" sz="quarter" idx="12"/>
          </p:nvPr>
        </p:nvSpPr>
        <p:spPr/>
        <p:txBody>
          <a:bodyPr/>
          <a:lstStyle/>
          <a:p>
            <a:pPr>
              <a:defRPr/>
            </a:pPr>
            <a:fld id="{D1C65251-CE47-4B02-9E53-4394647F75F3}" type="slidenum">
              <a:rPr lang="en-US" altLang="zh-TW" smtClean="0"/>
              <a:pPr>
                <a:defRPr/>
              </a:pPr>
              <a:t>‹#›</a:t>
            </a:fld>
            <a:endParaRPr lang="en-US" altLang="zh-TW" dirty="0"/>
          </a:p>
        </p:txBody>
      </p:sp>
    </p:spTree>
    <p:extLst>
      <p:ext uri="{BB962C8B-B14F-4D97-AF65-F5344CB8AC3E}">
        <p14:creationId xmlns:p14="http://schemas.microsoft.com/office/powerpoint/2010/main" val="1322885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zh-TW" dirty="0"/>
          </a:p>
        </p:txBody>
      </p:sp>
      <p:sp>
        <p:nvSpPr>
          <p:cNvPr id="4" name="Footer Placeholder 3"/>
          <p:cNvSpPr>
            <a:spLocks noGrp="1"/>
          </p:cNvSpPr>
          <p:nvPr>
            <p:ph type="ftr" sz="quarter" idx="11"/>
          </p:nvPr>
        </p:nvSpPr>
        <p:spPr/>
        <p:txBody>
          <a:bodyPr/>
          <a:lstStyle/>
          <a:p>
            <a:pPr>
              <a:defRPr/>
            </a:pPr>
            <a:endParaRPr lang="en-US" altLang="zh-TW" dirty="0"/>
          </a:p>
        </p:txBody>
      </p:sp>
      <p:sp>
        <p:nvSpPr>
          <p:cNvPr id="5" name="Slide Number Placeholder 4"/>
          <p:cNvSpPr>
            <a:spLocks noGrp="1"/>
          </p:cNvSpPr>
          <p:nvPr>
            <p:ph type="sldNum" sz="quarter" idx="12"/>
          </p:nvPr>
        </p:nvSpPr>
        <p:spPr/>
        <p:txBody>
          <a:bodyPr/>
          <a:lstStyle/>
          <a:p>
            <a:pPr>
              <a:defRPr/>
            </a:pPr>
            <a:fld id="{C6E27F66-7B23-4242-84F8-7EDA0205F3AA}" type="slidenum">
              <a:rPr lang="en-US" altLang="zh-TW" smtClean="0"/>
              <a:pPr>
                <a:defRPr/>
              </a:pPr>
              <a:t>‹#›</a:t>
            </a:fld>
            <a:endParaRPr lang="en-US" altLang="zh-TW" dirty="0"/>
          </a:p>
        </p:txBody>
      </p:sp>
    </p:spTree>
    <p:extLst>
      <p:ext uri="{BB962C8B-B14F-4D97-AF65-F5344CB8AC3E}">
        <p14:creationId xmlns:p14="http://schemas.microsoft.com/office/powerpoint/2010/main" val="219751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TW" dirty="0"/>
          </a:p>
        </p:txBody>
      </p:sp>
      <p:sp>
        <p:nvSpPr>
          <p:cNvPr id="3" name="Footer Placeholder 2"/>
          <p:cNvSpPr>
            <a:spLocks noGrp="1"/>
          </p:cNvSpPr>
          <p:nvPr>
            <p:ph type="ftr" sz="quarter" idx="11"/>
          </p:nvPr>
        </p:nvSpPr>
        <p:spPr/>
        <p:txBody>
          <a:bodyPr/>
          <a:lstStyle/>
          <a:p>
            <a:pPr>
              <a:defRPr/>
            </a:pPr>
            <a:endParaRPr lang="en-US" altLang="zh-TW" dirty="0"/>
          </a:p>
        </p:txBody>
      </p:sp>
      <p:sp>
        <p:nvSpPr>
          <p:cNvPr id="4" name="Slide Number Placeholder 3"/>
          <p:cNvSpPr>
            <a:spLocks noGrp="1"/>
          </p:cNvSpPr>
          <p:nvPr>
            <p:ph type="sldNum" sz="quarter" idx="12"/>
          </p:nvPr>
        </p:nvSpPr>
        <p:spPr/>
        <p:txBody>
          <a:bodyPr/>
          <a:lstStyle/>
          <a:p>
            <a:pPr>
              <a:defRPr/>
            </a:pPr>
            <a:fld id="{4C246FED-D53E-4E16-9A23-6973C9993251}" type="slidenum">
              <a:rPr lang="en-US" altLang="zh-TW" smtClean="0"/>
              <a:pPr>
                <a:defRPr/>
              </a:pPr>
              <a:t>‹#›</a:t>
            </a:fld>
            <a:endParaRPr lang="en-US" altLang="zh-TW" dirty="0"/>
          </a:p>
        </p:txBody>
      </p:sp>
    </p:spTree>
    <p:extLst>
      <p:ext uri="{BB962C8B-B14F-4D97-AF65-F5344CB8AC3E}">
        <p14:creationId xmlns:p14="http://schemas.microsoft.com/office/powerpoint/2010/main" val="1109128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740570"/>
            <a:ext cx="3471863"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zh-TW" dirty="0"/>
          </a:p>
        </p:txBody>
      </p:sp>
      <p:sp>
        <p:nvSpPr>
          <p:cNvPr id="6" name="Footer Placeholder 5"/>
          <p:cNvSpPr>
            <a:spLocks noGrp="1"/>
          </p:cNvSpPr>
          <p:nvPr>
            <p:ph type="ftr" sz="quarter" idx="11"/>
          </p:nvPr>
        </p:nvSpPr>
        <p:spPr/>
        <p:txBody>
          <a:bodyPr/>
          <a:lstStyle/>
          <a:p>
            <a:pPr>
              <a:defRPr/>
            </a:pPr>
            <a:endParaRPr lang="en-US" altLang="zh-TW" dirty="0"/>
          </a:p>
        </p:txBody>
      </p:sp>
      <p:sp>
        <p:nvSpPr>
          <p:cNvPr id="7" name="Slide Number Placeholder 6"/>
          <p:cNvSpPr>
            <a:spLocks noGrp="1"/>
          </p:cNvSpPr>
          <p:nvPr>
            <p:ph type="sldNum" sz="quarter" idx="12"/>
          </p:nvPr>
        </p:nvSpPr>
        <p:spPr/>
        <p:txBody>
          <a:bodyPr/>
          <a:lstStyle/>
          <a:p>
            <a:pPr>
              <a:defRPr/>
            </a:pPr>
            <a:fld id="{C0020BC5-845F-41D8-A555-566FDE8E95B7}" type="slidenum">
              <a:rPr lang="en-US" altLang="zh-TW" smtClean="0"/>
              <a:pPr>
                <a:defRPr/>
              </a:pPr>
              <a:t>‹#›</a:t>
            </a:fld>
            <a:endParaRPr lang="en-US" altLang="zh-TW" dirty="0"/>
          </a:p>
        </p:txBody>
      </p:sp>
    </p:spTree>
    <p:extLst>
      <p:ext uri="{BB962C8B-B14F-4D97-AF65-F5344CB8AC3E}">
        <p14:creationId xmlns:p14="http://schemas.microsoft.com/office/powerpoint/2010/main" val="974142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740570"/>
            <a:ext cx="3471863"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zh-TW" dirty="0"/>
          </a:p>
        </p:txBody>
      </p:sp>
      <p:sp>
        <p:nvSpPr>
          <p:cNvPr id="6" name="Footer Placeholder 5"/>
          <p:cNvSpPr>
            <a:spLocks noGrp="1"/>
          </p:cNvSpPr>
          <p:nvPr>
            <p:ph type="ftr" sz="quarter" idx="11"/>
          </p:nvPr>
        </p:nvSpPr>
        <p:spPr/>
        <p:txBody>
          <a:bodyPr/>
          <a:lstStyle/>
          <a:p>
            <a:pPr>
              <a:defRPr/>
            </a:pPr>
            <a:endParaRPr lang="en-US" altLang="zh-TW" dirty="0"/>
          </a:p>
        </p:txBody>
      </p:sp>
      <p:sp>
        <p:nvSpPr>
          <p:cNvPr id="7" name="Slide Number Placeholder 6"/>
          <p:cNvSpPr>
            <a:spLocks noGrp="1"/>
          </p:cNvSpPr>
          <p:nvPr>
            <p:ph type="sldNum" sz="quarter" idx="12"/>
          </p:nvPr>
        </p:nvSpPr>
        <p:spPr/>
        <p:txBody>
          <a:bodyPr/>
          <a:lstStyle/>
          <a:p>
            <a:pPr>
              <a:defRPr/>
            </a:pPr>
            <a:fld id="{0E658563-8057-4492-9BF0-7A3A013D30F0}" type="slidenum">
              <a:rPr lang="en-US" altLang="zh-TW" smtClean="0"/>
              <a:pPr>
                <a:defRPr/>
              </a:pPr>
              <a:t>‹#›</a:t>
            </a:fld>
            <a:endParaRPr lang="en-US" altLang="zh-TW" dirty="0"/>
          </a:p>
        </p:txBody>
      </p:sp>
    </p:spTree>
    <p:extLst>
      <p:ext uri="{BB962C8B-B14F-4D97-AF65-F5344CB8AC3E}">
        <p14:creationId xmlns:p14="http://schemas.microsoft.com/office/powerpoint/2010/main" val="2102346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273845"/>
            <a:ext cx="5915025"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1369219"/>
            <a:ext cx="5915025"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4767264"/>
            <a:ext cx="154305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zh-TW" dirty="0"/>
          </a:p>
        </p:txBody>
      </p:sp>
      <p:sp>
        <p:nvSpPr>
          <p:cNvPr id="5" name="Footer Placeholder 4"/>
          <p:cNvSpPr>
            <a:spLocks noGrp="1"/>
          </p:cNvSpPr>
          <p:nvPr>
            <p:ph type="ftr" sz="quarter" idx="3"/>
          </p:nvPr>
        </p:nvSpPr>
        <p:spPr>
          <a:xfrm>
            <a:off x="2271713" y="4767264"/>
            <a:ext cx="2314575"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zh-TW" dirty="0"/>
          </a:p>
        </p:txBody>
      </p:sp>
      <p:sp>
        <p:nvSpPr>
          <p:cNvPr id="6" name="Slide Number Placeholder 5"/>
          <p:cNvSpPr>
            <a:spLocks noGrp="1"/>
          </p:cNvSpPr>
          <p:nvPr>
            <p:ph type="sldNum" sz="quarter" idx="4"/>
          </p:nvPr>
        </p:nvSpPr>
        <p:spPr>
          <a:xfrm>
            <a:off x="4843463" y="4767264"/>
            <a:ext cx="154305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2CD08CDC-0D5D-440D-876A-4DAFD38B0DF5}" type="slidenum">
              <a:rPr lang="en-US" altLang="zh-TW" smtClean="0"/>
              <a:pPr>
                <a:defRPr/>
              </a:pPr>
              <a:t>‹#›</a:t>
            </a:fld>
            <a:endParaRPr lang="en-US" altLang="zh-TW" dirty="0"/>
          </a:p>
        </p:txBody>
      </p:sp>
    </p:spTree>
    <p:extLst>
      <p:ext uri="{BB962C8B-B14F-4D97-AF65-F5344CB8AC3E}">
        <p14:creationId xmlns:p14="http://schemas.microsoft.com/office/powerpoint/2010/main" val="388278229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229743" y="742950"/>
            <a:ext cx="6398513" cy="5016758"/>
          </a:xfrm>
          <a:prstGeom prst="rect">
            <a:avLst/>
          </a:prstGeom>
        </p:spPr>
        <p:txBody>
          <a:bodyPr wrap="square">
            <a:spAutoFit/>
          </a:bodyPr>
          <a:lstStyle/>
          <a:p>
            <a:pPr algn="ctr"/>
            <a:r>
              <a:rPr lang="en-US" altLang="zh-TW" sz="6000" b="1" dirty="0">
                <a:ea typeface="Microsoft JhengHei" panose="020B0604030504040204" pitchFamily="34" charset="-120"/>
              </a:rPr>
              <a:t>The Meaning of</a:t>
            </a:r>
          </a:p>
          <a:p>
            <a:pPr algn="ctr"/>
            <a:r>
              <a:rPr lang="en-US" altLang="zh-TW" sz="6000" b="1" dirty="0">
                <a:ea typeface="Microsoft JhengHei" panose="020B0604030504040204" pitchFamily="34" charset="-120"/>
              </a:rPr>
              <a:t>Water Baptism</a:t>
            </a:r>
          </a:p>
          <a:p>
            <a:pPr algn="ctr"/>
            <a:endParaRPr lang="en-US" altLang="zh-TW" sz="2000" b="1" dirty="0">
              <a:ea typeface="Microsoft JhengHei" panose="020B0604030504040204" pitchFamily="34" charset="-120"/>
            </a:endParaRPr>
          </a:p>
          <a:p>
            <a:pPr algn="ctr"/>
            <a:r>
              <a:rPr lang="en-US" altLang="zh-TW" sz="6000" b="1" dirty="0">
                <a:ea typeface="Microsoft JhengHei" panose="020B0604030504040204" pitchFamily="34" charset="-120"/>
              </a:rPr>
              <a:t>Scripture:</a:t>
            </a:r>
          </a:p>
          <a:p>
            <a:pPr algn="ctr"/>
            <a:r>
              <a:rPr lang="en-US" altLang="zh-TW" sz="6000" b="1" dirty="0">
                <a:ea typeface="Microsoft JhengHei" panose="020B0604030504040204" pitchFamily="34" charset="-120"/>
              </a:rPr>
              <a:t>Romans 6:1-10</a:t>
            </a:r>
          </a:p>
          <a:p>
            <a:pPr algn="ctr"/>
            <a:endParaRPr lang="en-US" altLang="zh-TW" sz="6000" b="1" dirty="0">
              <a:ea typeface="Microsoft JhengHei" panose="020B0604030504040204" pitchFamily="34" charset="-120"/>
            </a:endParaRPr>
          </a:p>
        </p:txBody>
      </p:sp>
    </p:spTree>
    <p:extLst>
      <p:ext uri="{BB962C8B-B14F-4D97-AF65-F5344CB8AC3E}">
        <p14:creationId xmlns:p14="http://schemas.microsoft.com/office/powerpoint/2010/main" val="1808824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49"/>
            <a:ext cx="7094220" cy="4267200"/>
          </a:xfrm>
        </p:spPr>
        <p:txBody>
          <a:bodyPr>
            <a:noAutofit/>
          </a:bodyPr>
          <a:lstStyle/>
          <a:p>
            <a:pPr marL="0" indent="0">
              <a:buNone/>
            </a:pPr>
            <a:r>
              <a:rPr lang="en-US" sz="5800" b="1" dirty="0"/>
              <a:t>The death he died, he died to sin once for all; but the life he lives, he lives to God.</a:t>
            </a:r>
          </a:p>
          <a:p>
            <a:pPr marL="0" indent="0">
              <a:buNone/>
            </a:pPr>
            <a:endParaRPr lang="en-US" sz="5800" b="1" dirty="0"/>
          </a:p>
        </p:txBody>
      </p:sp>
    </p:spTree>
    <p:extLst>
      <p:ext uri="{BB962C8B-B14F-4D97-AF65-F5344CB8AC3E}">
        <p14:creationId xmlns:p14="http://schemas.microsoft.com/office/powerpoint/2010/main" val="44224326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You are hearing this sermon now.  You now know the meaning of baptism.  You have no excuse.</a:t>
            </a:r>
          </a:p>
        </p:txBody>
      </p:sp>
    </p:spTree>
    <p:extLst>
      <p:ext uri="{BB962C8B-B14F-4D97-AF65-F5344CB8AC3E}">
        <p14:creationId xmlns:p14="http://schemas.microsoft.com/office/powerpoint/2010/main" val="376934050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So how to do water baptism properly?</a:t>
            </a:r>
          </a:p>
        </p:txBody>
      </p:sp>
    </p:spTree>
    <p:extLst>
      <p:ext uri="{BB962C8B-B14F-4D97-AF65-F5344CB8AC3E}">
        <p14:creationId xmlns:p14="http://schemas.microsoft.com/office/powerpoint/2010/main" val="226285365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There are differences of opinion about the requirements for water baptism and the method of water baptism. </a:t>
            </a:r>
          </a:p>
        </p:txBody>
      </p:sp>
    </p:spTree>
    <p:extLst>
      <p:ext uri="{BB962C8B-B14F-4D97-AF65-F5344CB8AC3E}">
        <p14:creationId xmlns:p14="http://schemas.microsoft.com/office/powerpoint/2010/main" val="405331440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Catholics baptize infants.  They say the parents can extend their faith on the child’s behalf.</a:t>
            </a:r>
          </a:p>
          <a:p>
            <a:pPr marL="0" indent="0">
              <a:buNone/>
            </a:pPr>
            <a:endParaRPr lang="en-US" sz="5800" b="1" dirty="0"/>
          </a:p>
        </p:txBody>
      </p:sp>
    </p:spTree>
    <p:extLst>
      <p:ext uri="{BB962C8B-B14F-4D97-AF65-F5344CB8AC3E}">
        <p14:creationId xmlns:p14="http://schemas.microsoft.com/office/powerpoint/2010/main" val="75285264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Some believe the child is “saved” by being baptized with the faith of the parents.</a:t>
            </a:r>
          </a:p>
        </p:txBody>
      </p:sp>
    </p:spTree>
    <p:extLst>
      <p:ext uri="{BB962C8B-B14F-4D97-AF65-F5344CB8AC3E}">
        <p14:creationId xmlns:p14="http://schemas.microsoft.com/office/powerpoint/2010/main" val="73533758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They point to the example of Jesus healing someone because of the faith of others, such as the centurion who asked healing for his servant.</a:t>
            </a:r>
          </a:p>
        </p:txBody>
      </p:sp>
    </p:spTree>
    <p:extLst>
      <p:ext uri="{BB962C8B-B14F-4D97-AF65-F5344CB8AC3E}">
        <p14:creationId xmlns:p14="http://schemas.microsoft.com/office/powerpoint/2010/main" val="95455858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200" b="1" dirty="0"/>
              <a:t>Faith for healing and faith for salvation are two completely different things.  Healing is a request but salvation is a personal decision to yield to God.</a:t>
            </a:r>
          </a:p>
        </p:txBody>
      </p:sp>
    </p:spTree>
    <p:extLst>
      <p:ext uri="{BB962C8B-B14F-4D97-AF65-F5344CB8AC3E}">
        <p14:creationId xmlns:p14="http://schemas.microsoft.com/office/powerpoint/2010/main" val="156592024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Someone can request healing for you, but no one can make the decision about salvation for another </a:t>
            </a:r>
            <a:r>
              <a:rPr lang="en-US" sz="5800" b="1"/>
              <a:t>person.</a:t>
            </a:r>
            <a:endParaRPr lang="en-US" sz="5800" b="1" dirty="0"/>
          </a:p>
        </p:txBody>
      </p:sp>
    </p:spTree>
    <p:extLst>
      <p:ext uri="{BB962C8B-B14F-4D97-AF65-F5344CB8AC3E}">
        <p14:creationId xmlns:p14="http://schemas.microsoft.com/office/powerpoint/2010/main" val="234581805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Some believe that God will help protect the child if he is baptized.  In reality, there is no 100% guarantee of anyone’s safety regardless of faith.</a:t>
            </a:r>
          </a:p>
        </p:txBody>
      </p:sp>
    </p:spTree>
    <p:extLst>
      <p:ext uri="{BB962C8B-B14F-4D97-AF65-F5344CB8AC3E}">
        <p14:creationId xmlns:p14="http://schemas.microsoft.com/office/powerpoint/2010/main" val="143710323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Otherwise, we won’t have Christians who die in accidents or suffer from illnesses.</a:t>
            </a:r>
          </a:p>
        </p:txBody>
      </p:sp>
    </p:spTree>
    <p:extLst>
      <p:ext uri="{BB962C8B-B14F-4D97-AF65-F5344CB8AC3E}">
        <p14:creationId xmlns:p14="http://schemas.microsoft.com/office/powerpoint/2010/main" val="11047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229743" y="742950"/>
            <a:ext cx="6398513" cy="2246769"/>
          </a:xfrm>
          <a:prstGeom prst="rect">
            <a:avLst/>
          </a:prstGeom>
        </p:spPr>
        <p:txBody>
          <a:bodyPr wrap="square">
            <a:spAutoFit/>
          </a:bodyPr>
          <a:lstStyle/>
          <a:p>
            <a:pPr algn="ctr"/>
            <a:r>
              <a:rPr lang="en-US" altLang="zh-TW" sz="7000" b="1" dirty="0">
                <a:ea typeface="Microsoft JhengHei" panose="020B0604030504040204" pitchFamily="34" charset="-120"/>
              </a:rPr>
              <a:t>The Meaning of Water Baptism</a:t>
            </a:r>
          </a:p>
        </p:txBody>
      </p:sp>
    </p:spTree>
    <p:extLst>
      <p:ext uri="{BB962C8B-B14F-4D97-AF65-F5344CB8AC3E}">
        <p14:creationId xmlns:p14="http://schemas.microsoft.com/office/powerpoint/2010/main" val="230215055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I do not believe infant baptism has any real meaning because the person being baptized cannot yet make the choice about his faith and commitment.</a:t>
            </a:r>
          </a:p>
        </p:txBody>
      </p:sp>
    </p:spTree>
    <p:extLst>
      <p:ext uri="{BB962C8B-B14F-4D97-AF65-F5344CB8AC3E}">
        <p14:creationId xmlns:p14="http://schemas.microsoft.com/office/powerpoint/2010/main" val="322537952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A wedding ceremony of two babies does not mean they love each other — they don’t have any idea what love and commitment are. </a:t>
            </a:r>
          </a:p>
        </p:txBody>
      </p:sp>
    </p:spTree>
    <p:extLst>
      <p:ext uri="{BB962C8B-B14F-4D97-AF65-F5344CB8AC3E}">
        <p14:creationId xmlns:p14="http://schemas.microsoft.com/office/powerpoint/2010/main" val="393108887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Remember, faith comes before baptism.  Baptism without faith in God is meaningless and has no effect.</a:t>
            </a:r>
          </a:p>
        </p:txBody>
      </p:sp>
    </p:spTree>
    <p:extLst>
      <p:ext uri="{BB962C8B-B14F-4D97-AF65-F5344CB8AC3E}">
        <p14:creationId xmlns:p14="http://schemas.microsoft.com/office/powerpoint/2010/main" val="179560580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You can’t have faith in something if you really don’t understand enough of that thing.</a:t>
            </a:r>
          </a:p>
        </p:txBody>
      </p:sp>
    </p:spTree>
    <p:extLst>
      <p:ext uri="{BB962C8B-B14F-4D97-AF65-F5344CB8AC3E}">
        <p14:creationId xmlns:p14="http://schemas.microsoft.com/office/powerpoint/2010/main" val="136607997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As I said before: “God has no grandchildren”.  Each person needs to make that personal decision to accept Jesus as his Lord and Savior.  </a:t>
            </a:r>
          </a:p>
        </p:txBody>
      </p:sp>
    </p:spTree>
    <p:extLst>
      <p:ext uri="{BB962C8B-B14F-4D97-AF65-F5344CB8AC3E}">
        <p14:creationId xmlns:p14="http://schemas.microsoft.com/office/powerpoint/2010/main" val="47413031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No one else, including one’s own parents, can make that decision for him.</a:t>
            </a:r>
          </a:p>
        </p:txBody>
      </p:sp>
    </p:spTree>
    <p:extLst>
      <p:ext uri="{BB962C8B-B14F-4D97-AF65-F5344CB8AC3E}">
        <p14:creationId xmlns:p14="http://schemas.microsoft.com/office/powerpoint/2010/main" val="312495616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How baptism is done is also a point of contention among Christians.</a:t>
            </a:r>
          </a:p>
        </p:txBody>
      </p:sp>
    </p:spTree>
    <p:extLst>
      <p:ext uri="{BB962C8B-B14F-4D97-AF65-F5344CB8AC3E}">
        <p14:creationId xmlns:p14="http://schemas.microsoft.com/office/powerpoint/2010/main" val="413932970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Some Christians practice water baptism by sprinkling a few drops of water on the person.  That is called </a:t>
            </a:r>
            <a:r>
              <a:rPr lang="en-US" sz="5800" b="1" i="1" dirty="0"/>
              <a:t>aspersion</a:t>
            </a:r>
            <a:r>
              <a:rPr lang="en-US" sz="5800" b="1" dirty="0"/>
              <a:t>.</a:t>
            </a:r>
          </a:p>
        </p:txBody>
      </p:sp>
    </p:spTree>
    <p:extLst>
      <p:ext uri="{BB962C8B-B14F-4D97-AF65-F5344CB8AC3E}">
        <p14:creationId xmlns:p14="http://schemas.microsoft.com/office/powerpoint/2010/main" val="405336990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Some pour water on the forehead of the person, especially babies.  That is called </a:t>
            </a:r>
            <a:r>
              <a:rPr lang="en-US" sz="5800" b="1" i="1" dirty="0"/>
              <a:t>affusion</a:t>
            </a:r>
            <a:r>
              <a:rPr lang="en-US" sz="5800" b="1" dirty="0"/>
              <a:t>.</a:t>
            </a:r>
          </a:p>
        </p:txBody>
      </p:sp>
    </p:spTree>
    <p:extLst>
      <p:ext uri="{BB962C8B-B14F-4D97-AF65-F5344CB8AC3E}">
        <p14:creationId xmlns:p14="http://schemas.microsoft.com/office/powerpoint/2010/main" val="60085626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Later groups, starting or re-starting with the Baptists, believe that it should be complete immersion in water. </a:t>
            </a:r>
          </a:p>
        </p:txBody>
      </p:sp>
    </p:spTree>
    <p:extLst>
      <p:ext uri="{BB962C8B-B14F-4D97-AF65-F5344CB8AC3E}">
        <p14:creationId xmlns:p14="http://schemas.microsoft.com/office/powerpoint/2010/main" val="1754995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The most important question confronting all mankind is: how can I be saved and return to God?</a:t>
            </a:r>
          </a:p>
        </p:txBody>
      </p:sp>
    </p:spTree>
    <p:extLst>
      <p:ext uri="{BB962C8B-B14F-4D97-AF65-F5344CB8AC3E}">
        <p14:creationId xmlns:p14="http://schemas.microsoft.com/office/powerpoint/2010/main" val="161702021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The word “baptism” came from the Greek word “</a:t>
            </a:r>
            <a:r>
              <a:rPr lang="en-US" sz="5800" b="1" dirty="0" err="1"/>
              <a:t>baptizo</a:t>
            </a:r>
            <a:r>
              <a:rPr lang="en-US" sz="5800" b="1" dirty="0"/>
              <a:t>,” which means “to immerse”. </a:t>
            </a:r>
          </a:p>
        </p:txBody>
      </p:sp>
    </p:spTree>
    <p:extLst>
      <p:ext uri="{BB962C8B-B14F-4D97-AF65-F5344CB8AC3E}">
        <p14:creationId xmlns:p14="http://schemas.microsoft.com/office/powerpoint/2010/main" val="270587768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Nowhere in the Bible is aspersion or affusion mentioned as forms of baptism.  Jesus himself was immersed.</a:t>
            </a:r>
          </a:p>
        </p:txBody>
      </p:sp>
    </p:spTree>
    <p:extLst>
      <p:ext uri="{BB962C8B-B14F-4D97-AF65-F5344CB8AC3E}">
        <p14:creationId xmlns:p14="http://schemas.microsoft.com/office/powerpoint/2010/main" val="155944069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The Ethiopian eunuch didn’t get baptized until they found some water, presumably enough for him to be immersed (Acts 8:36-39).</a:t>
            </a:r>
          </a:p>
        </p:txBody>
      </p:sp>
    </p:spTree>
    <p:extLst>
      <p:ext uri="{BB962C8B-B14F-4D97-AF65-F5344CB8AC3E}">
        <p14:creationId xmlns:p14="http://schemas.microsoft.com/office/powerpoint/2010/main" val="379958873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7018020" cy="4270773"/>
          </a:xfrm>
        </p:spPr>
        <p:txBody>
          <a:bodyPr>
            <a:noAutofit/>
          </a:bodyPr>
          <a:lstStyle/>
          <a:p>
            <a:pPr marL="0" indent="0">
              <a:buNone/>
            </a:pPr>
            <a:r>
              <a:rPr lang="en-US" sz="5400" b="1" dirty="0"/>
              <a:t>But how did aspersion and affusion came about?  Some speculate that aspersion became a practice due to historical reasons.</a:t>
            </a:r>
          </a:p>
          <a:p>
            <a:pPr marL="0" indent="0">
              <a:buNone/>
            </a:pPr>
            <a:endParaRPr lang="en-US" sz="5400" b="1" dirty="0"/>
          </a:p>
        </p:txBody>
      </p:sp>
    </p:spTree>
    <p:extLst>
      <p:ext uri="{BB962C8B-B14F-4D97-AF65-F5344CB8AC3E}">
        <p14:creationId xmlns:p14="http://schemas.microsoft.com/office/powerpoint/2010/main" val="373212248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When Christians were being persecuted by the Roman Empire, they had to hide and could not openly conduct water baptism in rivers.</a:t>
            </a:r>
          </a:p>
        </p:txBody>
      </p:sp>
    </p:spTree>
    <p:extLst>
      <p:ext uri="{BB962C8B-B14F-4D97-AF65-F5344CB8AC3E}">
        <p14:creationId xmlns:p14="http://schemas.microsoft.com/office/powerpoint/2010/main" val="350908784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Affusion may have become a practice when the church began to practice infant baptism</a:t>
            </a:r>
            <a:r>
              <a:rPr lang="en-US" sz="5800" b="1"/>
              <a:t>. </a:t>
            </a:r>
            <a:endParaRPr lang="en-US" sz="5800" b="1" dirty="0"/>
          </a:p>
        </p:txBody>
      </p:sp>
    </p:spTree>
    <p:extLst>
      <p:ext uri="{BB962C8B-B14F-4D97-AF65-F5344CB8AC3E}">
        <p14:creationId xmlns:p14="http://schemas.microsoft.com/office/powerpoint/2010/main" val="194337115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They don’t want babies to be fully immersed in water because babies don’t yet know how to hold their breath and so they may drown.  </a:t>
            </a:r>
          </a:p>
          <a:p>
            <a:pPr marL="0" indent="0">
              <a:buNone/>
            </a:pPr>
            <a:endParaRPr lang="en-US" sz="5400" b="1" dirty="0"/>
          </a:p>
        </p:txBody>
      </p:sp>
    </p:spTree>
    <p:extLst>
      <p:ext uri="{BB962C8B-B14F-4D97-AF65-F5344CB8AC3E}">
        <p14:creationId xmlns:p14="http://schemas.microsoft.com/office/powerpoint/2010/main" val="104074395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600" b="1" dirty="0"/>
              <a:t>But there is no reason to practice aspersion or affusion anymore since we live in a free country and we reject infant baptism.</a:t>
            </a:r>
          </a:p>
        </p:txBody>
      </p:sp>
    </p:spTree>
    <p:extLst>
      <p:ext uri="{BB962C8B-B14F-4D97-AF65-F5344CB8AC3E}">
        <p14:creationId xmlns:p14="http://schemas.microsoft.com/office/powerpoint/2010/main" val="281370809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I was baptized in an elder’s swimming pool.  The owner’s nephew began to swim in it right after the water baptism was finished. </a:t>
            </a:r>
          </a:p>
        </p:txBody>
      </p:sp>
    </p:spTree>
    <p:extLst>
      <p:ext uri="{BB962C8B-B14F-4D97-AF65-F5344CB8AC3E}">
        <p14:creationId xmlns:p14="http://schemas.microsoft.com/office/powerpoint/2010/main" val="152348564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Does it matter?  No.  Only my faith in God matters.  </a:t>
            </a:r>
          </a:p>
        </p:txBody>
      </p:sp>
    </p:spTree>
    <p:extLst>
      <p:ext uri="{BB962C8B-B14F-4D97-AF65-F5344CB8AC3E}">
        <p14:creationId xmlns:p14="http://schemas.microsoft.com/office/powerpoint/2010/main" val="3781640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Romans 10:9-10 offers the clearest instructions:</a:t>
            </a:r>
          </a:p>
          <a:p>
            <a:pPr marL="0" indent="0">
              <a:buNone/>
            </a:pPr>
            <a:endParaRPr lang="en-US" sz="5800" b="1" dirty="0"/>
          </a:p>
          <a:p>
            <a:pPr marL="0" indent="0">
              <a:buNone/>
            </a:pPr>
            <a:endParaRPr lang="en-US" sz="5800" b="1" dirty="0"/>
          </a:p>
          <a:p>
            <a:pPr marL="0" indent="0">
              <a:buNone/>
            </a:pPr>
            <a:endParaRPr lang="en-US" sz="5800" b="1" dirty="0"/>
          </a:p>
          <a:p>
            <a:pPr marL="0" indent="0">
              <a:buNone/>
            </a:pPr>
            <a:r>
              <a:rPr lang="en-US" sz="5800" b="1" dirty="0"/>
              <a:t>If you declare with your mouth, “Jesus is Lord,” </a:t>
            </a:r>
          </a:p>
          <a:p>
            <a:pPr marL="0" indent="0">
              <a:buNone/>
            </a:pPr>
            <a:endParaRPr lang="en-US" sz="5800" b="1" dirty="0"/>
          </a:p>
          <a:p>
            <a:pPr marL="0" indent="0">
              <a:buNone/>
            </a:pPr>
            <a:r>
              <a:rPr lang="en-US" sz="5800" b="1" dirty="0"/>
              <a:t>and believe in your heart that God raised him from the dead, you will be saved.  For it is with your heart that you believe and are justified, and it is with your mouth that you profess your faith and are saved.</a:t>
            </a:r>
          </a:p>
        </p:txBody>
      </p:sp>
    </p:spTree>
    <p:extLst>
      <p:ext uri="{BB962C8B-B14F-4D97-AF65-F5344CB8AC3E}">
        <p14:creationId xmlns:p14="http://schemas.microsoft.com/office/powerpoint/2010/main" val="709961463"/>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And part of my faith in God is shown in us conducting water baptism as it is described in the Bible.</a:t>
            </a:r>
          </a:p>
        </p:txBody>
      </p:sp>
    </p:spTree>
    <p:extLst>
      <p:ext uri="{BB962C8B-B14F-4D97-AF65-F5344CB8AC3E}">
        <p14:creationId xmlns:p14="http://schemas.microsoft.com/office/powerpoint/2010/main" val="246046969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But there are times when aspersion or affusion are acceptable because immersion is not possible.</a:t>
            </a:r>
          </a:p>
        </p:txBody>
      </p:sp>
    </p:spTree>
    <p:extLst>
      <p:ext uri="{BB962C8B-B14F-4D97-AF65-F5344CB8AC3E}">
        <p14:creationId xmlns:p14="http://schemas.microsoft.com/office/powerpoint/2010/main" val="128448260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My grandmother was really ill.  When she accepted Jesus, my mother baptized her in the bathtub in my aunt’s house.</a:t>
            </a:r>
          </a:p>
        </p:txBody>
      </p:sp>
    </p:spTree>
    <p:extLst>
      <p:ext uri="{BB962C8B-B14F-4D97-AF65-F5344CB8AC3E}">
        <p14:creationId xmlns:p14="http://schemas.microsoft.com/office/powerpoint/2010/main" val="84792340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I believe she could have just received aspersion due to the difficult circumstances.</a:t>
            </a:r>
          </a:p>
        </p:txBody>
      </p:sp>
    </p:spTree>
    <p:extLst>
      <p:ext uri="{BB962C8B-B14F-4D97-AF65-F5344CB8AC3E}">
        <p14:creationId xmlns:p14="http://schemas.microsoft.com/office/powerpoint/2010/main" val="298530664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God considers the circumstances when He judges our hearts.</a:t>
            </a:r>
          </a:p>
        </p:txBody>
      </p:sp>
    </p:spTree>
    <p:extLst>
      <p:ext uri="{BB962C8B-B14F-4D97-AF65-F5344CB8AC3E}">
        <p14:creationId xmlns:p14="http://schemas.microsoft.com/office/powerpoint/2010/main" val="417613082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Living in a free country with abundance, there’s no reason to do water baptism any other way unless there are excruciating circumstances.</a:t>
            </a:r>
          </a:p>
        </p:txBody>
      </p:sp>
    </p:spTree>
    <p:extLst>
      <p:ext uri="{BB962C8B-B14F-4D97-AF65-F5344CB8AC3E}">
        <p14:creationId xmlns:p14="http://schemas.microsoft.com/office/powerpoint/2010/main" val="340271392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But why is the method of water baptism a big deal?  Aspersion and affusion are more convenient.  God knows your heart anyway.</a:t>
            </a:r>
          </a:p>
        </p:txBody>
      </p:sp>
    </p:spTree>
    <p:extLst>
      <p:ext uri="{BB962C8B-B14F-4D97-AF65-F5344CB8AC3E}">
        <p14:creationId xmlns:p14="http://schemas.microsoft.com/office/powerpoint/2010/main" val="44643314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200" b="1" dirty="0"/>
              <a:t>Not practicing immersion makes one less likely to understand the meaning of baptism — especially death to sin and resurrection into a new life in Christ.  </a:t>
            </a:r>
          </a:p>
        </p:txBody>
      </p:sp>
    </p:spTree>
    <p:extLst>
      <p:ext uri="{BB962C8B-B14F-4D97-AF65-F5344CB8AC3E}">
        <p14:creationId xmlns:p14="http://schemas.microsoft.com/office/powerpoint/2010/main" val="429289099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It’s also a violation of God’s command and example.</a:t>
            </a:r>
          </a:p>
        </p:txBody>
      </p:sp>
    </p:spTree>
    <p:extLst>
      <p:ext uri="{BB962C8B-B14F-4D97-AF65-F5344CB8AC3E}">
        <p14:creationId xmlns:p14="http://schemas.microsoft.com/office/powerpoint/2010/main" val="270162783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Matthew 3:16 --  As soon as Jesus was baptized, he went up out of the water. </a:t>
            </a:r>
          </a:p>
        </p:txBody>
      </p:sp>
    </p:spTree>
    <p:extLst>
      <p:ext uri="{BB962C8B-B14F-4D97-AF65-F5344CB8AC3E}">
        <p14:creationId xmlns:p14="http://schemas.microsoft.com/office/powerpoint/2010/main" val="3615573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941820" cy="4270773"/>
          </a:xfrm>
        </p:spPr>
        <p:txBody>
          <a:bodyPr>
            <a:noAutofit/>
          </a:bodyPr>
          <a:lstStyle/>
          <a:p>
            <a:pPr marL="0" indent="0">
              <a:buNone/>
            </a:pPr>
            <a:r>
              <a:rPr lang="en-US" sz="5400" b="1" dirty="0"/>
              <a:t>If you declare with your mouth, “Jesus is Lord,” and believe in your heart that God raised him from the dead, you will be saved.  </a:t>
            </a:r>
          </a:p>
        </p:txBody>
      </p:sp>
    </p:spTree>
    <p:extLst>
      <p:ext uri="{BB962C8B-B14F-4D97-AF65-F5344CB8AC3E}">
        <p14:creationId xmlns:p14="http://schemas.microsoft.com/office/powerpoint/2010/main" val="2551275492"/>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Since it says here that “he went up out of the water”, it’s clear that he was immersed in water.  </a:t>
            </a:r>
          </a:p>
        </p:txBody>
      </p:sp>
    </p:spTree>
    <p:extLst>
      <p:ext uri="{BB962C8B-B14F-4D97-AF65-F5344CB8AC3E}">
        <p14:creationId xmlns:p14="http://schemas.microsoft.com/office/powerpoint/2010/main" val="1478681360"/>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Remember Jesus was doing a public demonstration and setting an example for all future Christians to follow.</a:t>
            </a:r>
          </a:p>
        </p:txBody>
      </p:sp>
    </p:spTree>
    <p:extLst>
      <p:ext uri="{BB962C8B-B14F-4D97-AF65-F5344CB8AC3E}">
        <p14:creationId xmlns:p14="http://schemas.microsoft.com/office/powerpoint/2010/main" val="19801199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Why not follow Jesus’s example when it is not really inconvenient and does not cost you anything?</a:t>
            </a:r>
          </a:p>
        </p:txBody>
      </p:sp>
    </p:spTree>
    <p:extLst>
      <p:ext uri="{BB962C8B-B14F-4D97-AF65-F5344CB8AC3E}">
        <p14:creationId xmlns:p14="http://schemas.microsoft.com/office/powerpoint/2010/main" val="277942711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Here in this church we have a baptism pool behind the pulpit so people can witness baptism without leaving the sanctuary.  I think that’s brilliant.</a:t>
            </a:r>
          </a:p>
        </p:txBody>
      </p:sp>
    </p:spTree>
    <p:extLst>
      <p:ext uri="{BB962C8B-B14F-4D97-AF65-F5344CB8AC3E}">
        <p14:creationId xmlns:p14="http://schemas.microsoft.com/office/powerpoint/2010/main" val="220073233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Some people believe not doing immersion is actually an act of disobedience when you don’t have any excuses to not do </a:t>
            </a:r>
            <a:r>
              <a:rPr lang="en-US" sz="5800" b="1"/>
              <a:t>so.</a:t>
            </a:r>
            <a:endParaRPr lang="en-US" sz="5800" b="1" dirty="0"/>
          </a:p>
        </p:txBody>
      </p:sp>
    </p:spTree>
    <p:extLst>
      <p:ext uri="{BB962C8B-B14F-4D97-AF65-F5344CB8AC3E}">
        <p14:creationId xmlns:p14="http://schemas.microsoft.com/office/powerpoint/2010/main" val="29707335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Since this act of obedience is not hard, why refuse and disobey God?  I think I said enough.  You should feel guilty by now…</a:t>
            </a:r>
          </a:p>
        </p:txBody>
      </p:sp>
    </p:spTree>
    <p:extLst>
      <p:ext uri="{BB962C8B-B14F-4D97-AF65-F5344CB8AC3E}">
        <p14:creationId xmlns:p14="http://schemas.microsoft.com/office/powerpoint/2010/main" val="1463493571"/>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Remember, water baptism is the outward demonstration of one’s decision to accept the salvation provided by Jesus and to yield to Him.</a:t>
            </a:r>
          </a:p>
        </p:txBody>
      </p:sp>
    </p:spTree>
    <p:extLst>
      <p:ext uri="{BB962C8B-B14F-4D97-AF65-F5344CB8AC3E}">
        <p14:creationId xmlns:p14="http://schemas.microsoft.com/office/powerpoint/2010/main" val="162380879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What’s most important is your sincere faith to believe in Jesus Christ and to want to yield your life to Him.</a:t>
            </a:r>
          </a:p>
        </p:txBody>
      </p:sp>
    </p:spTree>
    <p:extLst>
      <p:ext uri="{BB962C8B-B14F-4D97-AF65-F5344CB8AC3E}">
        <p14:creationId xmlns:p14="http://schemas.microsoft.com/office/powerpoint/2010/main" val="511424234"/>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How can you show that you are yielding to Him if He shows you how you should do something but you choose not to do it?</a:t>
            </a:r>
          </a:p>
        </p:txBody>
      </p:sp>
    </p:spTree>
    <p:extLst>
      <p:ext uri="{BB962C8B-B14F-4D97-AF65-F5344CB8AC3E}">
        <p14:creationId xmlns:p14="http://schemas.microsoft.com/office/powerpoint/2010/main" val="40347002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You are not yielding, are you?  If you do not have uncontrollable circumstances that prevent you from doing it, then it must be disobedience.</a:t>
            </a:r>
          </a:p>
        </p:txBody>
      </p:sp>
    </p:spTree>
    <p:extLst>
      <p:ext uri="{BB962C8B-B14F-4D97-AF65-F5344CB8AC3E}">
        <p14:creationId xmlns:p14="http://schemas.microsoft.com/office/powerpoint/2010/main" val="789646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For it is with your heart that you believe and are justified, and it is with your mouth that you profess your faith and are saved.</a:t>
            </a:r>
          </a:p>
        </p:txBody>
      </p:sp>
    </p:spTree>
    <p:extLst>
      <p:ext uri="{BB962C8B-B14F-4D97-AF65-F5344CB8AC3E}">
        <p14:creationId xmlns:p14="http://schemas.microsoft.com/office/powerpoint/2010/main" val="3472808147"/>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So if you truly believe Jesus and want to demonstrate that you are yielding to Him, please get baptized properly.</a:t>
            </a:r>
          </a:p>
        </p:txBody>
      </p:sp>
    </p:spTree>
    <p:extLst>
      <p:ext uri="{BB962C8B-B14F-4D97-AF65-F5344CB8AC3E}">
        <p14:creationId xmlns:p14="http://schemas.microsoft.com/office/powerpoint/2010/main" val="19527591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You should mark that important day of your life and remember it, because it is a sign of the most important decision you would ever make in your life.</a:t>
            </a:r>
          </a:p>
        </p:txBody>
      </p:sp>
    </p:spTree>
    <p:extLst>
      <p:ext uri="{BB962C8B-B14F-4D97-AF65-F5344CB8AC3E}">
        <p14:creationId xmlns:p14="http://schemas.microsoft.com/office/powerpoint/2010/main" val="38047692"/>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What’s that decision?  You choosing your eternal destiny.</a:t>
            </a:r>
          </a:p>
        </p:txBody>
      </p:sp>
    </p:spTree>
    <p:extLst>
      <p:ext uri="{BB962C8B-B14F-4D97-AF65-F5344CB8AC3E}">
        <p14:creationId xmlns:p14="http://schemas.microsoft.com/office/powerpoint/2010/main" val="1916072486"/>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And let’s all celebrate this important day of those who are getting baptized today.  Welcome to the wedding!</a:t>
            </a:r>
          </a:p>
        </p:txBody>
      </p:sp>
    </p:spTree>
    <p:extLst>
      <p:ext uri="{BB962C8B-B14F-4D97-AF65-F5344CB8AC3E}">
        <p14:creationId xmlns:p14="http://schemas.microsoft.com/office/powerpoint/2010/main" val="21596343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And then there’s Mark 16:16 – Whoever believes and is baptized will be saved, but whoever does not believe will be condemned.</a:t>
            </a:r>
          </a:p>
        </p:txBody>
      </p:sp>
    </p:spTree>
    <p:extLst>
      <p:ext uri="{BB962C8B-B14F-4D97-AF65-F5344CB8AC3E}">
        <p14:creationId xmlns:p14="http://schemas.microsoft.com/office/powerpoint/2010/main" val="3973532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So is baptism required for salvation or not, and how to do it properly?</a:t>
            </a:r>
          </a:p>
          <a:p>
            <a:pPr marL="0" indent="0">
              <a:buNone/>
            </a:pPr>
            <a:endParaRPr lang="en-US" sz="5800" b="1" dirty="0"/>
          </a:p>
        </p:txBody>
      </p:sp>
    </p:spTree>
    <p:extLst>
      <p:ext uri="{BB962C8B-B14F-4D97-AF65-F5344CB8AC3E}">
        <p14:creationId xmlns:p14="http://schemas.microsoft.com/office/powerpoint/2010/main" val="3220769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This is not a small question because it had divided Christianity before and it is still a point of contention today.</a:t>
            </a:r>
          </a:p>
        </p:txBody>
      </p:sp>
    </p:spTree>
    <p:extLst>
      <p:ext uri="{BB962C8B-B14F-4D97-AF65-F5344CB8AC3E}">
        <p14:creationId xmlns:p14="http://schemas.microsoft.com/office/powerpoint/2010/main" val="3905222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Sometimes when someone asks about water baptism, he would be told one or both of these statements: </a:t>
            </a:r>
          </a:p>
        </p:txBody>
      </p:sp>
    </p:spTree>
    <p:extLst>
      <p:ext uri="{BB962C8B-B14F-4D97-AF65-F5344CB8AC3E}">
        <p14:creationId xmlns:p14="http://schemas.microsoft.com/office/powerpoint/2010/main" val="1290989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Shall we go on sinning so that grace may increase?  By no means! We are those who have died to sin; how can we live in it any longer? </a:t>
            </a:r>
          </a:p>
          <a:p>
            <a:pPr marL="0" indent="0">
              <a:buNone/>
            </a:pPr>
            <a:endParaRPr lang="en-US" sz="5400" b="1" dirty="0"/>
          </a:p>
          <a:p>
            <a:pPr marL="0" indent="0">
              <a:buNone/>
            </a:pPr>
            <a:endParaRPr lang="en-US" sz="5400" b="1" dirty="0"/>
          </a:p>
          <a:p>
            <a:pPr marL="0" indent="0">
              <a:buNone/>
            </a:pPr>
            <a:r>
              <a:rPr lang="en-US" sz="5400" b="1" dirty="0"/>
              <a:t>We are those who have died to sin; how can we live in it any longer?  Or don’t you know that all of us who were baptized into Christ Jesus were baptized into his death?  We were therefore buried with him through baptism into death in order that, just as Christ was raised from the dead through the glory of the Father, we too may live a new life.</a:t>
            </a:r>
          </a:p>
          <a:p>
            <a:pPr marL="0" indent="0">
              <a:buNone/>
            </a:pPr>
            <a:r>
              <a:rPr lang="en-US" sz="5400" b="1" dirty="0"/>
              <a:t>For if we have been united with him in a death like his, we will certainly also be united with him in a resurrection like his.  For we know that our old self was crucified with him so that the body ruled by sin might be done away with, that we should no longer be slaves to sin— because anyone who has died has been set free from sin.</a:t>
            </a:r>
          </a:p>
          <a:p>
            <a:pPr marL="0" indent="0">
              <a:buNone/>
            </a:pPr>
            <a:r>
              <a:rPr lang="en-US" sz="5400" b="1" dirty="0"/>
              <a:t>Now if we died with Christ, we believe that we will also live with him.  For we know that since Christ was raised from the dead, he cannot die again; death no longer has mastery over him.  The death he died, he died to sin once for all; but the life he lives, he lives to God.</a:t>
            </a:r>
          </a:p>
          <a:p>
            <a:pPr marL="0" indent="0">
              <a:buNone/>
            </a:pPr>
            <a:endParaRPr lang="en-US" sz="5400" b="1" dirty="0"/>
          </a:p>
        </p:txBody>
      </p:sp>
    </p:spTree>
    <p:extLst>
      <p:ext uri="{BB962C8B-B14F-4D97-AF65-F5344CB8AC3E}">
        <p14:creationId xmlns:p14="http://schemas.microsoft.com/office/powerpoint/2010/main" val="967871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“Jesus did it and so should we.”</a:t>
            </a:r>
          </a:p>
          <a:p>
            <a:pPr marL="0" indent="0">
              <a:buNone/>
            </a:pPr>
            <a:endParaRPr lang="en-US" sz="5800" b="1" dirty="0"/>
          </a:p>
        </p:txBody>
      </p:sp>
    </p:spTree>
    <p:extLst>
      <p:ext uri="{BB962C8B-B14F-4D97-AF65-F5344CB8AC3E}">
        <p14:creationId xmlns:p14="http://schemas.microsoft.com/office/powerpoint/2010/main" val="2205833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Or that the Bible says, “Whoever believes and is baptized will be saved”.  Some people even say that “AND” implies a requirement.</a:t>
            </a:r>
          </a:p>
        </p:txBody>
      </p:sp>
    </p:spTree>
    <p:extLst>
      <p:ext uri="{BB962C8B-B14F-4D97-AF65-F5344CB8AC3E}">
        <p14:creationId xmlns:p14="http://schemas.microsoft.com/office/powerpoint/2010/main" val="36450774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And therefore a person should get baptized after he makes the decision to believe in Jesus and follow Him. </a:t>
            </a:r>
          </a:p>
        </p:txBody>
      </p:sp>
    </p:spTree>
    <p:extLst>
      <p:ext uri="{BB962C8B-B14F-4D97-AF65-F5344CB8AC3E}">
        <p14:creationId xmlns:p14="http://schemas.microsoft.com/office/powerpoint/2010/main" val="30369214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But many Christians get baptized without ever understanding what it really </a:t>
            </a:r>
            <a:r>
              <a:rPr lang="en-US" sz="5800" b="1"/>
              <a:t>means.</a:t>
            </a:r>
            <a:endParaRPr lang="en-US" sz="5800" b="1" dirty="0"/>
          </a:p>
        </p:txBody>
      </p:sp>
    </p:spTree>
    <p:extLst>
      <p:ext uri="{BB962C8B-B14F-4D97-AF65-F5344CB8AC3E}">
        <p14:creationId xmlns:p14="http://schemas.microsoft.com/office/powerpoint/2010/main" val="36111578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7170420" cy="4270773"/>
          </a:xfrm>
        </p:spPr>
        <p:txBody>
          <a:bodyPr>
            <a:noAutofit/>
          </a:bodyPr>
          <a:lstStyle/>
          <a:p>
            <a:pPr marL="0" indent="0">
              <a:buNone/>
            </a:pPr>
            <a:r>
              <a:rPr lang="en-US" sz="5400" b="1" dirty="0"/>
              <a:t>So what is water baptism?  It is the outward demonstration of one’s decision to accept the salvation provided by Jesus and to yield to Him.</a:t>
            </a:r>
          </a:p>
        </p:txBody>
      </p:sp>
    </p:spTree>
    <p:extLst>
      <p:ext uri="{BB962C8B-B14F-4D97-AF65-F5344CB8AC3E}">
        <p14:creationId xmlns:p14="http://schemas.microsoft.com/office/powerpoint/2010/main" val="34078978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Water baptism is really not for God to see that you are committed to Him — He knows your heart. </a:t>
            </a:r>
          </a:p>
        </p:txBody>
      </p:sp>
    </p:spTree>
    <p:extLst>
      <p:ext uri="{BB962C8B-B14F-4D97-AF65-F5344CB8AC3E}">
        <p14:creationId xmlns:p14="http://schemas.microsoft.com/office/powerpoint/2010/main" val="41583334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It’s not for you to see since you have already made that decision to accept and follow Jesus.</a:t>
            </a:r>
          </a:p>
        </p:txBody>
      </p:sp>
    </p:spTree>
    <p:extLst>
      <p:ext uri="{BB962C8B-B14F-4D97-AF65-F5344CB8AC3E}">
        <p14:creationId xmlns:p14="http://schemas.microsoft.com/office/powerpoint/2010/main" val="35117544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600" b="1" dirty="0"/>
              <a:t>It’s really for everyone else to see that you have accepted Jesus as your savior and committed yourself to God.</a:t>
            </a:r>
          </a:p>
        </p:txBody>
      </p:sp>
    </p:spTree>
    <p:extLst>
      <p:ext uri="{BB962C8B-B14F-4D97-AF65-F5344CB8AC3E}">
        <p14:creationId xmlns:p14="http://schemas.microsoft.com/office/powerpoint/2010/main" val="16358607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Jesus himself was baptized by John the </a:t>
            </a:r>
            <a:r>
              <a:rPr lang="en-US" sz="5800" b="1"/>
              <a:t>Baptist:</a:t>
            </a:r>
            <a:endParaRPr lang="en-US" sz="5800" b="1" dirty="0"/>
          </a:p>
        </p:txBody>
      </p:sp>
    </p:spTree>
    <p:extLst>
      <p:ext uri="{BB962C8B-B14F-4D97-AF65-F5344CB8AC3E}">
        <p14:creationId xmlns:p14="http://schemas.microsoft.com/office/powerpoint/2010/main" val="15652673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Matthew 3:13-17 -- Then Jesus came from Galilee to the Jordan to be baptized by John.</a:t>
            </a:r>
          </a:p>
        </p:txBody>
      </p:sp>
    </p:spTree>
    <p:extLst>
      <p:ext uri="{BB962C8B-B14F-4D97-AF65-F5344CB8AC3E}">
        <p14:creationId xmlns:p14="http://schemas.microsoft.com/office/powerpoint/2010/main" val="1652947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Or don’t you know that all of us who were baptized into Christ Jesus were baptized into his death?  </a:t>
            </a:r>
          </a:p>
        </p:txBody>
      </p:sp>
    </p:spTree>
    <p:extLst>
      <p:ext uri="{BB962C8B-B14F-4D97-AF65-F5344CB8AC3E}">
        <p14:creationId xmlns:p14="http://schemas.microsoft.com/office/powerpoint/2010/main" val="9208486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But John tried to deter him, saying, “I need to be baptized by you, and do you come to me?”</a:t>
            </a:r>
          </a:p>
        </p:txBody>
      </p:sp>
    </p:spTree>
    <p:extLst>
      <p:ext uri="{BB962C8B-B14F-4D97-AF65-F5344CB8AC3E}">
        <p14:creationId xmlns:p14="http://schemas.microsoft.com/office/powerpoint/2010/main" val="29211558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Jesus replied, “Let it be so now; it is proper for us to do this to fulfill all righteousness.” Then John consented.</a:t>
            </a:r>
          </a:p>
        </p:txBody>
      </p:sp>
    </p:spTree>
    <p:extLst>
      <p:ext uri="{BB962C8B-B14F-4D97-AF65-F5344CB8AC3E}">
        <p14:creationId xmlns:p14="http://schemas.microsoft.com/office/powerpoint/2010/main" val="20794949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As soon as Jesus was baptized, he went up out of the water.  At that moment heaven was opened, </a:t>
            </a:r>
          </a:p>
        </p:txBody>
      </p:sp>
    </p:spTree>
    <p:extLst>
      <p:ext uri="{BB962C8B-B14F-4D97-AF65-F5344CB8AC3E}">
        <p14:creationId xmlns:p14="http://schemas.microsoft.com/office/powerpoint/2010/main" val="22590567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and he saw the Spirit of God descending like a dove and alighting on him. </a:t>
            </a:r>
          </a:p>
        </p:txBody>
      </p:sp>
    </p:spTree>
    <p:extLst>
      <p:ext uri="{BB962C8B-B14F-4D97-AF65-F5344CB8AC3E}">
        <p14:creationId xmlns:p14="http://schemas.microsoft.com/office/powerpoint/2010/main" val="2212025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And a voice from heaven said, “This is my Son, whom I love; with him I am well pleased.”</a:t>
            </a:r>
          </a:p>
        </p:txBody>
      </p:sp>
    </p:spTree>
    <p:extLst>
      <p:ext uri="{BB962C8B-B14F-4D97-AF65-F5344CB8AC3E}">
        <p14:creationId xmlns:p14="http://schemas.microsoft.com/office/powerpoint/2010/main" val="6088424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Did Jesus need to be baptized?  Did Jesus need salvation Himself?</a:t>
            </a:r>
          </a:p>
        </p:txBody>
      </p:sp>
    </p:spTree>
    <p:extLst>
      <p:ext uri="{BB962C8B-B14F-4D97-AF65-F5344CB8AC3E}">
        <p14:creationId xmlns:p14="http://schemas.microsoft.com/office/powerpoint/2010/main" val="13457672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He was sinless so did not need repentance and forgiveness.  So here we can see there’s no need.</a:t>
            </a:r>
          </a:p>
        </p:txBody>
      </p:sp>
    </p:spTree>
    <p:extLst>
      <p:ext uri="{BB962C8B-B14F-4D97-AF65-F5344CB8AC3E}">
        <p14:creationId xmlns:p14="http://schemas.microsoft.com/office/powerpoint/2010/main" val="11711069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He cannot accept Himself as Lord and Savior.  So that is also logically impossible.</a:t>
            </a:r>
          </a:p>
        </p:txBody>
      </p:sp>
    </p:spTree>
    <p:extLst>
      <p:ext uri="{BB962C8B-B14F-4D97-AF65-F5344CB8AC3E}">
        <p14:creationId xmlns:p14="http://schemas.microsoft.com/office/powerpoint/2010/main" val="2404196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So John the Baptist was right: he needed to be baptized by Jesus, not the other way around.</a:t>
            </a:r>
          </a:p>
        </p:txBody>
      </p:sp>
    </p:spTree>
    <p:extLst>
      <p:ext uri="{BB962C8B-B14F-4D97-AF65-F5344CB8AC3E}">
        <p14:creationId xmlns:p14="http://schemas.microsoft.com/office/powerpoint/2010/main" val="10686729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Then why did Jesus insist on getting baptized by John the Baptist?</a:t>
            </a:r>
          </a:p>
        </p:txBody>
      </p:sp>
    </p:spTree>
    <p:extLst>
      <p:ext uri="{BB962C8B-B14F-4D97-AF65-F5344CB8AC3E}">
        <p14:creationId xmlns:p14="http://schemas.microsoft.com/office/powerpoint/2010/main" val="160639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7018020" cy="4270773"/>
          </a:xfrm>
        </p:spPr>
        <p:txBody>
          <a:bodyPr>
            <a:noAutofit/>
          </a:bodyPr>
          <a:lstStyle/>
          <a:p>
            <a:pPr marL="0" indent="0">
              <a:buNone/>
            </a:pPr>
            <a:r>
              <a:rPr lang="en-US" sz="5800" b="1" dirty="0"/>
              <a:t>We were therefore buried with him through baptism into death in order that, </a:t>
            </a:r>
          </a:p>
        </p:txBody>
      </p:sp>
    </p:spTree>
    <p:extLst>
      <p:ext uri="{BB962C8B-B14F-4D97-AF65-F5344CB8AC3E}">
        <p14:creationId xmlns:p14="http://schemas.microsoft.com/office/powerpoint/2010/main" val="35855182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Jesus said, “it is proper for us to do this to fulfill all righteousness.”</a:t>
            </a:r>
          </a:p>
        </p:txBody>
      </p:sp>
    </p:spTree>
    <p:extLst>
      <p:ext uri="{BB962C8B-B14F-4D97-AF65-F5344CB8AC3E}">
        <p14:creationId xmlns:p14="http://schemas.microsoft.com/office/powerpoint/2010/main" val="20447326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What is “righteousness”?</a:t>
            </a:r>
          </a:p>
          <a:p>
            <a:pPr marL="0" indent="0">
              <a:buNone/>
            </a:pPr>
            <a:r>
              <a:rPr lang="en-US" sz="5800" b="1" dirty="0"/>
              <a:t>“Righteousness” could mean “the right thing to do”.  </a:t>
            </a:r>
          </a:p>
        </p:txBody>
      </p:sp>
    </p:spTree>
    <p:extLst>
      <p:ext uri="{BB962C8B-B14F-4D97-AF65-F5344CB8AC3E}">
        <p14:creationId xmlns:p14="http://schemas.microsoft.com/office/powerpoint/2010/main" val="994118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It was right for Jesus to do this even though He didn’t need it and it did not make logical sense.</a:t>
            </a:r>
          </a:p>
        </p:txBody>
      </p:sp>
    </p:spTree>
    <p:extLst>
      <p:ext uri="{BB962C8B-B14F-4D97-AF65-F5344CB8AC3E}">
        <p14:creationId xmlns:p14="http://schemas.microsoft.com/office/powerpoint/2010/main" val="29087208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It was important for Him to set an example for His followers.  It was really a show.  He was setting an example for us to follow.</a:t>
            </a:r>
          </a:p>
        </p:txBody>
      </p:sp>
    </p:spTree>
    <p:extLst>
      <p:ext uri="{BB962C8B-B14F-4D97-AF65-F5344CB8AC3E}">
        <p14:creationId xmlns:p14="http://schemas.microsoft.com/office/powerpoint/2010/main" val="8261585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And Jesus was not the only one putting up a show:  The voice from Heaven said, “This is my Son, whom I love; with him I am well pleased.”</a:t>
            </a:r>
          </a:p>
        </p:txBody>
      </p:sp>
    </p:spTree>
    <p:extLst>
      <p:ext uri="{BB962C8B-B14F-4D97-AF65-F5344CB8AC3E}">
        <p14:creationId xmlns:p14="http://schemas.microsoft.com/office/powerpoint/2010/main" val="36778433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600" b="1" dirty="0"/>
              <a:t>It was not a statement for Jesus to hear.  Jesus knew who He is and that God loves Him.  God said that for other people to hear.</a:t>
            </a:r>
          </a:p>
        </p:txBody>
      </p:sp>
    </p:spTree>
    <p:extLst>
      <p:ext uri="{BB962C8B-B14F-4D97-AF65-F5344CB8AC3E}">
        <p14:creationId xmlns:p14="http://schemas.microsoft.com/office/powerpoint/2010/main" val="14276392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God was there to confirm Jesus’s identity and standing and launch His ministry on Earth.</a:t>
            </a:r>
          </a:p>
          <a:p>
            <a:pPr marL="0" indent="0">
              <a:buNone/>
            </a:pPr>
            <a:endParaRPr lang="en-US" sz="5800" b="1" dirty="0"/>
          </a:p>
        </p:txBody>
      </p:sp>
    </p:spTree>
    <p:extLst>
      <p:ext uri="{BB962C8B-B14F-4D97-AF65-F5344CB8AC3E}">
        <p14:creationId xmlns:p14="http://schemas.microsoft.com/office/powerpoint/2010/main" val="34058485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When you get baptized, you are not getting confirmation of salvation for yourself.  You are showing your faith to other people.</a:t>
            </a:r>
          </a:p>
        </p:txBody>
      </p:sp>
    </p:spTree>
    <p:extLst>
      <p:ext uri="{BB962C8B-B14F-4D97-AF65-F5344CB8AC3E}">
        <p14:creationId xmlns:p14="http://schemas.microsoft.com/office/powerpoint/2010/main" val="9503782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Why is that important?  One’s relationship with God is a personal relationship, and so why care about whether others know it or not?</a:t>
            </a:r>
          </a:p>
        </p:txBody>
      </p:sp>
    </p:spTree>
    <p:extLst>
      <p:ext uri="{BB962C8B-B14F-4D97-AF65-F5344CB8AC3E}">
        <p14:creationId xmlns:p14="http://schemas.microsoft.com/office/powerpoint/2010/main" val="11669931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To understand that question, we need to know what baptism represents or symbolizes.</a:t>
            </a:r>
          </a:p>
        </p:txBody>
      </p:sp>
    </p:spTree>
    <p:extLst>
      <p:ext uri="{BB962C8B-B14F-4D97-AF65-F5344CB8AC3E}">
        <p14:creationId xmlns:p14="http://schemas.microsoft.com/office/powerpoint/2010/main" val="3941715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7018020" cy="4270773"/>
          </a:xfrm>
        </p:spPr>
        <p:txBody>
          <a:bodyPr>
            <a:noAutofit/>
          </a:bodyPr>
          <a:lstStyle/>
          <a:p>
            <a:pPr marL="0" indent="0">
              <a:buNone/>
            </a:pPr>
            <a:r>
              <a:rPr lang="en-US" sz="5800" b="1" dirty="0"/>
              <a:t>just as Christ was raised from the dead through the glory of the Father, we too may live a new life.</a:t>
            </a:r>
          </a:p>
        </p:txBody>
      </p:sp>
    </p:spTree>
    <p:extLst>
      <p:ext uri="{BB962C8B-B14F-4D97-AF65-F5344CB8AC3E}">
        <p14:creationId xmlns:p14="http://schemas.microsoft.com/office/powerpoint/2010/main" val="9409808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Baptism is just one of the two rituals in our Christian faith.  The other is communion which we do here weekly.</a:t>
            </a:r>
          </a:p>
        </p:txBody>
      </p:sp>
    </p:spTree>
    <p:extLst>
      <p:ext uri="{BB962C8B-B14F-4D97-AF65-F5344CB8AC3E}">
        <p14:creationId xmlns:p14="http://schemas.microsoft.com/office/powerpoint/2010/main" val="9627696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Water baptism can be represented by two other formalities we are familiar with. </a:t>
            </a:r>
          </a:p>
        </p:txBody>
      </p:sp>
    </p:spTree>
    <p:extLst>
      <p:ext uri="{BB962C8B-B14F-4D97-AF65-F5344CB8AC3E}">
        <p14:creationId xmlns:p14="http://schemas.microsoft.com/office/powerpoint/2010/main" val="36766413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First, water baptism symbolizes a burial.  The water is a symbolism for the soil.  </a:t>
            </a:r>
          </a:p>
        </p:txBody>
      </p:sp>
    </p:spTree>
    <p:extLst>
      <p:ext uri="{BB962C8B-B14F-4D97-AF65-F5344CB8AC3E}">
        <p14:creationId xmlns:p14="http://schemas.microsoft.com/office/powerpoint/2010/main" val="29519664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When we accept Jesus and commit our lives to him, we are symbolically crucified with him and our old selves — the sinful men — died with him.  </a:t>
            </a:r>
          </a:p>
        </p:txBody>
      </p:sp>
    </p:spTree>
    <p:extLst>
      <p:ext uri="{BB962C8B-B14F-4D97-AF65-F5344CB8AC3E}">
        <p14:creationId xmlns:p14="http://schemas.microsoft.com/office/powerpoint/2010/main" val="18457941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Our whole body being immersed in water is a burial ceremony</a:t>
            </a:r>
            <a:r>
              <a:rPr lang="en-US" sz="5800" b="1"/>
              <a:t>.  </a:t>
            </a:r>
            <a:endParaRPr lang="en-US" sz="5800" b="1" dirty="0"/>
          </a:p>
        </p:txBody>
      </p:sp>
    </p:spTree>
    <p:extLst>
      <p:ext uri="{BB962C8B-B14F-4D97-AF65-F5344CB8AC3E}">
        <p14:creationId xmlns:p14="http://schemas.microsoft.com/office/powerpoint/2010/main" val="14164762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But our faith in Jesus means that our new selves come out of the grave with Him.  </a:t>
            </a:r>
          </a:p>
        </p:txBody>
      </p:sp>
    </p:spTree>
    <p:extLst>
      <p:ext uri="{BB962C8B-B14F-4D97-AF65-F5344CB8AC3E}">
        <p14:creationId xmlns:p14="http://schemas.microsoft.com/office/powerpoint/2010/main" val="40621064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We are new beings in Christ.  Our bodies coming out of the water represent resurrection.  </a:t>
            </a:r>
          </a:p>
        </p:txBody>
      </p:sp>
    </p:spTree>
    <p:extLst>
      <p:ext uri="{BB962C8B-B14F-4D97-AF65-F5344CB8AC3E}">
        <p14:creationId xmlns:p14="http://schemas.microsoft.com/office/powerpoint/2010/main" val="40285077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So the water baptism process symbolizes our death and resurrection.  </a:t>
            </a:r>
          </a:p>
        </p:txBody>
      </p:sp>
    </p:spTree>
    <p:extLst>
      <p:ext uri="{BB962C8B-B14F-4D97-AF65-F5344CB8AC3E}">
        <p14:creationId xmlns:p14="http://schemas.microsoft.com/office/powerpoint/2010/main" val="310599756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More precisely, the death of one’s sinful self and the creation of a new being in Christ.</a:t>
            </a:r>
          </a:p>
        </p:txBody>
      </p:sp>
    </p:spTree>
    <p:extLst>
      <p:ext uri="{BB962C8B-B14F-4D97-AF65-F5344CB8AC3E}">
        <p14:creationId xmlns:p14="http://schemas.microsoft.com/office/powerpoint/2010/main" val="9247420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I'm glad we use water instead of soil.  Imagine what a messy ceremony it'd be if we are really buried in soil and then taken out of the soil.</a:t>
            </a:r>
          </a:p>
        </p:txBody>
      </p:sp>
    </p:spTree>
    <p:extLst>
      <p:ext uri="{BB962C8B-B14F-4D97-AF65-F5344CB8AC3E}">
        <p14:creationId xmlns:p14="http://schemas.microsoft.com/office/powerpoint/2010/main" val="3098441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7018020" cy="4270773"/>
          </a:xfrm>
        </p:spPr>
        <p:txBody>
          <a:bodyPr>
            <a:noAutofit/>
          </a:bodyPr>
          <a:lstStyle/>
          <a:p>
            <a:pPr marL="0" indent="0">
              <a:buNone/>
            </a:pPr>
            <a:r>
              <a:rPr lang="en-US" sz="5800" b="1" dirty="0"/>
              <a:t>For if we have been united with him in a death like his, we will certainly also be united with him in a resurrection like his.  </a:t>
            </a:r>
          </a:p>
          <a:p>
            <a:pPr marL="0" indent="0">
              <a:buNone/>
            </a:pPr>
            <a:endParaRPr lang="en-US" sz="5800" b="1" dirty="0"/>
          </a:p>
          <a:p>
            <a:pPr marL="0" indent="0">
              <a:buNone/>
            </a:pPr>
            <a:r>
              <a:rPr lang="en-US" sz="5800" b="1" dirty="0"/>
              <a:t>For we know that our old self was crucified with him so that the body ruled by sin might be done away with, that we should no longer be slaves to sin— because anyone who has died has been set free from sin.</a:t>
            </a:r>
          </a:p>
          <a:p>
            <a:pPr marL="0" indent="0">
              <a:buNone/>
            </a:pPr>
            <a:r>
              <a:rPr lang="en-US" sz="5800" b="1" dirty="0"/>
              <a:t>Now if we died with Christ, we believe that we will also live with him.  For we know that since Christ was raised from the dead, he cannot die again; death no longer has mastery over him.  The death he died, he died to sin once for all; but the life he lives, he lives to God.</a:t>
            </a:r>
          </a:p>
          <a:p>
            <a:pPr marL="0" indent="0">
              <a:buNone/>
            </a:pPr>
            <a:endParaRPr lang="en-US" sz="5800" b="1" dirty="0"/>
          </a:p>
        </p:txBody>
      </p:sp>
    </p:spTree>
    <p:extLst>
      <p:ext uri="{BB962C8B-B14F-4D97-AF65-F5344CB8AC3E}">
        <p14:creationId xmlns:p14="http://schemas.microsoft.com/office/powerpoint/2010/main" val="182280581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The second symbolism comparable to the baptism is a wedding ceremony.</a:t>
            </a:r>
          </a:p>
        </p:txBody>
      </p:sp>
    </p:spTree>
    <p:extLst>
      <p:ext uri="{BB962C8B-B14F-4D97-AF65-F5344CB8AC3E}">
        <p14:creationId xmlns:p14="http://schemas.microsoft.com/office/powerpoint/2010/main" val="96293393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We spend a lot of money and effort to put up wedding ceremonies even though the process to get legally married is very simple.</a:t>
            </a:r>
          </a:p>
        </p:txBody>
      </p:sp>
    </p:spTree>
    <p:extLst>
      <p:ext uri="{BB962C8B-B14F-4D97-AF65-F5344CB8AC3E}">
        <p14:creationId xmlns:p14="http://schemas.microsoft.com/office/powerpoint/2010/main" val="177899826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Legally, you and your spouse are married when you get the marriage certificate from the local government.  </a:t>
            </a:r>
          </a:p>
        </p:txBody>
      </p:sp>
    </p:spTree>
    <p:extLst>
      <p:ext uri="{BB962C8B-B14F-4D97-AF65-F5344CB8AC3E}">
        <p14:creationId xmlns:p14="http://schemas.microsoft.com/office/powerpoint/2010/main" val="9160324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It also costs only about $100.  But then they spend tens of thousands on a wedding ceremony that’s not required.</a:t>
            </a:r>
          </a:p>
          <a:p>
            <a:pPr marL="0" indent="0">
              <a:buNone/>
            </a:pPr>
            <a:endParaRPr lang="en-US" sz="5800" b="1" dirty="0"/>
          </a:p>
        </p:txBody>
      </p:sp>
    </p:spTree>
    <p:extLst>
      <p:ext uri="{BB962C8B-B14F-4D97-AF65-F5344CB8AC3E}">
        <p14:creationId xmlns:p14="http://schemas.microsoft.com/office/powerpoint/2010/main" val="355206162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7018020" cy="4270773"/>
          </a:xfrm>
        </p:spPr>
        <p:txBody>
          <a:bodyPr>
            <a:noAutofit/>
          </a:bodyPr>
          <a:lstStyle/>
          <a:p>
            <a:pPr marL="0" indent="0">
              <a:buNone/>
            </a:pPr>
            <a:r>
              <a:rPr lang="en-US" sz="5400" b="1" dirty="0"/>
              <a:t>Yet most people still want a wedding ceremony to officially let the people know that they have made the commitment to be married.</a:t>
            </a:r>
          </a:p>
          <a:p>
            <a:pPr marL="0" indent="0">
              <a:buNone/>
            </a:pPr>
            <a:endParaRPr lang="en-US" sz="5400" b="1" dirty="0"/>
          </a:p>
        </p:txBody>
      </p:sp>
    </p:spTree>
    <p:extLst>
      <p:ext uri="{BB962C8B-B14F-4D97-AF65-F5344CB8AC3E}">
        <p14:creationId xmlns:p14="http://schemas.microsoft.com/office/powerpoint/2010/main" val="29818709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Basically, your private confession before God through a sinner’s prayer is like the marriage license, and baptism is like the wedding.</a:t>
            </a:r>
          </a:p>
        </p:txBody>
      </p:sp>
    </p:spTree>
    <p:extLst>
      <p:ext uri="{BB962C8B-B14F-4D97-AF65-F5344CB8AC3E}">
        <p14:creationId xmlns:p14="http://schemas.microsoft.com/office/powerpoint/2010/main" val="377596932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600" b="1" dirty="0"/>
              <a:t>It’s a public confession of something that has already taken place inside your heart and between you and God.</a:t>
            </a:r>
          </a:p>
        </p:txBody>
      </p:sp>
    </p:spTree>
    <p:extLst>
      <p:ext uri="{BB962C8B-B14F-4D97-AF65-F5344CB8AC3E}">
        <p14:creationId xmlns:p14="http://schemas.microsoft.com/office/powerpoint/2010/main" val="196621999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You are telling everyone that you have accepted as your personal savior and Lord.  </a:t>
            </a:r>
          </a:p>
        </p:txBody>
      </p:sp>
    </p:spTree>
    <p:extLst>
      <p:ext uri="{BB962C8B-B14F-4D97-AF65-F5344CB8AC3E}">
        <p14:creationId xmlns:p14="http://schemas.microsoft.com/office/powerpoint/2010/main" val="342494138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It’s something for others, the devil, and even yourself to see.  </a:t>
            </a:r>
          </a:p>
        </p:txBody>
      </p:sp>
    </p:spTree>
    <p:extLst>
      <p:ext uri="{BB962C8B-B14F-4D97-AF65-F5344CB8AC3E}">
        <p14:creationId xmlns:p14="http://schemas.microsoft.com/office/powerpoint/2010/main" val="8003292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But water baptism is only meaningful if it’s truly reflecting your faith and commitment.</a:t>
            </a:r>
          </a:p>
        </p:txBody>
      </p:sp>
    </p:spTree>
    <p:extLst>
      <p:ext uri="{BB962C8B-B14F-4D97-AF65-F5344CB8AC3E}">
        <p14:creationId xmlns:p14="http://schemas.microsoft.com/office/powerpoint/2010/main" val="1958128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49"/>
            <a:ext cx="7094220" cy="4267200"/>
          </a:xfrm>
        </p:spPr>
        <p:txBody>
          <a:bodyPr>
            <a:noAutofit/>
          </a:bodyPr>
          <a:lstStyle/>
          <a:p>
            <a:pPr marL="0" indent="0">
              <a:buNone/>
            </a:pPr>
            <a:r>
              <a:rPr lang="en-US" sz="5400" b="1" dirty="0"/>
              <a:t>For we know that our old self was crucified with him so that the body ruled by sin might be done away with, that we should no longer be slaves to sin— </a:t>
            </a:r>
          </a:p>
        </p:txBody>
      </p:sp>
    </p:spTree>
    <p:extLst>
      <p:ext uri="{BB962C8B-B14F-4D97-AF65-F5344CB8AC3E}">
        <p14:creationId xmlns:p14="http://schemas.microsoft.com/office/powerpoint/2010/main" val="158142068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One can have a wedding ceremony, but if they are not legally married, they are not really married.</a:t>
            </a:r>
          </a:p>
        </p:txBody>
      </p:sp>
    </p:spTree>
    <p:extLst>
      <p:ext uri="{BB962C8B-B14F-4D97-AF65-F5344CB8AC3E}">
        <p14:creationId xmlns:p14="http://schemas.microsoft.com/office/powerpoint/2010/main" val="413026742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But is water baptism necessary for salvation?  The wedding ceremony is not a requirement.</a:t>
            </a:r>
          </a:p>
        </p:txBody>
      </p:sp>
    </p:spTree>
    <p:extLst>
      <p:ext uri="{BB962C8B-B14F-4D97-AF65-F5344CB8AC3E}">
        <p14:creationId xmlns:p14="http://schemas.microsoft.com/office/powerpoint/2010/main" val="118932125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600" b="1" dirty="0"/>
              <a:t>Mark 16:16 – Whoever believes and is baptized will be saved, but whoever does not believe will be condemned.</a:t>
            </a:r>
          </a:p>
        </p:txBody>
      </p:sp>
    </p:spTree>
    <p:extLst>
      <p:ext uri="{BB962C8B-B14F-4D97-AF65-F5344CB8AC3E}">
        <p14:creationId xmlns:p14="http://schemas.microsoft.com/office/powerpoint/2010/main" val="198004362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Here it doesn’t say “whoever believes but does not get baptized will be condemned”.</a:t>
            </a:r>
          </a:p>
        </p:txBody>
      </p:sp>
    </p:spTree>
    <p:extLst>
      <p:ext uri="{BB962C8B-B14F-4D97-AF65-F5344CB8AC3E}">
        <p14:creationId xmlns:p14="http://schemas.microsoft.com/office/powerpoint/2010/main" val="269985832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“Faith” is the determining factor here.  Baptism is not.</a:t>
            </a:r>
          </a:p>
        </p:txBody>
      </p:sp>
    </p:spTree>
    <p:extLst>
      <p:ext uri="{BB962C8B-B14F-4D97-AF65-F5344CB8AC3E}">
        <p14:creationId xmlns:p14="http://schemas.microsoft.com/office/powerpoint/2010/main" val="26613897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600" b="1" dirty="0"/>
              <a:t>In more philosophical terms, water baptism is neither a necessary nor a sufficient condition for salvation.  This means:</a:t>
            </a:r>
          </a:p>
        </p:txBody>
      </p:sp>
    </p:spTree>
    <p:extLst>
      <p:ext uri="{BB962C8B-B14F-4D97-AF65-F5344CB8AC3E}">
        <p14:creationId xmlns:p14="http://schemas.microsoft.com/office/powerpoint/2010/main" val="10638327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1)	If you don’t have a chance to get baptized, but you have sincerely committed yourself to God, you will be saved.  Example: the thief on the cross.</a:t>
            </a:r>
          </a:p>
        </p:txBody>
      </p:sp>
    </p:spTree>
    <p:extLst>
      <p:ext uri="{BB962C8B-B14F-4D97-AF65-F5344CB8AC3E}">
        <p14:creationId xmlns:p14="http://schemas.microsoft.com/office/powerpoint/2010/main" val="328644450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2)	If you don’t really believe in Jesus and wish to yield to Him, but you get baptized, you are not saved.</a:t>
            </a:r>
          </a:p>
        </p:txBody>
      </p:sp>
    </p:spTree>
    <p:extLst>
      <p:ext uri="{BB962C8B-B14F-4D97-AF65-F5344CB8AC3E}">
        <p14:creationId xmlns:p14="http://schemas.microsoft.com/office/powerpoint/2010/main" val="220902959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Getting baptized won’t save you.  What gets you saved is your faith and commitment to God (Romans 10:9-10).  </a:t>
            </a:r>
          </a:p>
        </p:txBody>
      </p:sp>
    </p:spTree>
    <p:extLst>
      <p:ext uri="{BB962C8B-B14F-4D97-AF65-F5344CB8AC3E}">
        <p14:creationId xmlns:p14="http://schemas.microsoft.com/office/powerpoint/2010/main" val="350292405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Example: someone who doesn’t believe in God gets baptized just so he can marry a Christian girl.  He is still not saved.</a:t>
            </a:r>
          </a:p>
        </p:txBody>
      </p:sp>
    </p:spTree>
    <p:extLst>
      <p:ext uri="{BB962C8B-B14F-4D97-AF65-F5344CB8AC3E}">
        <p14:creationId xmlns:p14="http://schemas.microsoft.com/office/powerpoint/2010/main" val="2020288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49"/>
            <a:ext cx="6865620" cy="4267200"/>
          </a:xfrm>
        </p:spPr>
        <p:txBody>
          <a:bodyPr>
            <a:noAutofit/>
          </a:bodyPr>
          <a:lstStyle/>
          <a:p>
            <a:pPr marL="0" indent="0">
              <a:buNone/>
            </a:pPr>
            <a:r>
              <a:rPr lang="en-US" sz="5400" b="1" dirty="0"/>
              <a:t>because anyone who has died has been set free from sin.</a:t>
            </a:r>
          </a:p>
          <a:p>
            <a:pPr marL="0" indent="0">
              <a:buNone/>
            </a:pPr>
            <a:r>
              <a:rPr lang="en-US" sz="5400" b="1" dirty="0"/>
              <a:t>Now if we died with Christ, we believe that we will also live with him.  </a:t>
            </a:r>
          </a:p>
        </p:txBody>
      </p:sp>
    </p:spTree>
    <p:extLst>
      <p:ext uri="{BB962C8B-B14F-4D97-AF65-F5344CB8AC3E}">
        <p14:creationId xmlns:p14="http://schemas.microsoft.com/office/powerpoint/2010/main" val="384542337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What is the confession and commitment one makes when one decides to follow Jesus?</a:t>
            </a:r>
          </a:p>
        </p:txBody>
      </p:sp>
    </p:spTree>
    <p:extLst>
      <p:ext uri="{BB962C8B-B14F-4D97-AF65-F5344CB8AC3E}">
        <p14:creationId xmlns:p14="http://schemas.microsoft.com/office/powerpoint/2010/main" val="56063716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1.	Belief that Jesus is the Son of God and God incarnate,</a:t>
            </a:r>
          </a:p>
        </p:txBody>
      </p:sp>
    </p:spTree>
    <p:extLst>
      <p:ext uri="{BB962C8B-B14F-4D97-AF65-F5344CB8AC3E}">
        <p14:creationId xmlns:p14="http://schemas.microsoft.com/office/powerpoint/2010/main" val="87476500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2.	Belief that Jesus can forgive oneself because He died for our sins and He raised from the dead to defeat sin, </a:t>
            </a:r>
          </a:p>
        </p:txBody>
      </p:sp>
    </p:spTree>
    <p:extLst>
      <p:ext uri="{BB962C8B-B14F-4D97-AF65-F5344CB8AC3E}">
        <p14:creationId xmlns:p14="http://schemas.microsoft.com/office/powerpoint/2010/main" val="278531915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3.	Acknowledgement of one’s status as a sinner and willingness to repent and now asks Jesus for forgiveness, and</a:t>
            </a:r>
          </a:p>
        </p:txBody>
      </p:sp>
    </p:spTree>
    <p:extLst>
      <p:ext uri="{BB962C8B-B14F-4D97-AF65-F5344CB8AC3E}">
        <p14:creationId xmlns:p14="http://schemas.microsoft.com/office/powerpoint/2010/main" val="401992889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4.	Acceptance of Jesus as his Lord and Savior.</a:t>
            </a:r>
          </a:p>
        </p:txBody>
      </p:sp>
    </p:spTree>
    <p:extLst>
      <p:ext uri="{BB962C8B-B14F-4D97-AF65-F5344CB8AC3E}">
        <p14:creationId xmlns:p14="http://schemas.microsoft.com/office/powerpoint/2010/main" val="27250557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The last point – acceptance of Jesus as his Lord and Savior – is equivalent to the wedding vow made by one spouse to another.</a:t>
            </a:r>
          </a:p>
        </p:txBody>
      </p:sp>
    </p:spTree>
    <p:extLst>
      <p:ext uri="{BB962C8B-B14F-4D97-AF65-F5344CB8AC3E}">
        <p14:creationId xmlns:p14="http://schemas.microsoft.com/office/powerpoint/2010/main" val="179881165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You thereby choose to yield to Jesus Christ and accept the salvation He promised to all who believe and accept </a:t>
            </a:r>
            <a:r>
              <a:rPr lang="en-US" sz="5800" b="1"/>
              <a:t>it.</a:t>
            </a:r>
            <a:endParaRPr lang="en-US" sz="5800" b="1" dirty="0"/>
          </a:p>
        </p:txBody>
      </p:sp>
    </p:spTree>
    <p:extLst>
      <p:ext uri="{BB962C8B-B14F-4D97-AF65-F5344CB8AC3E}">
        <p14:creationId xmlns:p14="http://schemas.microsoft.com/office/powerpoint/2010/main" val="190053328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Since baptism is requested by Jesus, not doing so would actually violate point number 4 – yielding to Jesus.</a:t>
            </a:r>
          </a:p>
        </p:txBody>
      </p:sp>
    </p:spTree>
    <p:extLst>
      <p:ext uri="{BB962C8B-B14F-4D97-AF65-F5344CB8AC3E}">
        <p14:creationId xmlns:p14="http://schemas.microsoft.com/office/powerpoint/2010/main" val="54867042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Unlike a real wedding, water baptism is very effortless.  So there is really not a good reason to skip it.</a:t>
            </a:r>
          </a:p>
        </p:txBody>
      </p:sp>
    </p:spTree>
    <p:extLst>
      <p:ext uri="{BB962C8B-B14F-4D97-AF65-F5344CB8AC3E}">
        <p14:creationId xmlns:p14="http://schemas.microsoft.com/office/powerpoint/2010/main" val="140378672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Those who understand its basic meaning and have a chance to get baptized but decide to not do so in effect do these two things:</a:t>
            </a:r>
          </a:p>
        </p:txBody>
      </p:sp>
    </p:spTree>
    <p:extLst>
      <p:ext uri="{BB962C8B-B14F-4D97-AF65-F5344CB8AC3E}">
        <p14:creationId xmlns:p14="http://schemas.microsoft.com/office/powerpoint/2010/main" val="3229588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49"/>
            <a:ext cx="6941820" cy="4267200"/>
          </a:xfrm>
        </p:spPr>
        <p:txBody>
          <a:bodyPr>
            <a:noAutofit/>
          </a:bodyPr>
          <a:lstStyle/>
          <a:p>
            <a:pPr marL="0" indent="0">
              <a:buNone/>
            </a:pPr>
            <a:r>
              <a:rPr lang="en-US" sz="5800" b="1" dirty="0"/>
              <a:t>For we know that since Christ was raised from the dead, he cannot die again; death no longer has mastery over him.  </a:t>
            </a:r>
          </a:p>
        </p:txBody>
      </p:sp>
    </p:spTree>
    <p:extLst>
      <p:ext uri="{BB962C8B-B14F-4D97-AF65-F5344CB8AC3E}">
        <p14:creationId xmlns:p14="http://schemas.microsoft.com/office/powerpoint/2010/main" val="384815242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	Not confessing your faith before other people and the devil.</a:t>
            </a:r>
          </a:p>
        </p:txBody>
      </p:sp>
    </p:spTree>
    <p:extLst>
      <p:ext uri="{BB962C8B-B14F-4D97-AF65-F5344CB8AC3E}">
        <p14:creationId xmlns:p14="http://schemas.microsoft.com/office/powerpoint/2010/main" val="411323887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	Knowingly disobeys one of God’s commands about getting baptized after believing and accepting </a:t>
            </a:r>
            <a:r>
              <a:rPr lang="en-US" sz="5800" b="1"/>
              <a:t>Jesus.</a:t>
            </a:r>
            <a:endParaRPr lang="en-US" sz="5800" b="1" dirty="0"/>
          </a:p>
        </p:txBody>
      </p:sp>
    </p:spTree>
    <p:extLst>
      <p:ext uri="{BB962C8B-B14F-4D97-AF65-F5344CB8AC3E}">
        <p14:creationId xmlns:p14="http://schemas.microsoft.com/office/powerpoint/2010/main" val="234168085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Both of these violate the teachings of Jesus, and that’s not good.  I cannot tell you the impacts since I do not know.  </a:t>
            </a:r>
          </a:p>
        </p:txBody>
      </p:sp>
    </p:spTree>
    <p:extLst>
      <p:ext uri="{BB962C8B-B14F-4D97-AF65-F5344CB8AC3E}">
        <p14:creationId xmlns:p14="http://schemas.microsoft.com/office/powerpoint/2010/main" val="20868699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However, I do not believe the deliberate choice of not getting baptized would invalidate your salvation.</a:t>
            </a:r>
          </a:p>
        </p:txBody>
      </p:sp>
    </p:spTree>
    <p:extLst>
      <p:ext uri="{BB962C8B-B14F-4D97-AF65-F5344CB8AC3E}">
        <p14:creationId xmlns:p14="http://schemas.microsoft.com/office/powerpoint/2010/main" val="83156123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Getting baptized is a step in the growth of your faith and commitment to God.  </a:t>
            </a:r>
          </a:p>
        </p:txBody>
      </p:sp>
    </p:spTree>
    <p:extLst>
      <p:ext uri="{BB962C8B-B14F-4D97-AF65-F5344CB8AC3E}">
        <p14:creationId xmlns:p14="http://schemas.microsoft.com/office/powerpoint/2010/main" val="415658337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It helps to show your faith and commitment, but it does not create your faith or commitment. </a:t>
            </a:r>
          </a:p>
        </p:txBody>
      </p:sp>
    </p:spTree>
    <p:extLst>
      <p:ext uri="{BB962C8B-B14F-4D97-AF65-F5344CB8AC3E}">
        <p14:creationId xmlns:p14="http://schemas.microsoft.com/office/powerpoint/2010/main" val="239519899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400" b="1" dirty="0"/>
              <a:t>It also won’t guarantee that your faith and commitment will be long-lasting.  That’s something that you’ll have to work on for the rest of your life.</a:t>
            </a:r>
          </a:p>
        </p:txBody>
      </p:sp>
    </p:spTree>
    <p:extLst>
      <p:ext uri="{BB962C8B-B14F-4D97-AF65-F5344CB8AC3E}">
        <p14:creationId xmlns:p14="http://schemas.microsoft.com/office/powerpoint/2010/main" val="222394685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Our journey to Heaven only ends when we get to Heaven.  </a:t>
            </a:r>
          </a:p>
        </p:txBody>
      </p:sp>
    </p:spTree>
    <p:extLst>
      <p:ext uri="{BB962C8B-B14F-4D97-AF65-F5344CB8AC3E}">
        <p14:creationId xmlns:p14="http://schemas.microsoft.com/office/powerpoint/2010/main" val="189199449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Salvation provided by Jesus is not an irrevocable ticket to Heaven.  You can quit the journey anytime.</a:t>
            </a:r>
          </a:p>
        </p:txBody>
      </p:sp>
    </p:spTree>
    <p:extLst>
      <p:ext uri="{BB962C8B-B14F-4D97-AF65-F5344CB8AC3E}">
        <p14:creationId xmlns:p14="http://schemas.microsoft.com/office/powerpoint/2010/main" val="355019768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 y="-95250"/>
            <a:ext cx="6873240" cy="4270773"/>
          </a:xfrm>
        </p:spPr>
        <p:txBody>
          <a:bodyPr>
            <a:noAutofit/>
          </a:bodyPr>
          <a:lstStyle/>
          <a:p>
            <a:pPr marL="0" indent="0">
              <a:buNone/>
            </a:pPr>
            <a:r>
              <a:rPr lang="en-US" sz="5800" b="1" dirty="0"/>
              <a:t>But not doing baptism after you have understood its meaning is an act of disobedience, and that’s not good…</a:t>
            </a:r>
          </a:p>
        </p:txBody>
      </p:sp>
    </p:spTree>
    <p:extLst>
      <p:ext uri="{BB962C8B-B14F-4D97-AF65-F5344CB8AC3E}">
        <p14:creationId xmlns:p14="http://schemas.microsoft.com/office/powerpoint/2010/main" val="30538750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18309</TotalTime>
  <Words>3523</Words>
  <Application>Microsoft Office PowerPoint</Application>
  <PresentationFormat>Custom</PresentationFormat>
  <Paragraphs>173</Paragraphs>
  <Slides>153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153</vt:i4>
      </vt:variant>
    </vt:vector>
  </HeadingPairs>
  <TitlesOfParts>
    <vt:vector size="158"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Water of Life Chinese Ministry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dc:creator>
  <cp:lastModifiedBy>George Huang</cp:lastModifiedBy>
  <cp:revision>1137</cp:revision>
  <cp:lastPrinted>2017-09-16T17:38:24Z</cp:lastPrinted>
  <dcterms:created xsi:type="dcterms:W3CDTF">2005-06-09T01:58:34Z</dcterms:created>
  <dcterms:modified xsi:type="dcterms:W3CDTF">2023-07-10T08:08:00Z</dcterms:modified>
</cp:coreProperties>
</file>