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8"/>
  </p:notesMasterIdLst>
  <p:handoutMasterIdLst>
    <p:handoutMasterId r:id="rId149"/>
  </p:handoutMasterIdLst>
  <p:sldIdLst>
    <p:sldId id="1198" r:id="rId2"/>
    <p:sldId id="1200" r:id="rId3"/>
    <p:sldId id="2175" r:id="rId4"/>
    <p:sldId id="2176" r:id="rId5"/>
    <p:sldId id="2177" r:id="rId6"/>
    <p:sldId id="2178" r:id="rId7"/>
    <p:sldId id="2179" r:id="rId8"/>
    <p:sldId id="2180" r:id="rId9"/>
    <p:sldId id="2181" r:id="rId10"/>
    <p:sldId id="2182" r:id="rId11"/>
    <p:sldId id="2183" r:id="rId12"/>
    <p:sldId id="2184" r:id="rId13"/>
    <p:sldId id="1859" r:id="rId14"/>
    <p:sldId id="1861" r:id="rId15"/>
    <p:sldId id="1863" r:id="rId16"/>
    <p:sldId id="1865" r:id="rId17"/>
    <p:sldId id="1867" r:id="rId18"/>
    <p:sldId id="1869" r:id="rId19"/>
    <p:sldId id="1871" r:id="rId20"/>
    <p:sldId id="1875" r:id="rId21"/>
    <p:sldId id="1877" r:id="rId22"/>
    <p:sldId id="2195" r:id="rId23"/>
    <p:sldId id="1879" r:id="rId24"/>
    <p:sldId id="1881" r:id="rId25"/>
    <p:sldId id="1883" r:id="rId26"/>
    <p:sldId id="1885" r:id="rId27"/>
    <p:sldId id="1887" r:id="rId28"/>
    <p:sldId id="1889" r:id="rId29"/>
    <p:sldId id="1892" r:id="rId30"/>
    <p:sldId id="1894" r:id="rId31"/>
    <p:sldId id="1896" r:id="rId32"/>
    <p:sldId id="1898" r:id="rId33"/>
    <p:sldId id="1900" r:id="rId34"/>
    <p:sldId id="1902" r:id="rId35"/>
    <p:sldId id="1904" r:id="rId36"/>
    <p:sldId id="1907" r:id="rId37"/>
    <p:sldId id="1909" r:id="rId38"/>
    <p:sldId id="1911" r:id="rId39"/>
    <p:sldId id="1915" r:id="rId40"/>
    <p:sldId id="1917" r:id="rId41"/>
    <p:sldId id="1919" r:id="rId42"/>
    <p:sldId id="1922" r:id="rId43"/>
    <p:sldId id="1924" r:id="rId44"/>
    <p:sldId id="1926" r:id="rId45"/>
    <p:sldId id="1928" r:id="rId46"/>
    <p:sldId id="1930" r:id="rId47"/>
    <p:sldId id="1932" r:id="rId48"/>
    <p:sldId id="1934" r:id="rId49"/>
    <p:sldId id="1937" r:id="rId50"/>
    <p:sldId id="1939" r:id="rId51"/>
    <p:sldId id="1941" r:id="rId52"/>
    <p:sldId id="1943" r:id="rId53"/>
    <p:sldId id="1945" r:id="rId54"/>
    <p:sldId id="1947" r:id="rId55"/>
    <p:sldId id="1949" r:id="rId56"/>
    <p:sldId id="1952" r:id="rId57"/>
    <p:sldId id="1954" r:id="rId58"/>
    <p:sldId id="1956" r:id="rId59"/>
    <p:sldId id="1958" r:id="rId60"/>
    <p:sldId id="1960" r:id="rId61"/>
    <p:sldId id="1962" r:id="rId62"/>
    <p:sldId id="1964" r:id="rId63"/>
    <p:sldId id="1967" r:id="rId64"/>
    <p:sldId id="1969" r:id="rId65"/>
    <p:sldId id="1971" r:id="rId66"/>
    <p:sldId id="1973" r:id="rId67"/>
    <p:sldId id="1975" r:id="rId68"/>
    <p:sldId id="1977" r:id="rId69"/>
    <p:sldId id="1980" r:id="rId70"/>
    <p:sldId id="1982" r:id="rId71"/>
    <p:sldId id="1984" r:id="rId72"/>
    <p:sldId id="1986" r:id="rId73"/>
    <p:sldId id="1988" r:id="rId74"/>
    <p:sldId id="1990" r:id="rId75"/>
    <p:sldId id="1992" r:id="rId76"/>
    <p:sldId id="1994" r:id="rId77"/>
    <p:sldId id="1997" r:id="rId78"/>
    <p:sldId id="1999" r:id="rId79"/>
    <p:sldId id="2001" r:id="rId80"/>
    <p:sldId id="2003" r:id="rId81"/>
    <p:sldId id="2005" r:id="rId82"/>
    <p:sldId id="2007" r:id="rId83"/>
    <p:sldId id="2009" r:id="rId84"/>
    <p:sldId id="2012" r:id="rId85"/>
    <p:sldId id="2014" r:id="rId86"/>
    <p:sldId id="2016" r:id="rId87"/>
    <p:sldId id="2020" r:id="rId88"/>
    <p:sldId id="2022" r:id="rId89"/>
    <p:sldId id="2025" r:id="rId90"/>
    <p:sldId id="2029" r:id="rId91"/>
    <p:sldId id="2031" r:id="rId92"/>
    <p:sldId id="2033" r:id="rId93"/>
    <p:sldId id="2035" r:id="rId94"/>
    <p:sldId id="2037" r:id="rId95"/>
    <p:sldId id="2039" r:id="rId96"/>
    <p:sldId id="2042" r:id="rId97"/>
    <p:sldId id="2044" r:id="rId98"/>
    <p:sldId id="2046" r:id="rId99"/>
    <p:sldId id="2048" r:id="rId100"/>
    <p:sldId id="2050" r:id="rId101"/>
    <p:sldId id="2052" r:id="rId102"/>
    <p:sldId id="2055" r:id="rId103"/>
    <p:sldId id="2057" r:id="rId104"/>
    <p:sldId id="2059" r:id="rId105"/>
    <p:sldId id="2061" r:id="rId106"/>
    <p:sldId id="2063" r:id="rId107"/>
    <p:sldId id="2065" r:id="rId108"/>
    <p:sldId id="2067" r:id="rId109"/>
    <p:sldId id="2070" r:id="rId110"/>
    <p:sldId id="2072" r:id="rId111"/>
    <p:sldId id="2074" r:id="rId112"/>
    <p:sldId id="2076" r:id="rId113"/>
    <p:sldId id="2078" r:id="rId114"/>
    <p:sldId id="2080" r:id="rId115"/>
    <p:sldId id="2082" r:id="rId116"/>
    <p:sldId id="2084" r:id="rId117"/>
    <p:sldId id="2087" r:id="rId118"/>
    <p:sldId id="2089" r:id="rId119"/>
    <p:sldId id="2091" r:id="rId120"/>
    <p:sldId id="2093" r:id="rId121"/>
    <p:sldId id="2095" r:id="rId122"/>
    <p:sldId id="2097" r:id="rId123"/>
    <p:sldId id="2099" r:id="rId124"/>
    <p:sldId id="2102" r:id="rId125"/>
    <p:sldId id="2104" r:id="rId126"/>
    <p:sldId id="2106" r:id="rId127"/>
    <p:sldId id="2108" r:id="rId128"/>
    <p:sldId id="2110" r:id="rId129"/>
    <p:sldId id="2112" r:id="rId130"/>
    <p:sldId id="2114" r:id="rId131"/>
    <p:sldId id="2117" r:id="rId132"/>
    <p:sldId id="2119" r:id="rId133"/>
    <p:sldId id="2121" r:id="rId134"/>
    <p:sldId id="2125" r:id="rId135"/>
    <p:sldId id="2127" r:id="rId136"/>
    <p:sldId id="2129" r:id="rId137"/>
    <p:sldId id="2132" r:id="rId138"/>
    <p:sldId id="2134" r:id="rId139"/>
    <p:sldId id="2136" r:id="rId140"/>
    <p:sldId id="2138" r:id="rId141"/>
    <p:sldId id="2140" r:id="rId142"/>
    <p:sldId id="2142" r:id="rId143"/>
    <p:sldId id="2144" r:id="rId144"/>
    <p:sldId id="2147" r:id="rId145"/>
    <p:sldId id="2149" r:id="rId146"/>
    <p:sldId id="2151" r:id="rId147"/>
  </p:sldIdLst>
  <p:sldSz cx="6858000" cy="51435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cripture" id="{488EBD6D-5F87-4696-893D-93BD670DC48B}">
          <p14:sldIdLst>
            <p14:sldId id="1198"/>
            <p14:sldId id="1200"/>
            <p14:sldId id="2175"/>
            <p14:sldId id="2176"/>
            <p14:sldId id="2177"/>
            <p14:sldId id="2178"/>
            <p14:sldId id="2179"/>
            <p14:sldId id="2180"/>
            <p14:sldId id="2181"/>
            <p14:sldId id="2182"/>
            <p14:sldId id="2183"/>
          </p14:sldIdLst>
        </p14:section>
        <p14:section name="Sermon" id="{9DD274D4-3373-40D3-8882-DED17E52A457}">
          <p14:sldIdLst>
            <p14:sldId id="2184"/>
            <p14:sldId id="1859"/>
            <p14:sldId id="1861"/>
            <p14:sldId id="1863"/>
            <p14:sldId id="1865"/>
            <p14:sldId id="1867"/>
            <p14:sldId id="1869"/>
            <p14:sldId id="1871"/>
            <p14:sldId id="1875"/>
            <p14:sldId id="1877"/>
            <p14:sldId id="2195"/>
            <p14:sldId id="1879"/>
            <p14:sldId id="1881"/>
            <p14:sldId id="1883"/>
            <p14:sldId id="1885"/>
            <p14:sldId id="1887"/>
            <p14:sldId id="1889"/>
            <p14:sldId id="1892"/>
            <p14:sldId id="1894"/>
            <p14:sldId id="1896"/>
            <p14:sldId id="1898"/>
            <p14:sldId id="1900"/>
            <p14:sldId id="1902"/>
            <p14:sldId id="1904"/>
            <p14:sldId id="1907"/>
            <p14:sldId id="1909"/>
            <p14:sldId id="1911"/>
            <p14:sldId id="1915"/>
            <p14:sldId id="1917"/>
            <p14:sldId id="1919"/>
            <p14:sldId id="1922"/>
            <p14:sldId id="1924"/>
            <p14:sldId id="1926"/>
            <p14:sldId id="1928"/>
            <p14:sldId id="1930"/>
            <p14:sldId id="1932"/>
            <p14:sldId id="1934"/>
            <p14:sldId id="1937"/>
            <p14:sldId id="1939"/>
            <p14:sldId id="1941"/>
            <p14:sldId id="1943"/>
            <p14:sldId id="1945"/>
            <p14:sldId id="1947"/>
            <p14:sldId id="1949"/>
            <p14:sldId id="1952"/>
            <p14:sldId id="1954"/>
            <p14:sldId id="1956"/>
            <p14:sldId id="1958"/>
            <p14:sldId id="1960"/>
            <p14:sldId id="1962"/>
            <p14:sldId id="1964"/>
            <p14:sldId id="1967"/>
            <p14:sldId id="1969"/>
            <p14:sldId id="1971"/>
            <p14:sldId id="1973"/>
            <p14:sldId id="1975"/>
            <p14:sldId id="1977"/>
            <p14:sldId id="1980"/>
            <p14:sldId id="1982"/>
            <p14:sldId id="1984"/>
            <p14:sldId id="1986"/>
            <p14:sldId id="1988"/>
            <p14:sldId id="1990"/>
            <p14:sldId id="1992"/>
            <p14:sldId id="1994"/>
            <p14:sldId id="1997"/>
            <p14:sldId id="1999"/>
            <p14:sldId id="2001"/>
            <p14:sldId id="2003"/>
            <p14:sldId id="2005"/>
            <p14:sldId id="2007"/>
            <p14:sldId id="2009"/>
            <p14:sldId id="2012"/>
            <p14:sldId id="2014"/>
            <p14:sldId id="2016"/>
            <p14:sldId id="2020"/>
            <p14:sldId id="2022"/>
            <p14:sldId id="2025"/>
            <p14:sldId id="2029"/>
            <p14:sldId id="2031"/>
            <p14:sldId id="2033"/>
            <p14:sldId id="2035"/>
            <p14:sldId id="2037"/>
            <p14:sldId id="2039"/>
            <p14:sldId id="2042"/>
            <p14:sldId id="2044"/>
            <p14:sldId id="2046"/>
            <p14:sldId id="2048"/>
            <p14:sldId id="2050"/>
            <p14:sldId id="2052"/>
            <p14:sldId id="2055"/>
            <p14:sldId id="2057"/>
            <p14:sldId id="2059"/>
            <p14:sldId id="2061"/>
            <p14:sldId id="2063"/>
            <p14:sldId id="2065"/>
            <p14:sldId id="2067"/>
            <p14:sldId id="2070"/>
            <p14:sldId id="2072"/>
            <p14:sldId id="2074"/>
            <p14:sldId id="2076"/>
            <p14:sldId id="2078"/>
            <p14:sldId id="2080"/>
            <p14:sldId id="2082"/>
            <p14:sldId id="2084"/>
            <p14:sldId id="2087"/>
            <p14:sldId id="2089"/>
            <p14:sldId id="2091"/>
            <p14:sldId id="2093"/>
            <p14:sldId id="2095"/>
            <p14:sldId id="2097"/>
            <p14:sldId id="2099"/>
            <p14:sldId id="2102"/>
            <p14:sldId id="2104"/>
            <p14:sldId id="2106"/>
            <p14:sldId id="2108"/>
            <p14:sldId id="2110"/>
            <p14:sldId id="2112"/>
            <p14:sldId id="2114"/>
            <p14:sldId id="2117"/>
            <p14:sldId id="2119"/>
            <p14:sldId id="2121"/>
            <p14:sldId id="2125"/>
            <p14:sldId id="2127"/>
            <p14:sldId id="2129"/>
            <p14:sldId id="2132"/>
            <p14:sldId id="2134"/>
            <p14:sldId id="2136"/>
            <p14:sldId id="2138"/>
            <p14:sldId id="2140"/>
            <p14:sldId id="2142"/>
            <p14:sldId id="2144"/>
            <p14:sldId id="2147"/>
            <p14:sldId id="2149"/>
            <p14:sldId id="2151"/>
          </p14:sldIdLst>
        </p14:section>
      </p14:sectionLst>
    </p:ext>
    <p:ext uri="{EFAFB233-063F-42B5-8137-9DF3F51BA10A}">
      <p15:sldGuideLst xmlns:p15="http://schemas.microsoft.com/office/powerpoint/2012/main">
        <p15:guide id="1" orient="horz" pos="2160" userDrawn="1">
          <p15:clr>
            <a:srgbClr val="A4A3A4"/>
          </p15:clr>
        </p15:guide>
        <p15:guide id="2" pos="2160" userDrawn="1">
          <p15:clr>
            <a:srgbClr val="A4A3A4"/>
          </p15:clr>
        </p15:guide>
        <p15:guide id="3" orient="horz"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99FF"/>
    <a:srgbClr val="FF66FF"/>
    <a:srgbClr val="F65E0A"/>
    <a:srgbClr val="99FF33"/>
    <a:srgbClr val="CABBDD"/>
    <a:srgbClr val="FF5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51CB09-9282-4BF4-8E47-36153AC266B5}" v="2" dt="2023-07-10T07:16:21.9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41" autoAdjust="0"/>
    <p:restoredTop sz="94249" autoAdjust="0"/>
  </p:normalViewPr>
  <p:slideViewPr>
    <p:cSldViewPr>
      <p:cViewPr varScale="1">
        <p:scale>
          <a:sx n="149" d="100"/>
          <a:sy n="149" d="100"/>
        </p:scale>
        <p:origin x="1422" y="132"/>
      </p:cViewPr>
      <p:guideLst>
        <p:guide orient="horz" pos="2160"/>
        <p:guide pos="2160"/>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690"/>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handoutMaster" Target="handoutMasters/handoutMaster1.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presProps" Target="presProps.xml"/><Relationship Id="rId155" Type="http://schemas.microsoft.com/office/2015/10/relationships/revisionInfo" Target="revisionInfo.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microsoft.com/office/2016/11/relationships/changesInfo" Target="changesInfos/changesInfo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08CC9B30-463B-47E2-9980-04235BF17143}"/>
    <pc:docChg chg="undo custSel delSld modSld sldOrd modSection">
      <pc:chgData name="George Huang" userId="7522906efeb502a4" providerId="LiveId" clId="{08CC9B30-463B-47E2-9980-04235BF17143}" dt="2023-07-10T08:18:09.350" v="69" actId="47"/>
      <pc:docMkLst>
        <pc:docMk/>
      </pc:docMkLst>
      <pc:sldChg chg="modSp mod">
        <pc:chgData name="George Huang" userId="7522906efeb502a4" providerId="LiveId" clId="{08CC9B30-463B-47E2-9980-04235BF17143}" dt="2023-07-10T08:08:50.827" v="8" actId="255"/>
        <pc:sldMkLst>
          <pc:docMk/>
          <pc:sldMk cId="1808824990" sldId="1198"/>
        </pc:sldMkLst>
        <pc:spChg chg="mod">
          <ac:chgData name="George Huang" userId="7522906efeb502a4" providerId="LiveId" clId="{08CC9B30-463B-47E2-9980-04235BF17143}" dt="2023-07-10T08:08:50.827" v="8" actId="255"/>
          <ac:spMkLst>
            <pc:docMk/>
            <pc:sldMk cId="1808824990" sldId="1198"/>
            <ac:spMk id="2" creationId="{EACD94E6-1080-4EB5-92AA-AACB419E980F}"/>
          </ac:spMkLst>
        </pc:spChg>
      </pc:sldChg>
      <pc:sldChg chg="delSp modSp del mod">
        <pc:chgData name="George Huang" userId="7522906efeb502a4" providerId="LiveId" clId="{08CC9B30-463B-47E2-9980-04235BF17143}" dt="2023-07-10T08:08:43.253" v="7" actId="47"/>
        <pc:sldMkLst>
          <pc:docMk/>
          <pc:sldMk cId="2354936113" sldId="1199"/>
        </pc:sldMkLst>
        <pc:spChg chg="del mod">
          <ac:chgData name="George Huang" userId="7522906efeb502a4" providerId="LiveId" clId="{08CC9B30-463B-47E2-9980-04235BF17143}" dt="2023-07-10T08:08:29.126" v="3"/>
          <ac:spMkLst>
            <pc:docMk/>
            <pc:sldMk cId="2354936113" sldId="1199"/>
            <ac:spMk id="2" creationId="{EACD94E6-1080-4EB5-92AA-AACB419E980F}"/>
          </ac:spMkLst>
        </pc:spChg>
      </pc:sldChg>
      <pc:sldChg chg="del">
        <pc:chgData name="George Huang" userId="7522906efeb502a4" providerId="LiveId" clId="{08CC9B30-463B-47E2-9980-04235BF17143}" dt="2023-07-10T08:09:01.355" v="9" actId="47"/>
        <pc:sldMkLst>
          <pc:docMk/>
          <pc:sldMk cId="967871135" sldId="1237"/>
        </pc:sldMkLst>
      </pc:sldChg>
      <pc:sldChg chg="del">
        <pc:chgData name="George Huang" userId="7522906efeb502a4" providerId="LiveId" clId="{08CC9B30-463B-47E2-9980-04235BF17143}" dt="2023-07-10T08:09:01.355" v="9" actId="47"/>
        <pc:sldMkLst>
          <pc:docMk/>
          <pc:sldMk cId="4284231443" sldId="1858"/>
        </pc:sldMkLst>
      </pc:sldChg>
      <pc:sldChg chg="del">
        <pc:chgData name="George Huang" userId="7522906efeb502a4" providerId="LiveId" clId="{08CC9B30-463B-47E2-9980-04235BF17143}" dt="2023-07-10T08:09:41.048" v="12" actId="47"/>
        <pc:sldMkLst>
          <pc:docMk/>
          <pc:sldMk cId="1617020217" sldId="1860"/>
        </pc:sldMkLst>
      </pc:sldChg>
      <pc:sldChg chg="del">
        <pc:chgData name="George Huang" userId="7522906efeb502a4" providerId="LiveId" clId="{08CC9B30-463B-47E2-9980-04235BF17143}" dt="2023-07-10T08:09:41.048" v="12" actId="47"/>
        <pc:sldMkLst>
          <pc:docMk/>
          <pc:sldMk cId="709961463" sldId="1864"/>
        </pc:sldMkLst>
      </pc:sldChg>
      <pc:sldChg chg="del">
        <pc:chgData name="George Huang" userId="7522906efeb502a4" providerId="LiveId" clId="{08CC9B30-463B-47E2-9980-04235BF17143}" dt="2023-07-10T08:09:41.048" v="12" actId="47"/>
        <pc:sldMkLst>
          <pc:docMk/>
          <pc:sldMk cId="3973532568" sldId="1866"/>
        </pc:sldMkLst>
      </pc:sldChg>
      <pc:sldChg chg="del">
        <pc:chgData name="George Huang" userId="7522906efeb502a4" providerId="LiveId" clId="{08CC9B30-463B-47E2-9980-04235BF17143}" dt="2023-07-10T08:09:41.048" v="12" actId="47"/>
        <pc:sldMkLst>
          <pc:docMk/>
          <pc:sldMk cId="3220769910" sldId="1868"/>
        </pc:sldMkLst>
      </pc:sldChg>
      <pc:sldChg chg="del">
        <pc:chgData name="George Huang" userId="7522906efeb502a4" providerId="LiveId" clId="{08CC9B30-463B-47E2-9980-04235BF17143}" dt="2023-07-10T08:09:41.048" v="12" actId="47"/>
        <pc:sldMkLst>
          <pc:docMk/>
          <pc:sldMk cId="3905222450" sldId="1870"/>
        </pc:sldMkLst>
      </pc:sldChg>
      <pc:sldChg chg="modSp mod">
        <pc:chgData name="George Huang" userId="7522906efeb502a4" providerId="LiveId" clId="{08CC9B30-463B-47E2-9980-04235BF17143}" dt="2023-07-10T08:15:12.592" v="42" actId="255"/>
        <pc:sldMkLst>
          <pc:docMk/>
          <pc:sldMk cId="70490025" sldId="1871"/>
        </pc:sldMkLst>
        <pc:spChg chg="mod">
          <ac:chgData name="George Huang" userId="7522906efeb502a4" providerId="LiveId" clId="{08CC9B30-463B-47E2-9980-04235BF17143}" dt="2023-07-10T08:15:12.592" v="42" actId="255"/>
          <ac:spMkLst>
            <pc:docMk/>
            <pc:sldMk cId="70490025" sldId="1871"/>
            <ac:spMk id="3" creationId="{2342F707-955D-43C1-BADD-9089D2C87047}"/>
          </ac:spMkLst>
        </pc:spChg>
      </pc:sldChg>
      <pc:sldChg chg="del">
        <pc:chgData name="George Huang" userId="7522906efeb502a4" providerId="LiveId" clId="{08CC9B30-463B-47E2-9980-04235BF17143}" dt="2023-07-10T08:09:41.048" v="12" actId="47"/>
        <pc:sldMkLst>
          <pc:docMk/>
          <pc:sldMk cId="1290989073" sldId="1872"/>
        </pc:sldMkLst>
      </pc:sldChg>
      <pc:sldChg chg="delSp modSp del mod">
        <pc:chgData name="George Huang" userId="7522906efeb502a4" providerId="LiveId" clId="{08CC9B30-463B-47E2-9980-04235BF17143}" dt="2023-07-10T08:15:16.223" v="43" actId="47"/>
        <pc:sldMkLst>
          <pc:docMk/>
          <pc:sldMk cId="654728229" sldId="1873"/>
        </pc:sldMkLst>
        <pc:spChg chg="del mod">
          <ac:chgData name="George Huang" userId="7522906efeb502a4" providerId="LiveId" clId="{08CC9B30-463B-47E2-9980-04235BF17143}" dt="2023-07-10T08:14:39.992" v="35"/>
          <ac:spMkLst>
            <pc:docMk/>
            <pc:sldMk cId="654728229" sldId="1873"/>
            <ac:spMk id="3" creationId="{2342F707-955D-43C1-BADD-9089D2C87047}"/>
          </ac:spMkLst>
        </pc:spChg>
      </pc:sldChg>
      <pc:sldChg chg="del">
        <pc:chgData name="George Huang" userId="7522906efeb502a4" providerId="LiveId" clId="{08CC9B30-463B-47E2-9980-04235BF17143}" dt="2023-07-10T08:09:41.048" v="12" actId="47"/>
        <pc:sldMkLst>
          <pc:docMk/>
          <pc:sldMk cId="2205833019" sldId="1874"/>
        </pc:sldMkLst>
      </pc:sldChg>
      <pc:sldChg chg="del">
        <pc:chgData name="George Huang" userId="7522906efeb502a4" providerId="LiveId" clId="{08CC9B30-463B-47E2-9980-04235BF17143}" dt="2023-07-10T08:09:41.048" v="12" actId="47"/>
        <pc:sldMkLst>
          <pc:docMk/>
          <pc:sldMk cId="3645077493" sldId="1876"/>
        </pc:sldMkLst>
      </pc:sldChg>
      <pc:sldChg chg="del">
        <pc:chgData name="George Huang" userId="7522906efeb502a4" providerId="LiveId" clId="{08CC9B30-463B-47E2-9980-04235BF17143}" dt="2023-07-10T08:09:41.048" v="12" actId="47"/>
        <pc:sldMkLst>
          <pc:docMk/>
          <pc:sldMk cId="3036921433" sldId="1878"/>
        </pc:sldMkLst>
      </pc:sldChg>
      <pc:sldChg chg="del">
        <pc:chgData name="George Huang" userId="7522906efeb502a4" providerId="LiveId" clId="{08CC9B30-463B-47E2-9980-04235BF17143}" dt="2023-07-10T08:09:41.048" v="12" actId="47"/>
        <pc:sldMkLst>
          <pc:docMk/>
          <pc:sldMk cId="3407897805" sldId="1880"/>
        </pc:sldMkLst>
      </pc:sldChg>
      <pc:sldChg chg="del">
        <pc:chgData name="George Huang" userId="7522906efeb502a4" providerId="LiveId" clId="{08CC9B30-463B-47E2-9980-04235BF17143}" dt="2023-07-10T08:09:41.048" v="12" actId="47"/>
        <pc:sldMkLst>
          <pc:docMk/>
          <pc:sldMk cId="4158333416" sldId="1882"/>
        </pc:sldMkLst>
      </pc:sldChg>
      <pc:sldChg chg="del">
        <pc:chgData name="George Huang" userId="7522906efeb502a4" providerId="LiveId" clId="{08CC9B30-463B-47E2-9980-04235BF17143}" dt="2023-07-10T08:09:41.048" v="12" actId="47"/>
        <pc:sldMkLst>
          <pc:docMk/>
          <pc:sldMk cId="3511754420" sldId="1884"/>
        </pc:sldMkLst>
      </pc:sldChg>
      <pc:sldChg chg="del">
        <pc:chgData name="George Huang" userId="7522906efeb502a4" providerId="LiveId" clId="{08CC9B30-463B-47E2-9980-04235BF17143}" dt="2023-07-10T08:09:41.048" v="12" actId="47"/>
        <pc:sldMkLst>
          <pc:docMk/>
          <pc:sldMk cId="1635860768" sldId="1886"/>
        </pc:sldMkLst>
      </pc:sldChg>
      <pc:sldChg chg="del">
        <pc:chgData name="George Huang" userId="7522906efeb502a4" providerId="LiveId" clId="{08CC9B30-463B-47E2-9980-04235BF17143}" dt="2023-07-10T08:09:41.048" v="12" actId="47"/>
        <pc:sldMkLst>
          <pc:docMk/>
          <pc:sldMk cId="1565267330" sldId="1888"/>
        </pc:sldMkLst>
      </pc:sldChg>
      <pc:sldChg chg="del">
        <pc:chgData name="George Huang" userId="7522906efeb502a4" providerId="LiveId" clId="{08CC9B30-463B-47E2-9980-04235BF17143}" dt="2023-07-10T08:09:47.938" v="13" actId="47"/>
        <pc:sldMkLst>
          <pc:docMk/>
          <pc:sldMk cId="2921155874" sldId="1891"/>
        </pc:sldMkLst>
      </pc:sldChg>
      <pc:sldChg chg="del">
        <pc:chgData name="George Huang" userId="7522906efeb502a4" providerId="LiveId" clId="{08CC9B30-463B-47E2-9980-04235BF17143}" dt="2023-07-10T08:09:47.938" v="13" actId="47"/>
        <pc:sldMkLst>
          <pc:docMk/>
          <pc:sldMk cId="2079494949" sldId="1893"/>
        </pc:sldMkLst>
      </pc:sldChg>
      <pc:sldChg chg="del">
        <pc:chgData name="George Huang" userId="7522906efeb502a4" providerId="LiveId" clId="{08CC9B30-463B-47E2-9980-04235BF17143}" dt="2023-07-10T08:09:47.938" v="13" actId="47"/>
        <pc:sldMkLst>
          <pc:docMk/>
          <pc:sldMk cId="2259056710" sldId="1895"/>
        </pc:sldMkLst>
      </pc:sldChg>
      <pc:sldChg chg="del">
        <pc:chgData name="George Huang" userId="7522906efeb502a4" providerId="LiveId" clId="{08CC9B30-463B-47E2-9980-04235BF17143}" dt="2023-07-10T08:09:49.749" v="14" actId="47"/>
        <pc:sldMkLst>
          <pc:docMk/>
          <pc:sldMk cId="1345767297" sldId="1901"/>
        </pc:sldMkLst>
      </pc:sldChg>
      <pc:sldChg chg="del">
        <pc:chgData name="George Huang" userId="7522906efeb502a4" providerId="LiveId" clId="{08CC9B30-463B-47E2-9980-04235BF17143}" dt="2023-07-10T08:10:10.097" v="15" actId="47"/>
        <pc:sldMkLst>
          <pc:docMk/>
          <pc:sldMk cId="1171106924" sldId="1903"/>
        </pc:sldMkLst>
      </pc:sldChg>
      <pc:sldChg chg="del">
        <pc:chgData name="George Huang" userId="7522906efeb502a4" providerId="LiveId" clId="{08CC9B30-463B-47E2-9980-04235BF17143}" dt="2023-07-10T08:10:10.097" v="15" actId="47"/>
        <pc:sldMkLst>
          <pc:docMk/>
          <pc:sldMk cId="2404196812" sldId="1906"/>
        </pc:sldMkLst>
      </pc:sldChg>
      <pc:sldChg chg="del">
        <pc:chgData name="George Huang" userId="7522906efeb502a4" providerId="LiveId" clId="{08CC9B30-463B-47E2-9980-04235BF17143}" dt="2023-07-10T08:10:10.097" v="15" actId="47"/>
        <pc:sldMkLst>
          <pc:docMk/>
          <pc:sldMk cId="1068672960" sldId="1908"/>
        </pc:sldMkLst>
      </pc:sldChg>
      <pc:sldChg chg="del">
        <pc:chgData name="George Huang" userId="7522906efeb502a4" providerId="LiveId" clId="{08CC9B30-463B-47E2-9980-04235BF17143}" dt="2023-07-10T08:10:10.097" v="15" actId="47"/>
        <pc:sldMkLst>
          <pc:docMk/>
          <pc:sldMk cId="160639780" sldId="1910"/>
        </pc:sldMkLst>
      </pc:sldChg>
      <pc:sldChg chg="modSp mod">
        <pc:chgData name="George Huang" userId="7522906efeb502a4" providerId="LiveId" clId="{08CC9B30-463B-47E2-9980-04235BF17143}" dt="2023-07-10T08:14:17.932" v="31" actId="6549"/>
        <pc:sldMkLst>
          <pc:docMk/>
          <pc:sldMk cId="1593087660" sldId="1911"/>
        </pc:sldMkLst>
        <pc:spChg chg="mod">
          <ac:chgData name="George Huang" userId="7522906efeb502a4" providerId="LiveId" clId="{08CC9B30-463B-47E2-9980-04235BF17143}" dt="2023-07-10T08:14:17.932" v="31" actId="6549"/>
          <ac:spMkLst>
            <pc:docMk/>
            <pc:sldMk cId="1593087660" sldId="1911"/>
            <ac:spMk id="3" creationId="{2342F707-955D-43C1-BADD-9089D2C87047}"/>
          </ac:spMkLst>
        </pc:spChg>
      </pc:sldChg>
      <pc:sldChg chg="del">
        <pc:chgData name="George Huang" userId="7522906efeb502a4" providerId="LiveId" clId="{08CC9B30-463B-47E2-9980-04235BF17143}" dt="2023-07-10T08:10:10.097" v="15" actId="47"/>
        <pc:sldMkLst>
          <pc:docMk/>
          <pc:sldMk cId="2044732605" sldId="1912"/>
        </pc:sldMkLst>
      </pc:sldChg>
      <pc:sldChg chg="delSp modSp del mod">
        <pc:chgData name="George Huang" userId="7522906efeb502a4" providerId="LiveId" clId="{08CC9B30-463B-47E2-9980-04235BF17143}" dt="2023-07-10T08:14:21.295" v="32" actId="47"/>
        <pc:sldMkLst>
          <pc:docMk/>
          <pc:sldMk cId="1124248608" sldId="1913"/>
        </pc:sldMkLst>
        <pc:spChg chg="del mod">
          <ac:chgData name="George Huang" userId="7522906efeb502a4" providerId="LiveId" clId="{08CC9B30-463B-47E2-9980-04235BF17143}" dt="2023-07-10T08:14:08.825" v="28"/>
          <ac:spMkLst>
            <pc:docMk/>
            <pc:sldMk cId="1124248608" sldId="1913"/>
            <ac:spMk id="3" creationId="{2342F707-955D-43C1-BADD-9089D2C87047}"/>
          </ac:spMkLst>
        </pc:spChg>
      </pc:sldChg>
      <pc:sldChg chg="del">
        <pc:chgData name="George Huang" userId="7522906efeb502a4" providerId="LiveId" clId="{08CC9B30-463B-47E2-9980-04235BF17143}" dt="2023-07-10T08:10:10.097" v="15" actId="47"/>
        <pc:sldMkLst>
          <pc:docMk/>
          <pc:sldMk cId="99411807" sldId="1914"/>
        </pc:sldMkLst>
      </pc:sldChg>
      <pc:sldChg chg="del">
        <pc:chgData name="George Huang" userId="7522906efeb502a4" providerId="LiveId" clId="{08CC9B30-463B-47E2-9980-04235BF17143}" dt="2023-07-10T08:10:10.097" v="15" actId="47"/>
        <pc:sldMkLst>
          <pc:docMk/>
          <pc:sldMk cId="2908720884" sldId="1916"/>
        </pc:sldMkLst>
      </pc:sldChg>
      <pc:sldChg chg="del">
        <pc:chgData name="George Huang" userId="7522906efeb502a4" providerId="LiveId" clId="{08CC9B30-463B-47E2-9980-04235BF17143}" dt="2023-07-10T08:10:10.097" v="15" actId="47"/>
        <pc:sldMkLst>
          <pc:docMk/>
          <pc:sldMk cId="826158572" sldId="1918"/>
        </pc:sldMkLst>
      </pc:sldChg>
      <pc:sldChg chg="del">
        <pc:chgData name="George Huang" userId="7522906efeb502a4" providerId="LiveId" clId="{08CC9B30-463B-47E2-9980-04235BF17143}" dt="2023-07-10T08:10:10.097" v="15" actId="47"/>
        <pc:sldMkLst>
          <pc:docMk/>
          <pc:sldMk cId="3677843356" sldId="1921"/>
        </pc:sldMkLst>
      </pc:sldChg>
      <pc:sldChg chg="del">
        <pc:chgData name="George Huang" userId="7522906efeb502a4" providerId="LiveId" clId="{08CC9B30-463B-47E2-9980-04235BF17143}" dt="2023-07-10T08:10:10.097" v="15" actId="47"/>
        <pc:sldMkLst>
          <pc:docMk/>
          <pc:sldMk cId="1427639290" sldId="1923"/>
        </pc:sldMkLst>
      </pc:sldChg>
      <pc:sldChg chg="del">
        <pc:chgData name="George Huang" userId="7522906efeb502a4" providerId="LiveId" clId="{08CC9B30-463B-47E2-9980-04235BF17143}" dt="2023-07-10T08:10:10.097" v="15" actId="47"/>
        <pc:sldMkLst>
          <pc:docMk/>
          <pc:sldMk cId="3405848561" sldId="1925"/>
        </pc:sldMkLst>
      </pc:sldChg>
      <pc:sldChg chg="del">
        <pc:chgData name="George Huang" userId="7522906efeb502a4" providerId="LiveId" clId="{08CC9B30-463B-47E2-9980-04235BF17143}" dt="2023-07-10T08:10:10.097" v="15" actId="47"/>
        <pc:sldMkLst>
          <pc:docMk/>
          <pc:sldMk cId="950378220" sldId="1927"/>
        </pc:sldMkLst>
      </pc:sldChg>
      <pc:sldChg chg="del">
        <pc:chgData name="George Huang" userId="7522906efeb502a4" providerId="LiveId" clId="{08CC9B30-463B-47E2-9980-04235BF17143}" dt="2023-07-10T08:10:10.097" v="15" actId="47"/>
        <pc:sldMkLst>
          <pc:docMk/>
          <pc:sldMk cId="1166993199" sldId="1929"/>
        </pc:sldMkLst>
      </pc:sldChg>
      <pc:sldChg chg="del">
        <pc:chgData name="George Huang" userId="7522906efeb502a4" providerId="LiveId" clId="{08CC9B30-463B-47E2-9980-04235BF17143}" dt="2023-07-10T08:10:10.097" v="15" actId="47"/>
        <pc:sldMkLst>
          <pc:docMk/>
          <pc:sldMk cId="3941715986" sldId="1931"/>
        </pc:sldMkLst>
      </pc:sldChg>
      <pc:sldChg chg="del">
        <pc:chgData name="George Huang" userId="7522906efeb502a4" providerId="LiveId" clId="{08CC9B30-463B-47E2-9980-04235BF17143}" dt="2023-07-10T08:10:10.097" v="15" actId="47"/>
        <pc:sldMkLst>
          <pc:docMk/>
          <pc:sldMk cId="962769657" sldId="1933"/>
        </pc:sldMkLst>
      </pc:sldChg>
      <pc:sldChg chg="del">
        <pc:chgData name="George Huang" userId="7522906efeb502a4" providerId="LiveId" clId="{08CC9B30-463B-47E2-9980-04235BF17143}" dt="2023-07-10T08:10:10.097" v="15" actId="47"/>
        <pc:sldMkLst>
          <pc:docMk/>
          <pc:sldMk cId="3676641321" sldId="1936"/>
        </pc:sldMkLst>
      </pc:sldChg>
      <pc:sldChg chg="del">
        <pc:chgData name="George Huang" userId="7522906efeb502a4" providerId="LiveId" clId="{08CC9B30-463B-47E2-9980-04235BF17143}" dt="2023-07-10T08:10:32.457" v="16" actId="47"/>
        <pc:sldMkLst>
          <pc:docMk/>
          <pc:sldMk cId="2951966459" sldId="1938"/>
        </pc:sldMkLst>
      </pc:sldChg>
      <pc:sldChg chg="del">
        <pc:chgData name="George Huang" userId="7522906efeb502a4" providerId="LiveId" clId="{08CC9B30-463B-47E2-9980-04235BF17143}" dt="2023-07-10T08:10:32.457" v="16" actId="47"/>
        <pc:sldMkLst>
          <pc:docMk/>
          <pc:sldMk cId="1845794164" sldId="1940"/>
        </pc:sldMkLst>
      </pc:sldChg>
      <pc:sldChg chg="del">
        <pc:chgData name="George Huang" userId="7522906efeb502a4" providerId="LiveId" clId="{08CC9B30-463B-47E2-9980-04235BF17143}" dt="2023-07-10T08:10:32.457" v="16" actId="47"/>
        <pc:sldMkLst>
          <pc:docMk/>
          <pc:sldMk cId="1416476229" sldId="1942"/>
        </pc:sldMkLst>
      </pc:sldChg>
      <pc:sldChg chg="del">
        <pc:chgData name="George Huang" userId="7522906efeb502a4" providerId="LiveId" clId="{08CC9B30-463B-47E2-9980-04235BF17143}" dt="2023-07-10T08:10:32.457" v="16" actId="47"/>
        <pc:sldMkLst>
          <pc:docMk/>
          <pc:sldMk cId="4062106442" sldId="1944"/>
        </pc:sldMkLst>
      </pc:sldChg>
      <pc:sldChg chg="del">
        <pc:chgData name="George Huang" userId="7522906efeb502a4" providerId="LiveId" clId="{08CC9B30-463B-47E2-9980-04235BF17143}" dt="2023-07-10T08:10:32.457" v="16" actId="47"/>
        <pc:sldMkLst>
          <pc:docMk/>
          <pc:sldMk cId="4028507725" sldId="1946"/>
        </pc:sldMkLst>
      </pc:sldChg>
      <pc:sldChg chg="del">
        <pc:chgData name="George Huang" userId="7522906efeb502a4" providerId="LiveId" clId="{08CC9B30-463B-47E2-9980-04235BF17143}" dt="2023-07-10T08:10:32.457" v="16" actId="47"/>
        <pc:sldMkLst>
          <pc:docMk/>
          <pc:sldMk cId="3105997565" sldId="1948"/>
        </pc:sldMkLst>
      </pc:sldChg>
      <pc:sldChg chg="del">
        <pc:chgData name="George Huang" userId="7522906efeb502a4" providerId="LiveId" clId="{08CC9B30-463B-47E2-9980-04235BF17143}" dt="2023-07-10T08:10:32.457" v="16" actId="47"/>
        <pc:sldMkLst>
          <pc:docMk/>
          <pc:sldMk cId="924742090" sldId="1951"/>
        </pc:sldMkLst>
      </pc:sldChg>
      <pc:sldChg chg="del">
        <pc:chgData name="George Huang" userId="7522906efeb502a4" providerId="LiveId" clId="{08CC9B30-463B-47E2-9980-04235BF17143}" dt="2023-07-10T08:10:32.457" v="16" actId="47"/>
        <pc:sldMkLst>
          <pc:docMk/>
          <pc:sldMk cId="3098441339" sldId="1953"/>
        </pc:sldMkLst>
      </pc:sldChg>
      <pc:sldChg chg="del">
        <pc:chgData name="George Huang" userId="7522906efeb502a4" providerId="LiveId" clId="{08CC9B30-463B-47E2-9980-04235BF17143}" dt="2023-07-10T08:10:32.457" v="16" actId="47"/>
        <pc:sldMkLst>
          <pc:docMk/>
          <pc:sldMk cId="962933939" sldId="1955"/>
        </pc:sldMkLst>
      </pc:sldChg>
      <pc:sldChg chg="del">
        <pc:chgData name="George Huang" userId="7522906efeb502a4" providerId="LiveId" clId="{08CC9B30-463B-47E2-9980-04235BF17143}" dt="2023-07-10T08:10:32.457" v="16" actId="47"/>
        <pc:sldMkLst>
          <pc:docMk/>
          <pc:sldMk cId="1778998260" sldId="1957"/>
        </pc:sldMkLst>
      </pc:sldChg>
      <pc:sldChg chg="del">
        <pc:chgData name="George Huang" userId="7522906efeb502a4" providerId="LiveId" clId="{08CC9B30-463B-47E2-9980-04235BF17143}" dt="2023-07-10T08:10:32.457" v="16" actId="47"/>
        <pc:sldMkLst>
          <pc:docMk/>
          <pc:sldMk cId="916032477" sldId="1959"/>
        </pc:sldMkLst>
      </pc:sldChg>
      <pc:sldChg chg="del">
        <pc:chgData name="George Huang" userId="7522906efeb502a4" providerId="LiveId" clId="{08CC9B30-463B-47E2-9980-04235BF17143}" dt="2023-07-10T08:10:32.457" v="16" actId="47"/>
        <pc:sldMkLst>
          <pc:docMk/>
          <pc:sldMk cId="3552061624" sldId="1961"/>
        </pc:sldMkLst>
      </pc:sldChg>
      <pc:sldChg chg="del">
        <pc:chgData name="George Huang" userId="7522906efeb502a4" providerId="LiveId" clId="{08CC9B30-463B-47E2-9980-04235BF17143}" dt="2023-07-10T08:10:32.457" v="16" actId="47"/>
        <pc:sldMkLst>
          <pc:docMk/>
          <pc:sldMk cId="298187096" sldId="1963"/>
        </pc:sldMkLst>
      </pc:sldChg>
      <pc:sldChg chg="del">
        <pc:chgData name="George Huang" userId="7522906efeb502a4" providerId="LiveId" clId="{08CC9B30-463B-47E2-9980-04235BF17143}" dt="2023-07-10T08:10:32.457" v="16" actId="47"/>
        <pc:sldMkLst>
          <pc:docMk/>
          <pc:sldMk cId="3775969323" sldId="1966"/>
        </pc:sldMkLst>
      </pc:sldChg>
      <pc:sldChg chg="del">
        <pc:chgData name="George Huang" userId="7522906efeb502a4" providerId="LiveId" clId="{08CC9B30-463B-47E2-9980-04235BF17143}" dt="2023-07-10T08:10:32.457" v="16" actId="47"/>
        <pc:sldMkLst>
          <pc:docMk/>
          <pc:sldMk cId="1966219995" sldId="1968"/>
        </pc:sldMkLst>
      </pc:sldChg>
      <pc:sldChg chg="del">
        <pc:chgData name="George Huang" userId="7522906efeb502a4" providerId="LiveId" clId="{08CC9B30-463B-47E2-9980-04235BF17143}" dt="2023-07-10T08:10:32.457" v="16" actId="47"/>
        <pc:sldMkLst>
          <pc:docMk/>
          <pc:sldMk cId="3424941382" sldId="1970"/>
        </pc:sldMkLst>
      </pc:sldChg>
      <pc:sldChg chg="del">
        <pc:chgData name="George Huang" userId="7522906efeb502a4" providerId="LiveId" clId="{08CC9B30-463B-47E2-9980-04235BF17143}" dt="2023-07-10T08:11:08.220" v="17" actId="47"/>
        <pc:sldMkLst>
          <pc:docMk/>
          <pc:sldMk cId="800329270" sldId="1972"/>
        </pc:sldMkLst>
      </pc:sldChg>
      <pc:sldChg chg="ord">
        <pc:chgData name="George Huang" userId="7522906efeb502a4" providerId="LiveId" clId="{08CC9B30-463B-47E2-9980-04235BF17143}" dt="2023-07-10T08:11:15.628" v="20" actId="20578"/>
        <pc:sldMkLst>
          <pc:docMk/>
          <pc:sldMk cId="3363788282" sldId="1973"/>
        </pc:sldMkLst>
      </pc:sldChg>
      <pc:sldChg chg="del">
        <pc:chgData name="George Huang" userId="7522906efeb502a4" providerId="LiveId" clId="{08CC9B30-463B-47E2-9980-04235BF17143}" dt="2023-07-10T08:11:08.220" v="17" actId="47"/>
        <pc:sldMkLst>
          <pc:docMk/>
          <pc:sldMk cId="1958128637" sldId="1974"/>
        </pc:sldMkLst>
      </pc:sldChg>
      <pc:sldChg chg="ord">
        <pc:chgData name="George Huang" userId="7522906efeb502a4" providerId="LiveId" clId="{08CC9B30-463B-47E2-9980-04235BF17143}" dt="2023-07-10T08:11:15.628" v="20" actId="20578"/>
        <pc:sldMkLst>
          <pc:docMk/>
          <pc:sldMk cId="3651463948" sldId="1975"/>
        </pc:sldMkLst>
      </pc:sldChg>
      <pc:sldChg chg="del">
        <pc:chgData name="George Huang" userId="7522906efeb502a4" providerId="LiveId" clId="{08CC9B30-463B-47E2-9980-04235BF17143}" dt="2023-07-10T08:11:08.220" v="17" actId="47"/>
        <pc:sldMkLst>
          <pc:docMk/>
          <pc:sldMk cId="4130267427" sldId="1976"/>
        </pc:sldMkLst>
      </pc:sldChg>
      <pc:sldChg chg="ord">
        <pc:chgData name="George Huang" userId="7522906efeb502a4" providerId="LiveId" clId="{08CC9B30-463B-47E2-9980-04235BF17143}" dt="2023-07-10T08:11:15.628" v="20" actId="20578"/>
        <pc:sldMkLst>
          <pc:docMk/>
          <pc:sldMk cId="1694886980" sldId="1977"/>
        </pc:sldMkLst>
      </pc:sldChg>
      <pc:sldChg chg="del">
        <pc:chgData name="George Huang" userId="7522906efeb502a4" providerId="LiveId" clId="{08CC9B30-463B-47E2-9980-04235BF17143}" dt="2023-07-10T08:11:08.220" v="17" actId="47"/>
        <pc:sldMkLst>
          <pc:docMk/>
          <pc:sldMk cId="1189321259" sldId="1978"/>
        </pc:sldMkLst>
      </pc:sldChg>
      <pc:sldChg chg="ord">
        <pc:chgData name="George Huang" userId="7522906efeb502a4" providerId="LiveId" clId="{08CC9B30-463B-47E2-9980-04235BF17143}" dt="2023-07-10T08:11:15.628" v="20" actId="20578"/>
        <pc:sldMkLst>
          <pc:docMk/>
          <pc:sldMk cId="2131596953" sldId="1980"/>
        </pc:sldMkLst>
      </pc:sldChg>
      <pc:sldChg chg="del">
        <pc:chgData name="George Huang" userId="7522906efeb502a4" providerId="LiveId" clId="{08CC9B30-463B-47E2-9980-04235BF17143}" dt="2023-07-10T08:11:08.220" v="17" actId="47"/>
        <pc:sldMkLst>
          <pc:docMk/>
          <pc:sldMk cId="1980043629" sldId="1981"/>
        </pc:sldMkLst>
      </pc:sldChg>
      <pc:sldChg chg="ord">
        <pc:chgData name="George Huang" userId="7522906efeb502a4" providerId="LiveId" clId="{08CC9B30-463B-47E2-9980-04235BF17143}" dt="2023-07-10T08:11:15.628" v="20" actId="20578"/>
        <pc:sldMkLst>
          <pc:docMk/>
          <pc:sldMk cId="677378996" sldId="1982"/>
        </pc:sldMkLst>
      </pc:sldChg>
      <pc:sldChg chg="del">
        <pc:chgData name="George Huang" userId="7522906efeb502a4" providerId="LiveId" clId="{08CC9B30-463B-47E2-9980-04235BF17143}" dt="2023-07-10T08:11:08.220" v="17" actId="47"/>
        <pc:sldMkLst>
          <pc:docMk/>
          <pc:sldMk cId="2699858327" sldId="1983"/>
        </pc:sldMkLst>
      </pc:sldChg>
      <pc:sldChg chg="del">
        <pc:chgData name="George Huang" userId="7522906efeb502a4" providerId="LiveId" clId="{08CC9B30-463B-47E2-9980-04235BF17143}" dt="2023-07-10T08:11:08.220" v="17" actId="47"/>
        <pc:sldMkLst>
          <pc:docMk/>
          <pc:sldMk cId="106383277" sldId="1985"/>
        </pc:sldMkLst>
      </pc:sldChg>
      <pc:sldChg chg="ord">
        <pc:chgData name="George Huang" userId="7522906efeb502a4" providerId="LiveId" clId="{08CC9B30-463B-47E2-9980-04235BF17143}" dt="2023-07-10T08:11:15.628" v="20" actId="20578"/>
        <pc:sldMkLst>
          <pc:docMk/>
          <pc:sldMk cId="379820469" sldId="1986"/>
        </pc:sldMkLst>
      </pc:sldChg>
      <pc:sldChg chg="del">
        <pc:chgData name="George Huang" userId="7522906efeb502a4" providerId="LiveId" clId="{08CC9B30-463B-47E2-9980-04235BF17143}" dt="2023-07-10T08:11:08.220" v="17" actId="47"/>
        <pc:sldMkLst>
          <pc:docMk/>
          <pc:sldMk cId="3286444502" sldId="1987"/>
        </pc:sldMkLst>
      </pc:sldChg>
      <pc:sldChg chg="ord">
        <pc:chgData name="George Huang" userId="7522906efeb502a4" providerId="LiveId" clId="{08CC9B30-463B-47E2-9980-04235BF17143}" dt="2023-07-10T08:11:15.628" v="20" actId="20578"/>
        <pc:sldMkLst>
          <pc:docMk/>
          <pc:sldMk cId="1713438866" sldId="1988"/>
        </pc:sldMkLst>
      </pc:sldChg>
      <pc:sldChg chg="del">
        <pc:chgData name="George Huang" userId="7522906efeb502a4" providerId="LiveId" clId="{08CC9B30-463B-47E2-9980-04235BF17143}" dt="2023-07-10T08:11:08.220" v="17" actId="47"/>
        <pc:sldMkLst>
          <pc:docMk/>
          <pc:sldMk cId="2209029592" sldId="1989"/>
        </pc:sldMkLst>
      </pc:sldChg>
      <pc:sldChg chg="ord">
        <pc:chgData name="George Huang" userId="7522906efeb502a4" providerId="LiveId" clId="{08CC9B30-463B-47E2-9980-04235BF17143}" dt="2023-07-10T08:11:15.628" v="20" actId="20578"/>
        <pc:sldMkLst>
          <pc:docMk/>
          <pc:sldMk cId="3803371115" sldId="1990"/>
        </pc:sldMkLst>
      </pc:sldChg>
      <pc:sldChg chg="del">
        <pc:chgData name="George Huang" userId="7522906efeb502a4" providerId="LiveId" clId="{08CC9B30-463B-47E2-9980-04235BF17143}" dt="2023-07-10T08:11:08.220" v="17" actId="47"/>
        <pc:sldMkLst>
          <pc:docMk/>
          <pc:sldMk cId="3502924056" sldId="1991"/>
        </pc:sldMkLst>
      </pc:sldChg>
      <pc:sldChg chg="ord">
        <pc:chgData name="George Huang" userId="7522906efeb502a4" providerId="LiveId" clId="{08CC9B30-463B-47E2-9980-04235BF17143}" dt="2023-07-10T08:11:15.628" v="20" actId="20578"/>
        <pc:sldMkLst>
          <pc:docMk/>
          <pc:sldMk cId="1810488412" sldId="1992"/>
        </pc:sldMkLst>
      </pc:sldChg>
      <pc:sldChg chg="del">
        <pc:chgData name="George Huang" userId="7522906efeb502a4" providerId="LiveId" clId="{08CC9B30-463B-47E2-9980-04235BF17143}" dt="2023-07-10T08:11:08.220" v="17" actId="47"/>
        <pc:sldMkLst>
          <pc:docMk/>
          <pc:sldMk cId="2020288785" sldId="1993"/>
        </pc:sldMkLst>
      </pc:sldChg>
      <pc:sldChg chg="ord">
        <pc:chgData name="George Huang" userId="7522906efeb502a4" providerId="LiveId" clId="{08CC9B30-463B-47E2-9980-04235BF17143}" dt="2023-07-10T08:11:15.628" v="20" actId="20578"/>
        <pc:sldMkLst>
          <pc:docMk/>
          <pc:sldMk cId="3644677712" sldId="1994"/>
        </pc:sldMkLst>
      </pc:sldChg>
      <pc:sldChg chg="del">
        <pc:chgData name="George Huang" userId="7522906efeb502a4" providerId="LiveId" clId="{08CC9B30-463B-47E2-9980-04235BF17143}" dt="2023-07-10T08:11:08.220" v="17" actId="47"/>
        <pc:sldMkLst>
          <pc:docMk/>
          <pc:sldMk cId="560637162" sldId="1996"/>
        </pc:sldMkLst>
      </pc:sldChg>
      <pc:sldChg chg="ord">
        <pc:chgData name="George Huang" userId="7522906efeb502a4" providerId="LiveId" clId="{08CC9B30-463B-47E2-9980-04235BF17143}" dt="2023-07-10T08:11:15.628" v="20" actId="20578"/>
        <pc:sldMkLst>
          <pc:docMk/>
          <pc:sldMk cId="1651552010" sldId="1997"/>
        </pc:sldMkLst>
      </pc:sldChg>
      <pc:sldChg chg="del">
        <pc:chgData name="George Huang" userId="7522906efeb502a4" providerId="LiveId" clId="{08CC9B30-463B-47E2-9980-04235BF17143}" dt="2023-07-10T08:11:40.081" v="21" actId="47"/>
        <pc:sldMkLst>
          <pc:docMk/>
          <pc:sldMk cId="874765007" sldId="1998"/>
        </pc:sldMkLst>
      </pc:sldChg>
      <pc:sldChg chg="del">
        <pc:chgData name="George Huang" userId="7522906efeb502a4" providerId="LiveId" clId="{08CC9B30-463B-47E2-9980-04235BF17143}" dt="2023-07-10T08:11:40.081" v="21" actId="47"/>
        <pc:sldMkLst>
          <pc:docMk/>
          <pc:sldMk cId="2785319154" sldId="2000"/>
        </pc:sldMkLst>
      </pc:sldChg>
      <pc:sldChg chg="del">
        <pc:chgData name="George Huang" userId="7522906efeb502a4" providerId="LiveId" clId="{08CC9B30-463B-47E2-9980-04235BF17143}" dt="2023-07-10T08:11:40.081" v="21" actId="47"/>
        <pc:sldMkLst>
          <pc:docMk/>
          <pc:sldMk cId="4019928890" sldId="2002"/>
        </pc:sldMkLst>
      </pc:sldChg>
      <pc:sldChg chg="del">
        <pc:chgData name="George Huang" userId="7522906efeb502a4" providerId="LiveId" clId="{08CC9B30-463B-47E2-9980-04235BF17143}" dt="2023-07-10T08:11:40.081" v="21" actId="47"/>
        <pc:sldMkLst>
          <pc:docMk/>
          <pc:sldMk cId="272505578" sldId="2004"/>
        </pc:sldMkLst>
      </pc:sldChg>
      <pc:sldChg chg="del">
        <pc:chgData name="George Huang" userId="7522906efeb502a4" providerId="LiveId" clId="{08CC9B30-463B-47E2-9980-04235BF17143}" dt="2023-07-10T08:11:40.081" v="21" actId="47"/>
        <pc:sldMkLst>
          <pc:docMk/>
          <pc:sldMk cId="1798811653" sldId="2006"/>
        </pc:sldMkLst>
      </pc:sldChg>
      <pc:sldChg chg="del">
        <pc:chgData name="George Huang" userId="7522906efeb502a4" providerId="LiveId" clId="{08CC9B30-463B-47E2-9980-04235BF17143}" dt="2023-07-10T08:11:40.081" v="21" actId="47"/>
        <pc:sldMkLst>
          <pc:docMk/>
          <pc:sldMk cId="1900533282" sldId="2008"/>
        </pc:sldMkLst>
      </pc:sldChg>
      <pc:sldChg chg="del">
        <pc:chgData name="George Huang" userId="7522906efeb502a4" providerId="LiveId" clId="{08CC9B30-463B-47E2-9980-04235BF17143}" dt="2023-07-10T08:12:02.319" v="22" actId="47"/>
        <pc:sldMkLst>
          <pc:docMk/>
          <pc:sldMk cId="548670420" sldId="2011"/>
        </pc:sldMkLst>
      </pc:sldChg>
      <pc:sldChg chg="del">
        <pc:chgData name="George Huang" userId="7522906efeb502a4" providerId="LiveId" clId="{08CC9B30-463B-47E2-9980-04235BF17143}" dt="2023-07-10T08:12:02.319" v="22" actId="47"/>
        <pc:sldMkLst>
          <pc:docMk/>
          <pc:sldMk cId="1403786721" sldId="2013"/>
        </pc:sldMkLst>
      </pc:sldChg>
      <pc:sldChg chg="del">
        <pc:chgData name="George Huang" userId="7522906efeb502a4" providerId="LiveId" clId="{08CC9B30-463B-47E2-9980-04235BF17143}" dt="2023-07-10T08:12:02.319" v="22" actId="47"/>
        <pc:sldMkLst>
          <pc:docMk/>
          <pc:sldMk cId="3229588370" sldId="2015"/>
        </pc:sldMkLst>
      </pc:sldChg>
      <pc:sldChg chg="modSp mod">
        <pc:chgData name="George Huang" userId="7522906efeb502a4" providerId="LiveId" clId="{08CC9B30-463B-47E2-9980-04235BF17143}" dt="2023-07-10T08:16:34.210" v="51" actId="255"/>
        <pc:sldMkLst>
          <pc:docMk/>
          <pc:sldMk cId="2572755187" sldId="2016"/>
        </pc:sldMkLst>
        <pc:spChg chg="mod">
          <ac:chgData name="George Huang" userId="7522906efeb502a4" providerId="LiveId" clId="{08CC9B30-463B-47E2-9980-04235BF17143}" dt="2023-07-10T08:16:34.210" v="51" actId="255"/>
          <ac:spMkLst>
            <pc:docMk/>
            <pc:sldMk cId="2572755187" sldId="2016"/>
            <ac:spMk id="3" creationId="{2342F707-955D-43C1-BADD-9089D2C87047}"/>
          </ac:spMkLst>
        </pc:spChg>
      </pc:sldChg>
      <pc:sldChg chg="del">
        <pc:chgData name="George Huang" userId="7522906efeb502a4" providerId="LiveId" clId="{08CC9B30-463B-47E2-9980-04235BF17143}" dt="2023-07-10T08:12:02.319" v="22" actId="47"/>
        <pc:sldMkLst>
          <pc:docMk/>
          <pc:sldMk cId="4113238874" sldId="2017"/>
        </pc:sldMkLst>
      </pc:sldChg>
      <pc:sldChg chg="delSp modSp del mod">
        <pc:chgData name="George Huang" userId="7522906efeb502a4" providerId="LiveId" clId="{08CC9B30-463B-47E2-9980-04235BF17143}" dt="2023-07-10T08:16:26.236" v="49" actId="47"/>
        <pc:sldMkLst>
          <pc:docMk/>
          <pc:sldMk cId="4171654200" sldId="2018"/>
        </pc:sldMkLst>
        <pc:spChg chg="del mod">
          <ac:chgData name="George Huang" userId="7522906efeb502a4" providerId="LiveId" clId="{08CC9B30-463B-47E2-9980-04235BF17143}" dt="2023-07-10T08:16:20.619" v="46"/>
          <ac:spMkLst>
            <pc:docMk/>
            <pc:sldMk cId="4171654200" sldId="2018"/>
            <ac:spMk id="3" creationId="{2342F707-955D-43C1-BADD-9089D2C87047}"/>
          </ac:spMkLst>
        </pc:spChg>
      </pc:sldChg>
      <pc:sldChg chg="del">
        <pc:chgData name="George Huang" userId="7522906efeb502a4" providerId="LiveId" clId="{08CC9B30-463B-47E2-9980-04235BF17143}" dt="2023-07-10T08:12:02.319" v="22" actId="47"/>
        <pc:sldMkLst>
          <pc:docMk/>
          <pc:sldMk cId="2341680853" sldId="2019"/>
        </pc:sldMkLst>
      </pc:sldChg>
      <pc:sldChg chg="del">
        <pc:chgData name="George Huang" userId="7522906efeb502a4" providerId="LiveId" clId="{08CC9B30-463B-47E2-9980-04235BF17143}" dt="2023-07-10T08:12:02.319" v="22" actId="47"/>
        <pc:sldMkLst>
          <pc:docMk/>
          <pc:sldMk cId="208686994" sldId="2021"/>
        </pc:sldMkLst>
      </pc:sldChg>
      <pc:sldChg chg="del">
        <pc:chgData name="George Huang" userId="7522906efeb502a4" providerId="LiveId" clId="{08CC9B30-463B-47E2-9980-04235BF17143}" dt="2023-07-10T08:12:02.319" v="22" actId="47"/>
        <pc:sldMkLst>
          <pc:docMk/>
          <pc:sldMk cId="831561239" sldId="2023"/>
        </pc:sldMkLst>
      </pc:sldChg>
      <pc:sldChg chg="modSp mod">
        <pc:chgData name="George Huang" userId="7522906efeb502a4" providerId="LiveId" clId="{08CC9B30-463B-47E2-9980-04235BF17143}" dt="2023-07-10T08:16:52.515" v="56"/>
        <pc:sldMkLst>
          <pc:docMk/>
          <pc:sldMk cId="3360413253" sldId="2025"/>
        </pc:sldMkLst>
        <pc:spChg chg="mod">
          <ac:chgData name="George Huang" userId="7522906efeb502a4" providerId="LiveId" clId="{08CC9B30-463B-47E2-9980-04235BF17143}" dt="2023-07-10T08:16:52.515" v="56"/>
          <ac:spMkLst>
            <pc:docMk/>
            <pc:sldMk cId="3360413253" sldId="2025"/>
            <ac:spMk id="3" creationId="{2342F707-955D-43C1-BADD-9089D2C87047}"/>
          </ac:spMkLst>
        </pc:spChg>
      </pc:sldChg>
      <pc:sldChg chg="del">
        <pc:chgData name="George Huang" userId="7522906efeb502a4" providerId="LiveId" clId="{08CC9B30-463B-47E2-9980-04235BF17143}" dt="2023-07-10T08:12:02.319" v="22" actId="47"/>
        <pc:sldMkLst>
          <pc:docMk/>
          <pc:sldMk cId="4156583374" sldId="2026"/>
        </pc:sldMkLst>
      </pc:sldChg>
      <pc:sldChg chg="delSp modSp del mod">
        <pc:chgData name="George Huang" userId="7522906efeb502a4" providerId="LiveId" clId="{08CC9B30-463B-47E2-9980-04235BF17143}" dt="2023-07-10T08:16:56.919" v="57" actId="47"/>
        <pc:sldMkLst>
          <pc:docMk/>
          <pc:sldMk cId="135349693" sldId="2027"/>
        </pc:sldMkLst>
        <pc:spChg chg="del mod">
          <ac:chgData name="George Huang" userId="7522906efeb502a4" providerId="LiveId" clId="{08CC9B30-463B-47E2-9980-04235BF17143}" dt="2023-07-10T08:16:49.252" v="54"/>
          <ac:spMkLst>
            <pc:docMk/>
            <pc:sldMk cId="135349693" sldId="2027"/>
            <ac:spMk id="3" creationId="{2342F707-955D-43C1-BADD-9089D2C87047}"/>
          </ac:spMkLst>
        </pc:spChg>
      </pc:sldChg>
      <pc:sldChg chg="del">
        <pc:chgData name="George Huang" userId="7522906efeb502a4" providerId="LiveId" clId="{08CC9B30-463B-47E2-9980-04235BF17143}" dt="2023-07-10T08:12:02.319" v="22" actId="47"/>
        <pc:sldMkLst>
          <pc:docMk/>
          <pc:sldMk cId="2395198991" sldId="2028"/>
        </pc:sldMkLst>
      </pc:sldChg>
      <pc:sldChg chg="del">
        <pc:chgData name="George Huang" userId="7522906efeb502a4" providerId="LiveId" clId="{08CC9B30-463B-47E2-9980-04235BF17143}" dt="2023-07-10T08:12:02.319" v="22" actId="47"/>
        <pc:sldMkLst>
          <pc:docMk/>
          <pc:sldMk cId="2223946857" sldId="2030"/>
        </pc:sldMkLst>
      </pc:sldChg>
      <pc:sldChg chg="del">
        <pc:chgData name="George Huang" userId="7522906efeb502a4" providerId="LiveId" clId="{08CC9B30-463B-47E2-9980-04235BF17143}" dt="2023-07-10T08:12:02.319" v="22" actId="47"/>
        <pc:sldMkLst>
          <pc:docMk/>
          <pc:sldMk cId="1891994499" sldId="2032"/>
        </pc:sldMkLst>
      </pc:sldChg>
      <pc:sldChg chg="del">
        <pc:chgData name="George Huang" userId="7522906efeb502a4" providerId="LiveId" clId="{08CC9B30-463B-47E2-9980-04235BF17143}" dt="2023-07-10T08:12:02.319" v="22" actId="47"/>
        <pc:sldMkLst>
          <pc:docMk/>
          <pc:sldMk cId="3550197683" sldId="2034"/>
        </pc:sldMkLst>
      </pc:sldChg>
      <pc:sldChg chg="del">
        <pc:chgData name="George Huang" userId="7522906efeb502a4" providerId="LiveId" clId="{08CC9B30-463B-47E2-9980-04235BF17143}" dt="2023-07-10T08:12:02.319" v="22" actId="47"/>
        <pc:sldMkLst>
          <pc:docMk/>
          <pc:sldMk cId="3053875030" sldId="2036"/>
        </pc:sldMkLst>
      </pc:sldChg>
      <pc:sldChg chg="del">
        <pc:chgData name="George Huang" userId="7522906efeb502a4" providerId="LiveId" clId="{08CC9B30-463B-47E2-9980-04235BF17143}" dt="2023-07-10T08:12:02.319" v="22" actId="47"/>
        <pc:sldMkLst>
          <pc:docMk/>
          <pc:sldMk cId="3769340504" sldId="2038"/>
        </pc:sldMkLst>
      </pc:sldChg>
      <pc:sldChg chg="del">
        <pc:chgData name="George Huang" userId="7522906efeb502a4" providerId="LiveId" clId="{08CC9B30-463B-47E2-9980-04235BF17143}" dt="2023-07-10T08:12:02.319" v="22" actId="47"/>
        <pc:sldMkLst>
          <pc:docMk/>
          <pc:sldMk cId="2262853654" sldId="2041"/>
        </pc:sldMkLst>
      </pc:sldChg>
      <pc:sldChg chg="del">
        <pc:chgData name="George Huang" userId="7522906efeb502a4" providerId="LiveId" clId="{08CC9B30-463B-47E2-9980-04235BF17143}" dt="2023-07-10T08:12:22.493" v="23" actId="47"/>
        <pc:sldMkLst>
          <pc:docMk/>
          <pc:sldMk cId="4053314400" sldId="2043"/>
        </pc:sldMkLst>
      </pc:sldChg>
      <pc:sldChg chg="del">
        <pc:chgData name="George Huang" userId="7522906efeb502a4" providerId="LiveId" clId="{08CC9B30-463B-47E2-9980-04235BF17143}" dt="2023-07-10T08:12:22.493" v="23" actId="47"/>
        <pc:sldMkLst>
          <pc:docMk/>
          <pc:sldMk cId="752852646" sldId="2045"/>
        </pc:sldMkLst>
      </pc:sldChg>
      <pc:sldChg chg="del">
        <pc:chgData name="George Huang" userId="7522906efeb502a4" providerId="LiveId" clId="{08CC9B30-463B-47E2-9980-04235BF17143}" dt="2023-07-10T08:12:22.493" v="23" actId="47"/>
        <pc:sldMkLst>
          <pc:docMk/>
          <pc:sldMk cId="735337587" sldId="2047"/>
        </pc:sldMkLst>
      </pc:sldChg>
      <pc:sldChg chg="del">
        <pc:chgData name="George Huang" userId="7522906efeb502a4" providerId="LiveId" clId="{08CC9B30-463B-47E2-9980-04235BF17143}" dt="2023-07-10T08:12:22.493" v="23" actId="47"/>
        <pc:sldMkLst>
          <pc:docMk/>
          <pc:sldMk cId="954558582" sldId="2049"/>
        </pc:sldMkLst>
      </pc:sldChg>
      <pc:sldChg chg="del">
        <pc:chgData name="George Huang" userId="7522906efeb502a4" providerId="LiveId" clId="{08CC9B30-463B-47E2-9980-04235BF17143}" dt="2023-07-10T08:12:22.493" v="23" actId="47"/>
        <pc:sldMkLst>
          <pc:docMk/>
          <pc:sldMk cId="1565920244" sldId="2051"/>
        </pc:sldMkLst>
      </pc:sldChg>
      <pc:sldChg chg="del">
        <pc:chgData name="George Huang" userId="7522906efeb502a4" providerId="LiveId" clId="{08CC9B30-463B-47E2-9980-04235BF17143}" dt="2023-07-10T08:12:22.493" v="23" actId="47"/>
        <pc:sldMkLst>
          <pc:docMk/>
          <pc:sldMk cId="2345818051" sldId="2053"/>
        </pc:sldMkLst>
      </pc:sldChg>
      <pc:sldChg chg="del">
        <pc:chgData name="George Huang" userId="7522906efeb502a4" providerId="LiveId" clId="{08CC9B30-463B-47E2-9980-04235BF17143}" dt="2023-07-10T08:12:22.493" v="23" actId="47"/>
        <pc:sldMkLst>
          <pc:docMk/>
          <pc:sldMk cId="1437103239" sldId="2056"/>
        </pc:sldMkLst>
      </pc:sldChg>
      <pc:sldChg chg="del">
        <pc:chgData name="George Huang" userId="7522906efeb502a4" providerId="LiveId" clId="{08CC9B30-463B-47E2-9980-04235BF17143}" dt="2023-07-10T08:12:22.493" v="23" actId="47"/>
        <pc:sldMkLst>
          <pc:docMk/>
          <pc:sldMk cId="11047865" sldId="2058"/>
        </pc:sldMkLst>
      </pc:sldChg>
      <pc:sldChg chg="del">
        <pc:chgData name="George Huang" userId="7522906efeb502a4" providerId="LiveId" clId="{08CC9B30-463B-47E2-9980-04235BF17143}" dt="2023-07-10T08:12:22.493" v="23" actId="47"/>
        <pc:sldMkLst>
          <pc:docMk/>
          <pc:sldMk cId="3225379521" sldId="2060"/>
        </pc:sldMkLst>
      </pc:sldChg>
      <pc:sldChg chg="del">
        <pc:chgData name="George Huang" userId="7522906efeb502a4" providerId="LiveId" clId="{08CC9B30-463B-47E2-9980-04235BF17143}" dt="2023-07-10T08:12:22.493" v="23" actId="47"/>
        <pc:sldMkLst>
          <pc:docMk/>
          <pc:sldMk cId="3931088870" sldId="2062"/>
        </pc:sldMkLst>
      </pc:sldChg>
      <pc:sldChg chg="del">
        <pc:chgData name="George Huang" userId="7522906efeb502a4" providerId="LiveId" clId="{08CC9B30-463B-47E2-9980-04235BF17143}" dt="2023-07-10T08:12:22.493" v="23" actId="47"/>
        <pc:sldMkLst>
          <pc:docMk/>
          <pc:sldMk cId="1795605807" sldId="2064"/>
        </pc:sldMkLst>
      </pc:sldChg>
      <pc:sldChg chg="del">
        <pc:chgData name="George Huang" userId="7522906efeb502a4" providerId="LiveId" clId="{08CC9B30-463B-47E2-9980-04235BF17143}" dt="2023-07-10T08:12:22.493" v="23" actId="47"/>
        <pc:sldMkLst>
          <pc:docMk/>
          <pc:sldMk cId="1366079970" sldId="2066"/>
        </pc:sldMkLst>
      </pc:sldChg>
      <pc:sldChg chg="del">
        <pc:chgData name="George Huang" userId="7522906efeb502a4" providerId="LiveId" clId="{08CC9B30-463B-47E2-9980-04235BF17143}" dt="2023-07-10T08:12:22.493" v="23" actId="47"/>
        <pc:sldMkLst>
          <pc:docMk/>
          <pc:sldMk cId="474130318" sldId="2068"/>
        </pc:sldMkLst>
      </pc:sldChg>
      <pc:sldChg chg="del">
        <pc:chgData name="George Huang" userId="7522906efeb502a4" providerId="LiveId" clId="{08CC9B30-463B-47E2-9980-04235BF17143}" dt="2023-07-10T08:12:22.493" v="23" actId="47"/>
        <pc:sldMkLst>
          <pc:docMk/>
          <pc:sldMk cId="3124956165" sldId="2071"/>
        </pc:sldMkLst>
      </pc:sldChg>
      <pc:sldChg chg="del">
        <pc:chgData name="George Huang" userId="7522906efeb502a4" providerId="LiveId" clId="{08CC9B30-463B-47E2-9980-04235BF17143}" dt="2023-07-10T08:12:22.493" v="23" actId="47"/>
        <pc:sldMkLst>
          <pc:docMk/>
          <pc:sldMk cId="4139329701" sldId="2073"/>
        </pc:sldMkLst>
      </pc:sldChg>
      <pc:sldChg chg="del">
        <pc:chgData name="George Huang" userId="7522906efeb502a4" providerId="LiveId" clId="{08CC9B30-463B-47E2-9980-04235BF17143}" dt="2023-07-10T08:12:22.493" v="23" actId="47"/>
        <pc:sldMkLst>
          <pc:docMk/>
          <pc:sldMk cId="4053369903" sldId="2075"/>
        </pc:sldMkLst>
      </pc:sldChg>
      <pc:sldChg chg="del">
        <pc:chgData name="George Huang" userId="7522906efeb502a4" providerId="LiveId" clId="{08CC9B30-463B-47E2-9980-04235BF17143}" dt="2023-07-10T08:12:42.133" v="24" actId="47"/>
        <pc:sldMkLst>
          <pc:docMk/>
          <pc:sldMk cId="600856265" sldId="2077"/>
        </pc:sldMkLst>
      </pc:sldChg>
      <pc:sldChg chg="del">
        <pc:chgData name="George Huang" userId="7522906efeb502a4" providerId="LiveId" clId="{08CC9B30-463B-47E2-9980-04235BF17143}" dt="2023-07-10T08:12:42.133" v="24" actId="47"/>
        <pc:sldMkLst>
          <pc:docMk/>
          <pc:sldMk cId="1754995498" sldId="2079"/>
        </pc:sldMkLst>
      </pc:sldChg>
      <pc:sldChg chg="del">
        <pc:chgData name="George Huang" userId="7522906efeb502a4" providerId="LiveId" clId="{08CC9B30-463B-47E2-9980-04235BF17143}" dt="2023-07-10T08:12:42.133" v="24" actId="47"/>
        <pc:sldMkLst>
          <pc:docMk/>
          <pc:sldMk cId="2705877686" sldId="2081"/>
        </pc:sldMkLst>
      </pc:sldChg>
      <pc:sldChg chg="del">
        <pc:chgData name="George Huang" userId="7522906efeb502a4" providerId="LiveId" clId="{08CC9B30-463B-47E2-9980-04235BF17143}" dt="2023-07-10T08:12:42.133" v="24" actId="47"/>
        <pc:sldMkLst>
          <pc:docMk/>
          <pc:sldMk cId="1559440699" sldId="2083"/>
        </pc:sldMkLst>
      </pc:sldChg>
      <pc:sldChg chg="del">
        <pc:chgData name="George Huang" userId="7522906efeb502a4" providerId="LiveId" clId="{08CC9B30-463B-47E2-9980-04235BF17143}" dt="2023-07-10T08:12:42.133" v="24" actId="47"/>
        <pc:sldMkLst>
          <pc:docMk/>
          <pc:sldMk cId="3799588735" sldId="2086"/>
        </pc:sldMkLst>
      </pc:sldChg>
      <pc:sldChg chg="del">
        <pc:chgData name="George Huang" userId="7522906efeb502a4" providerId="LiveId" clId="{08CC9B30-463B-47E2-9980-04235BF17143}" dt="2023-07-10T08:12:42.133" v="24" actId="47"/>
        <pc:sldMkLst>
          <pc:docMk/>
          <pc:sldMk cId="3732122486" sldId="2088"/>
        </pc:sldMkLst>
      </pc:sldChg>
      <pc:sldChg chg="del">
        <pc:chgData name="George Huang" userId="7522906efeb502a4" providerId="LiveId" clId="{08CC9B30-463B-47E2-9980-04235BF17143}" dt="2023-07-10T08:12:42.133" v="24" actId="47"/>
        <pc:sldMkLst>
          <pc:docMk/>
          <pc:sldMk cId="3509087840" sldId="2092"/>
        </pc:sldMkLst>
      </pc:sldChg>
      <pc:sldChg chg="del">
        <pc:chgData name="George Huang" userId="7522906efeb502a4" providerId="LiveId" clId="{08CC9B30-463B-47E2-9980-04235BF17143}" dt="2023-07-10T08:12:42.133" v="24" actId="47"/>
        <pc:sldMkLst>
          <pc:docMk/>
          <pc:sldMk cId="1943371158" sldId="2094"/>
        </pc:sldMkLst>
      </pc:sldChg>
      <pc:sldChg chg="del">
        <pc:chgData name="George Huang" userId="7522906efeb502a4" providerId="LiveId" clId="{08CC9B30-463B-47E2-9980-04235BF17143}" dt="2023-07-10T08:12:42.133" v="24" actId="47"/>
        <pc:sldMkLst>
          <pc:docMk/>
          <pc:sldMk cId="1040743950" sldId="2096"/>
        </pc:sldMkLst>
      </pc:sldChg>
      <pc:sldChg chg="del">
        <pc:chgData name="George Huang" userId="7522906efeb502a4" providerId="LiveId" clId="{08CC9B30-463B-47E2-9980-04235BF17143}" dt="2023-07-10T08:12:42.133" v="24" actId="47"/>
        <pc:sldMkLst>
          <pc:docMk/>
          <pc:sldMk cId="2813708091" sldId="2098"/>
        </pc:sldMkLst>
      </pc:sldChg>
      <pc:sldChg chg="del">
        <pc:chgData name="George Huang" userId="7522906efeb502a4" providerId="LiveId" clId="{08CC9B30-463B-47E2-9980-04235BF17143}" dt="2023-07-10T08:12:42.133" v="24" actId="47"/>
        <pc:sldMkLst>
          <pc:docMk/>
          <pc:sldMk cId="3781640839" sldId="2101"/>
        </pc:sldMkLst>
      </pc:sldChg>
      <pc:sldChg chg="del">
        <pc:chgData name="George Huang" userId="7522906efeb502a4" providerId="LiveId" clId="{08CC9B30-463B-47E2-9980-04235BF17143}" dt="2023-07-10T08:12:42.133" v="24" actId="47"/>
        <pc:sldMkLst>
          <pc:docMk/>
          <pc:sldMk cId="2460469694" sldId="2103"/>
        </pc:sldMkLst>
      </pc:sldChg>
      <pc:sldChg chg="del">
        <pc:chgData name="George Huang" userId="7522906efeb502a4" providerId="LiveId" clId="{08CC9B30-463B-47E2-9980-04235BF17143}" dt="2023-07-10T08:12:42.133" v="24" actId="47"/>
        <pc:sldMkLst>
          <pc:docMk/>
          <pc:sldMk cId="1284482603" sldId="2105"/>
        </pc:sldMkLst>
      </pc:sldChg>
      <pc:sldChg chg="del">
        <pc:chgData name="George Huang" userId="7522906efeb502a4" providerId="LiveId" clId="{08CC9B30-463B-47E2-9980-04235BF17143}" dt="2023-07-10T08:12:42.133" v="24" actId="47"/>
        <pc:sldMkLst>
          <pc:docMk/>
          <pc:sldMk cId="847923408" sldId="2107"/>
        </pc:sldMkLst>
      </pc:sldChg>
      <pc:sldChg chg="del">
        <pc:chgData name="George Huang" userId="7522906efeb502a4" providerId="LiveId" clId="{08CC9B30-463B-47E2-9980-04235BF17143}" dt="2023-07-10T08:12:42.133" v="24" actId="47"/>
        <pc:sldMkLst>
          <pc:docMk/>
          <pc:sldMk cId="2985306643" sldId="2109"/>
        </pc:sldMkLst>
      </pc:sldChg>
      <pc:sldChg chg="del">
        <pc:chgData name="George Huang" userId="7522906efeb502a4" providerId="LiveId" clId="{08CC9B30-463B-47E2-9980-04235BF17143}" dt="2023-07-10T08:13:05.654" v="25" actId="47"/>
        <pc:sldMkLst>
          <pc:docMk/>
          <pc:sldMk cId="4176130829" sldId="2111"/>
        </pc:sldMkLst>
      </pc:sldChg>
      <pc:sldChg chg="del">
        <pc:chgData name="George Huang" userId="7522906efeb502a4" providerId="LiveId" clId="{08CC9B30-463B-47E2-9980-04235BF17143}" dt="2023-07-10T08:13:05.654" v="25" actId="47"/>
        <pc:sldMkLst>
          <pc:docMk/>
          <pc:sldMk cId="3402713929" sldId="2113"/>
        </pc:sldMkLst>
      </pc:sldChg>
      <pc:sldChg chg="del">
        <pc:chgData name="George Huang" userId="7522906efeb502a4" providerId="LiveId" clId="{08CC9B30-463B-47E2-9980-04235BF17143}" dt="2023-07-10T08:13:05.654" v="25" actId="47"/>
        <pc:sldMkLst>
          <pc:docMk/>
          <pc:sldMk cId="446433149" sldId="2116"/>
        </pc:sldMkLst>
      </pc:sldChg>
      <pc:sldChg chg="del">
        <pc:chgData name="George Huang" userId="7522906efeb502a4" providerId="LiveId" clId="{08CC9B30-463B-47E2-9980-04235BF17143}" dt="2023-07-10T08:13:05.654" v="25" actId="47"/>
        <pc:sldMkLst>
          <pc:docMk/>
          <pc:sldMk cId="4292890994" sldId="2118"/>
        </pc:sldMkLst>
      </pc:sldChg>
      <pc:sldChg chg="del">
        <pc:chgData name="George Huang" userId="7522906efeb502a4" providerId="LiveId" clId="{08CC9B30-463B-47E2-9980-04235BF17143}" dt="2023-07-10T08:13:05.654" v="25" actId="47"/>
        <pc:sldMkLst>
          <pc:docMk/>
          <pc:sldMk cId="2701627835" sldId="2120"/>
        </pc:sldMkLst>
      </pc:sldChg>
      <pc:sldChg chg="modSp mod">
        <pc:chgData name="George Huang" userId="7522906efeb502a4" providerId="LiveId" clId="{08CC9B30-463B-47E2-9980-04235BF17143}" dt="2023-07-10T08:18:06.716" v="68" actId="20577"/>
        <pc:sldMkLst>
          <pc:docMk/>
          <pc:sldMk cId="10047387" sldId="2121"/>
        </pc:sldMkLst>
        <pc:spChg chg="mod">
          <ac:chgData name="George Huang" userId="7522906efeb502a4" providerId="LiveId" clId="{08CC9B30-463B-47E2-9980-04235BF17143}" dt="2023-07-10T08:18:06.716" v="68" actId="20577"/>
          <ac:spMkLst>
            <pc:docMk/>
            <pc:sldMk cId="10047387" sldId="2121"/>
            <ac:spMk id="3" creationId="{2342F707-955D-43C1-BADD-9089D2C87047}"/>
          </ac:spMkLst>
        </pc:spChg>
      </pc:sldChg>
      <pc:sldChg chg="del">
        <pc:chgData name="George Huang" userId="7522906efeb502a4" providerId="LiveId" clId="{08CC9B30-463B-47E2-9980-04235BF17143}" dt="2023-07-10T08:13:05.654" v="25" actId="47"/>
        <pc:sldMkLst>
          <pc:docMk/>
          <pc:sldMk cId="3615573561" sldId="2122"/>
        </pc:sldMkLst>
      </pc:sldChg>
      <pc:sldChg chg="delSp modSp del mod">
        <pc:chgData name="George Huang" userId="7522906efeb502a4" providerId="LiveId" clId="{08CC9B30-463B-47E2-9980-04235BF17143}" dt="2023-07-10T08:18:09.350" v="69" actId="47"/>
        <pc:sldMkLst>
          <pc:docMk/>
          <pc:sldMk cId="246299573" sldId="2123"/>
        </pc:sldMkLst>
        <pc:spChg chg="del mod">
          <ac:chgData name="George Huang" userId="7522906efeb502a4" providerId="LiveId" clId="{08CC9B30-463B-47E2-9980-04235BF17143}" dt="2023-07-10T08:17:48.882" v="60"/>
          <ac:spMkLst>
            <pc:docMk/>
            <pc:sldMk cId="246299573" sldId="2123"/>
            <ac:spMk id="3" creationId="{2342F707-955D-43C1-BADD-9089D2C87047}"/>
          </ac:spMkLst>
        </pc:spChg>
      </pc:sldChg>
      <pc:sldChg chg="del">
        <pc:chgData name="George Huang" userId="7522906efeb502a4" providerId="LiveId" clId="{08CC9B30-463B-47E2-9980-04235BF17143}" dt="2023-07-10T08:13:05.654" v="25" actId="47"/>
        <pc:sldMkLst>
          <pc:docMk/>
          <pc:sldMk cId="1478681360" sldId="2124"/>
        </pc:sldMkLst>
      </pc:sldChg>
      <pc:sldChg chg="del">
        <pc:chgData name="George Huang" userId="7522906efeb502a4" providerId="LiveId" clId="{08CC9B30-463B-47E2-9980-04235BF17143}" dt="2023-07-10T08:13:05.654" v="25" actId="47"/>
        <pc:sldMkLst>
          <pc:docMk/>
          <pc:sldMk cId="1980119985" sldId="2126"/>
        </pc:sldMkLst>
      </pc:sldChg>
      <pc:sldChg chg="del">
        <pc:chgData name="George Huang" userId="7522906efeb502a4" providerId="LiveId" clId="{08CC9B30-463B-47E2-9980-04235BF17143}" dt="2023-07-10T08:13:05.654" v="25" actId="47"/>
        <pc:sldMkLst>
          <pc:docMk/>
          <pc:sldMk cId="2779427119" sldId="2128"/>
        </pc:sldMkLst>
      </pc:sldChg>
      <pc:sldChg chg="del">
        <pc:chgData name="George Huang" userId="7522906efeb502a4" providerId="LiveId" clId="{08CC9B30-463B-47E2-9980-04235BF17143}" dt="2023-07-10T08:13:05.654" v="25" actId="47"/>
        <pc:sldMkLst>
          <pc:docMk/>
          <pc:sldMk cId="2200732338" sldId="2131"/>
        </pc:sldMkLst>
      </pc:sldChg>
      <pc:sldChg chg="del">
        <pc:chgData name="George Huang" userId="7522906efeb502a4" providerId="LiveId" clId="{08CC9B30-463B-47E2-9980-04235BF17143}" dt="2023-07-10T08:13:05.654" v="25" actId="47"/>
        <pc:sldMkLst>
          <pc:docMk/>
          <pc:sldMk cId="297073353" sldId="2133"/>
        </pc:sldMkLst>
      </pc:sldChg>
      <pc:sldChg chg="del">
        <pc:chgData name="George Huang" userId="7522906efeb502a4" providerId="LiveId" clId="{08CC9B30-463B-47E2-9980-04235BF17143}" dt="2023-07-10T08:13:05.654" v="25" actId="47"/>
        <pc:sldMkLst>
          <pc:docMk/>
          <pc:sldMk cId="1463493571" sldId="2135"/>
        </pc:sldMkLst>
      </pc:sldChg>
      <pc:sldChg chg="del">
        <pc:chgData name="George Huang" userId="7522906efeb502a4" providerId="LiveId" clId="{08CC9B30-463B-47E2-9980-04235BF17143}" dt="2023-07-10T08:13:05.654" v="25" actId="47"/>
        <pc:sldMkLst>
          <pc:docMk/>
          <pc:sldMk cId="1623808797" sldId="2137"/>
        </pc:sldMkLst>
      </pc:sldChg>
      <pc:sldChg chg="del">
        <pc:chgData name="George Huang" userId="7522906efeb502a4" providerId="LiveId" clId="{08CC9B30-463B-47E2-9980-04235BF17143}" dt="2023-07-10T08:13:05.654" v="25" actId="47"/>
        <pc:sldMkLst>
          <pc:docMk/>
          <pc:sldMk cId="511424234" sldId="2139"/>
        </pc:sldMkLst>
      </pc:sldChg>
      <pc:sldChg chg="del">
        <pc:chgData name="George Huang" userId="7522906efeb502a4" providerId="LiveId" clId="{08CC9B30-463B-47E2-9980-04235BF17143}" dt="2023-07-10T08:13:05.654" v="25" actId="47"/>
        <pc:sldMkLst>
          <pc:docMk/>
          <pc:sldMk cId="4034700244" sldId="2141"/>
        </pc:sldMkLst>
      </pc:sldChg>
      <pc:sldChg chg="del">
        <pc:chgData name="George Huang" userId="7522906efeb502a4" providerId="LiveId" clId="{08CC9B30-463B-47E2-9980-04235BF17143}" dt="2023-07-10T08:13:05.654" v="25" actId="47"/>
        <pc:sldMkLst>
          <pc:docMk/>
          <pc:sldMk cId="789646012" sldId="2143"/>
        </pc:sldMkLst>
      </pc:sldChg>
      <pc:sldChg chg="del">
        <pc:chgData name="George Huang" userId="7522906efeb502a4" providerId="LiveId" clId="{08CC9B30-463B-47E2-9980-04235BF17143}" dt="2023-07-10T08:13:05.654" v="25" actId="47"/>
        <pc:sldMkLst>
          <pc:docMk/>
          <pc:sldMk cId="195275919" sldId="2146"/>
        </pc:sldMkLst>
      </pc:sldChg>
      <pc:sldChg chg="del">
        <pc:chgData name="George Huang" userId="7522906efeb502a4" providerId="LiveId" clId="{08CC9B30-463B-47E2-9980-04235BF17143}" dt="2023-07-10T08:13:05.654" v="25" actId="47"/>
        <pc:sldMkLst>
          <pc:docMk/>
          <pc:sldMk cId="38047692" sldId="2148"/>
        </pc:sldMkLst>
      </pc:sldChg>
      <pc:sldChg chg="del">
        <pc:chgData name="George Huang" userId="7522906efeb502a4" providerId="LiveId" clId="{08CC9B30-463B-47E2-9980-04235BF17143}" dt="2023-07-10T08:13:05.654" v="25" actId="47"/>
        <pc:sldMkLst>
          <pc:docMk/>
          <pc:sldMk cId="1916072486" sldId="2150"/>
        </pc:sldMkLst>
      </pc:sldChg>
      <pc:sldChg chg="del">
        <pc:chgData name="George Huang" userId="7522906efeb502a4" providerId="LiveId" clId="{08CC9B30-463B-47E2-9980-04235BF17143}" dt="2023-07-10T08:13:05.654" v="25" actId="47"/>
        <pc:sldMkLst>
          <pc:docMk/>
          <pc:sldMk cId="2159634387" sldId="2152"/>
        </pc:sldMkLst>
      </pc:sldChg>
      <pc:sldChg chg="modSp mod">
        <pc:chgData name="George Huang" userId="7522906efeb502a4" providerId="LiveId" clId="{08CC9B30-463B-47E2-9980-04235BF17143}" dt="2023-07-10T08:09:08.565" v="11" actId="20577"/>
        <pc:sldMkLst>
          <pc:docMk/>
          <pc:sldMk cId="2644921579" sldId="2184"/>
        </pc:sldMkLst>
        <pc:spChg chg="mod">
          <ac:chgData name="George Huang" userId="7522906efeb502a4" providerId="LiveId" clId="{08CC9B30-463B-47E2-9980-04235BF17143}" dt="2023-07-10T08:09:08.565" v="11" actId="20577"/>
          <ac:spMkLst>
            <pc:docMk/>
            <pc:sldMk cId="2644921579" sldId="2184"/>
            <ac:spMk id="2" creationId="{EACD94E6-1080-4EB5-92AA-AACB419E980F}"/>
          </ac:spMkLst>
        </pc:spChg>
      </pc:sldChg>
      <pc:sldChg chg="del">
        <pc:chgData name="George Huang" userId="7522906efeb502a4" providerId="LiveId" clId="{08CC9B30-463B-47E2-9980-04235BF17143}" dt="2023-07-10T08:09:01.355" v="9" actId="47"/>
        <pc:sldMkLst>
          <pc:docMk/>
          <pc:sldMk cId="920848608" sldId="2185"/>
        </pc:sldMkLst>
      </pc:sldChg>
      <pc:sldChg chg="del">
        <pc:chgData name="George Huang" userId="7522906efeb502a4" providerId="LiveId" clId="{08CC9B30-463B-47E2-9980-04235BF17143}" dt="2023-07-10T08:09:01.355" v="9" actId="47"/>
        <pc:sldMkLst>
          <pc:docMk/>
          <pc:sldMk cId="3585518226" sldId="2186"/>
        </pc:sldMkLst>
      </pc:sldChg>
      <pc:sldChg chg="del">
        <pc:chgData name="George Huang" userId="7522906efeb502a4" providerId="LiveId" clId="{08CC9B30-463B-47E2-9980-04235BF17143}" dt="2023-07-10T08:09:01.355" v="9" actId="47"/>
        <pc:sldMkLst>
          <pc:docMk/>
          <pc:sldMk cId="1822805813" sldId="2187"/>
        </pc:sldMkLst>
      </pc:sldChg>
      <pc:sldChg chg="del">
        <pc:chgData name="George Huang" userId="7522906efeb502a4" providerId="LiveId" clId="{08CC9B30-463B-47E2-9980-04235BF17143}" dt="2023-07-10T08:09:01.355" v="9" actId="47"/>
        <pc:sldMkLst>
          <pc:docMk/>
          <pc:sldMk cId="940980860" sldId="2188"/>
        </pc:sldMkLst>
      </pc:sldChg>
      <pc:sldChg chg="del">
        <pc:chgData name="George Huang" userId="7522906efeb502a4" providerId="LiveId" clId="{08CC9B30-463B-47E2-9980-04235BF17143}" dt="2023-07-10T08:09:01.355" v="9" actId="47"/>
        <pc:sldMkLst>
          <pc:docMk/>
          <pc:sldMk cId="1581420684" sldId="2189"/>
        </pc:sldMkLst>
      </pc:sldChg>
      <pc:sldChg chg="del">
        <pc:chgData name="George Huang" userId="7522906efeb502a4" providerId="LiveId" clId="{08CC9B30-463B-47E2-9980-04235BF17143}" dt="2023-07-10T08:09:01.355" v="9" actId="47"/>
        <pc:sldMkLst>
          <pc:docMk/>
          <pc:sldMk cId="3845423373" sldId="2190"/>
        </pc:sldMkLst>
      </pc:sldChg>
      <pc:sldChg chg="del">
        <pc:chgData name="George Huang" userId="7522906efeb502a4" providerId="LiveId" clId="{08CC9B30-463B-47E2-9980-04235BF17143}" dt="2023-07-10T08:09:01.355" v="9" actId="47"/>
        <pc:sldMkLst>
          <pc:docMk/>
          <pc:sldMk cId="3848152421" sldId="2191"/>
        </pc:sldMkLst>
      </pc:sldChg>
      <pc:sldChg chg="del">
        <pc:chgData name="George Huang" userId="7522906efeb502a4" providerId="LiveId" clId="{08CC9B30-463B-47E2-9980-04235BF17143}" dt="2023-07-10T08:09:01.355" v="9" actId="47"/>
        <pc:sldMkLst>
          <pc:docMk/>
          <pc:sldMk cId="442243262" sldId="2192"/>
        </pc:sldMkLst>
      </pc:sldChg>
      <pc:sldChg chg="del">
        <pc:chgData name="George Huang" userId="7522906efeb502a4" providerId="LiveId" clId="{08CC9B30-463B-47E2-9980-04235BF17143}" dt="2023-07-10T08:09:41.048" v="12" actId="47"/>
        <pc:sldMkLst>
          <pc:docMk/>
          <pc:sldMk cId="2551275492" sldId="2193"/>
        </pc:sldMkLst>
      </pc:sldChg>
      <pc:sldChg chg="del">
        <pc:chgData name="George Huang" userId="7522906efeb502a4" providerId="LiveId" clId="{08CC9B30-463B-47E2-9980-04235BF17143}" dt="2023-07-10T08:09:41.048" v="12" actId="47"/>
        <pc:sldMkLst>
          <pc:docMk/>
          <pc:sldMk cId="3472808147" sldId="2194"/>
        </pc:sldMkLst>
      </pc:sldChg>
      <pc:sldChg chg="del">
        <pc:chgData name="George Huang" userId="7522906efeb502a4" providerId="LiveId" clId="{08CC9B30-463B-47E2-9980-04235BF17143}" dt="2023-07-10T08:09:41.048" v="12" actId="47"/>
        <pc:sldMkLst>
          <pc:docMk/>
          <pc:sldMk cId="3611157859" sldId="2196"/>
        </pc:sldMkLst>
      </pc:sldChg>
      <pc:sldChg chg="del">
        <pc:chgData name="George Huang" userId="7522906efeb502a4" providerId="LiveId" clId="{08CC9B30-463B-47E2-9980-04235BF17143}" dt="2023-07-10T08:09:41.048" v="12" actId="47"/>
        <pc:sldMkLst>
          <pc:docMk/>
          <pc:sldMk cId="1652947767" sldId="2197"/>
        </pc:sldMkLst>
      </pc:sldChg>
      <pc:sldChg chg="del">
        <pc:chgData name="George Huang" userId="7522906efeb502a4" providerId="LiveId" clId="{08CC9B30-463B-47E2-9980-04235BF17143}" dt="2023-07-10T08:09:47.938" v="13" actId="47"/>
        <pc:sldMkLst>
          <pc:docMk/>
          <pc:sldMk cId="221202568" sldId="2198"/>
        </pc:sldMkLst>
      </pc:sldChg>
      <pc:sldChg chg="del">
        <pc:chgData name="George Huang" userId="7522906efeb502a4" providerId="LiveId" clId="{08CC9B30-463B-47E2-9980-04235BF17143}" dt="2023-07-10T08:09:47.938" v="13" actId="47"/>
        <pc:sldMkLst>
          <pc:docMk/>
          <pc:sldMk cId="608842483" sldId="2199"/>
        </pc:sldMkLst>
      </pc:sldChg>
      <pc:sldChg chg="del ord">
        <pc:chgData name="George Huang" userId="7522906efeb502a4" providerId="LiveId" clId="{08CC9B30-463B-47E2-9980-04235BF17143}" dt="2023-07-10T08:11:40.081" v="21" actId="47"/>
        <pc:sldMkLst>
          <pc:docMk/>
          <pc:sldMk cId="266138976" sldId="2200"/>
        </pc:sldMkLst>
      </pc:sldChg>
      <pc:sldChg chg="del">
        <pc:chgData name="George Huang" userId="7522906efeb502a4" providerId="LiveId" clId="{08CC9B30-463B-47E2-9980-04235BF17143}" dt="2023-07-10T08:12:42.133" v="24" actId="47"/>
        <pc:sldMkLst>
          <pc:docMk/>
          <pc:sldMk cId="1523485646" sldId="220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7" tIns="46589" rIns="93177" bIns="46589" rtlCol="0"/>
          <a:lstStyle>
            <a:lvl1pPr algn="r">
              <a:defRPr sz="1200"/>
            </a:lvl1pPr>
          </a:lstStyle>
          <a:p>
            <a:fld id="{F099F543-7EE5-4915-B05A-6EDD530319A8}" type="datetimeFigureOut">
              <a:rPr lang="en-US" smtClean="0"/>
              <a:pPr/>
              <a:t>7/10/2023</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7" tIns="46589" rIns="93177" bIns="46589" rtlCol="0" anchor="b"/>
          <a:lstStyle>
            <a:lvl1pPr algn="r">
              <a:defRPr sz="1200"/>
            </a:lvl1pPr>
          </a:lstStyle>
          <a:p>
            <a:fld id="{4C1A232A-121C-4D83-911A-B106C89C4198}" type="slidenum">
              <a:rPr lang="en-US" smtClean="0"/>
              <a:pPr/>
              <a:t>‹#›</a:t>
            </a:fld>
            <a:endParaRPr lang="en-US" dirty="0"/>
          </a:p>
        </p:txBody>
      </p:sp>
    </p:spTree>
    <p:extLst>
      <p:ext uri="{BB962C8B-B14F-4D97-AF65-F5344CB8AC3E}">
        <p14:creationId xmlns:p14="http://schemas.microsoft.com/office/powerpoint/2010/main" val="36698246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p:cNvSpPr>
          <p:nvPr>
            <p:ph type="hdr" sz="quarter"/>
          </p:nvPr>
        </p:nvSpPr>
        <p:spPr bwMode="auto">
          <a:xfrm>
            <a:off x="0" y="0"/>
            <a:ext cx="3037840" cy="461804"/>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wrap="square" lIns="93177" tIns="46589" rIns="93177" bIns="46589" numCol="1" anchor="t" anchorCtr="0" compatLnSpc="1">
            <a:prstTxWarp prst="textNoShape">
              <a:avLst/>
            </a:prstTxWarp>
          </a:bodyPr>
          <a:lstStyle>
            <a:lvl1pPr algn="r">
              <a:defRPr kumimoji="0" sz="1200">
                <a:latin typeface="Calibri" pitchFamily="34" charset="0"/>
              </a:defRPr>
            </a:lvl1pPr>
          </a:lstStyle>
          <a:p>
            <a:pPr>
              <a:defRPr/>
            </a:pPr>
            <a:fld id="{DDD67BDC-E97A-45A8-B1EC-E794CCC79DEF}" type="datetimeFigureOut">
              <a:rPr lang="en-US"/>
              <a:pPr>
                <a:defRPr/>
              </a:pPr>
              <a:t>7/10/2023</a:t>
            </a:fld>
            <a:endParaRPr lang="en-US" dirty="0"/>
          </a:p>
        </p:txBody>
      </p:sp>
      <p:sp>
        <p:nvSpPr>
          <p:cNvPr id="10244" name="Rectangle 3"/>
          <p:cNvSpPr>
            <a:spLocks noGrp="1" noRot="1" noChangeAspect="1"/>
          </p:cNvSpPr>
          <p:nvPr>
            <p:ph type="sldImg" idx="2"/>
          </p:nvPr>
        </p:nvSpPr>
        <p:spPr bwMode="auto">
          <a:xfrm>
            <a:off x="1195388" y="692150"/>
            <a:ext cx="4619625" cy="34639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 name="Notes Placeholder 4"/>
          <p:cNvSpPr>
            <a:spLocks noGrp="1"/>
          </p:cNvSpPr>
          <p:nvPr>
            <p:ph type="body" sz="quarter" idx="3"/>
          </p:nvPr>
        </p:nvSpPr>
        <p:spPr>
          <a:xfrm>
            <a:off x="701040" y="4387136"/>
            <a:ext cx="5608320" cy="4156234"/>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414" name="Rectangle 5"/>
          <p:cNvSpPr>
            <a:spLocks noGrp="1"/>
          </p:cNvSpPr>
          <p:nvPr>
            <p:ph type="ftr" sz="quarter" idx="4"/>
          </p:nvPr>
        </p:nvSpPr>
        <p:spPr bwMode="auto">
          <a:xfrm>
            <a:off x="0" y="8772669"/>
            <a:ext cx="3037840" cy="461804"/>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defRPr kumimoji="0" sz="1200">
                <a:latin typeface="Calibri"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wrap="square" lIns="93177" tIns="46589" rIns="93177" bIns="46589" numCol="1" anchor="b" anchorCtr="0" compatLnSpc="1">
            <a:prstTxWarp prst="textNoShape">
              <a:avLst/>
            </a:prstTxWarp>
          </a:bodyPr>
          <a:lstStyle>
            <a:lvl1pPr algn="r">
              <a:defRPr kumimoji="0" sz="1200">
                <a:latin typeface="Calibri" pitchFamily="34" charset="0"/>
              </a:defRPr>
            </a:lvl1pPr>
          </a:lstStyle>
          <a:p>
            <a:pPr>
              <a:defRPr/>
            </a:pPr>
            <a:fld id="{D464CE9B-B233-457B-8491-F7BCBC04C59D}" type="slidenum">
              <a:rPr lang="en-US"/>
              <a:pPr>
                <a:defRPr/>
              </a:pPr>
              <a:t>‹#›</a:t>
            </a:fld>
            <a:endParaRPr lang="en-US" dirty="0"/>
          </a:p>
        </p:txBody>
      </p:sp>
    </p:spTree>
    <p:extLst>
      <p:ext uri="{BB962C8B-B14F-4D97-AF65-F5344CB8AC3E}">
        <p14:creationId xmlns:p14="http://schemas.microsoft.com/office/powerpoint/2010/main" val="20804405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a:t>
            </a:fld>
            <a:endParaRPr lang="en-US" dirty="0"/>
          </a:p>
        </p:txBody>
      </p:sp>
    </p:spTree>
    <p:extLst>
      <p:ext uri="{BB962C8B-B14F-4D97-AF65-F5344CB8AC3E}">
        <p14:creationId xmlns:p14="http://schemas.microsoft.com/office/powerpoint/2010/main" val="775492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1465169998"/>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102</a:t>
            </a:fld>
            <a:endParaRPr lang="en-US" dirty="0"/>
          </a:p>
        </p:txBody>
      </p:sp>
    </p:spTree>
    <p:extLst>
      <p:ext uri="{BB962C8B-B14F-4D97-AF65-F5344CB8AC3E}">
        <p14:creationId xmlns:p14="http://schemas.microsoft.com/office/powerpoint/2010/main" val="1038454227"/>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103</a:t>
            </a:fld>
            <a:endParaRPr lang="en-US" dirty="0"/>
          </a:p>
        </p:txBody>
      </p:sp>
    </p:spTree>
    <p:extLst>
      <p:ext uri="{BB962C8B-B14F-4D97-AF65-F5344CB8AC3E}">
        <p14:creationId xmlns:p14="http://schemas.microsoft.com/office/powerpoint/2010/main" val="854813006"/>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104</a:t>
            </a:fld>
            <a:endParaRPr lang="en-US" dirty="0"/>
          </a:p>
        </p:txBody>
      </p:sp>
    </p:spTree>
    <p:extLst>
      <p:ext uri="{BB962C8B-B14F-4D97-AF65-F5344CB8AC3E}">
        <p14:creationId xmlns:p14="http://schemas.microsoft.com/office/powerpoint/2010/main" val="290327443"/>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105</a:t>
            </a:fld>
            <a:endParaRPr lang="en-US" dirty="0"/>
          </a:p>
        </p:txBody>
      </p:sp>
    </p:spTree>
    <p:extLst>
      <p:ext uri="{BB962C8B-B14F-4D97-AF65-F5344CB8AC3E}">
        <p14:creationId xmlns:p14="http://schemas.microsoft.com/office/powerpoint/2010/main" val="1423315331"/>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106</a:t>
            </a:fld>
            <a:endParaRPr lang="en-US" dirty="0"/>
          </a:p>
        </p:txBody>
      </p:sp>
    </p:spTree>
    <p:extLst>
      <p:ext uri="{BB962C8B-B14F-4D97-AF65-F5344CB8AC3E}">
        <p14:creationId xmlns:p14="http://schemas.microsoft.com/office/powerpoint/2010/main" val="1888261747"/>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107</a:t>
            </a:fld>
            <a:endParaRPr lang="en-US" dirty="0"/>
          </a:p>
        </p:txBody>
      </p:sp>
    </p:spTree>
    <p:extLst>
      <p:ext uri="{BB962C8B-B14F-4D97-AF65-F5344CB8AC3E}">
        <p14:creationId xmlns:p14="http://schemas.microsoft.com/office/powerpoint/2010/main" val="4280104500"/>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108</a:t>
            </a:fld>
            <a:endParaRPr lang="en-US" dirty="0"/>
          </a:p>
        </p:txBody>
      </p:sp>
    </p:spTree>
    <p:extLst>
      <p:ext uri="{BB962C8B-B14F-4D97-AF65-F5344CB8AC3E}">
        <p14:creationId xmlns:p14="http://schemas.microsoft.com/office/powerpoint/2010/main" val="2060298831"/>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109</a:t>
            </a:fld>
            <a:endParaRPr lang="en-US" dirty="0"/>
          </a:p>
        </p:txBody>
      </p:sp>
    </p:spTree>
    <p:extLst>
      <p:ext uri="{BB962C8B-B14F-4D97-AF65-F5344CB8AC3E}">
        <p14:creationId xmlns:p14="http://schemas.microsoft.com/office/powerpoint/2010/main" val="1765497693"/>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110</a:t>
            </a:fld>
            <a:endParaRPr lang="en-US" dirty="0"/>
          </a:p>
        </p:txBody>
      </p:sp>
    </p:spTree>
    <p:extLst>
      <p:ext uri="{BB962C8B-B14F-4D97-AF65-F5344CB8AC3E}">
        <p14:creationId xmlns:p14="http://schemas.microsoft.com/office/powerpoint/2010/main" val="139440490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111</a:t>
            </a:fld>
            <a:endParaRPr lang="en-US" dirty="0"/>
          </a:p>
        </p:txBody>
      </p:sp>
    </p:spTree>
    <p:extLst>
      <p:ext uri="{BB962C8B-B14F-4D97-AF65-F5344CB8AC3E}">
        <p14:creationId xmlns:p14="http://schemas.microsoft.com/office/powerpoint/2010/main" val="32636196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633663141"/>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112</a:t>
            </a:fld>
            <a:endParaRPr lang="en-US" dirty="0"/>
          </a:p>
        </p:txBody>
      </p:sp>
    </p:spTree>
    <p:extLst>
      <p:ext uri="{BB962C8B-B14F-4D97-AF65-F5344CB8AC3E}">
        <p14:creationId xmlns:p14="http://schemas.microsoft.com/office/powerpoint/2010/main" val="276311546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113</a:t>
            </a:fld>
            <a:endParaRPr lang="en-US" dirty="0"/>
          </a:p>
        </p:txBody>
      </p:sp>
    </p:spTree>
    <p:extLst>
      <p:ext uri="{BB962C8B-B14F-4D97-AF65-F5344CB8AC3E}">
        <p14:creationId xmlns:p14="http://schemas.microsoft.com/office/powerpoint/2010/main" val="1925667925"/>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114</a:t>
            </a:fld>
            <a:endParaRPr lang="en-US" dirty="0"/>
          </a:p>
        </p:txBody>
      </p:sp>
    </p:spTree>
    <p:extLst>
      <p:ext uri="{BB962C8B-B14F-4D97-AF65-F5344CB8AC3E}">
        <p14:creationId xmlns:p14="http://schemas.microsoft.com/office/powerpoint/2010/main" val="597840812"/>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115</a:t>
            </a:fld>
            <a:endParaRPr lang="en-US" dirty="0"/>
          </a:p>
        </p:txBody>
      </p:sp>
    </p:spTree>
    <p:extLst>
      <p:ext uri="{BB962C8B-B14F-4D97-AF65-F5344CB8AC3E}">
        <p14:creationId xmlns:p14="http://schemas.microsoft.com/office/powerpoint/2010/main" val="210975957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116</a:t>
            </a:fld>
            <a:endParaRPr lang="en-US" dirty="0"/>
          </a:p>
        </p:txBody>
      </p:sp>
    </p:spTree>
    <p:extLst>
      <p:ext uri="{BB962C8B-B14F-4D97-AF65-F5344CB8AC3E}">
        <p14:creationId xmlns:p14="http://schemas.microsoft.com/office/powerpoint/2010/main" val="64956450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117</a:t>
            </a:fld>
            <a:endParaRPr lang="en-US" dirty="0"/>
          </a:p>
        </p:txBody>
      </p:sp>
    </p:spTree>
    <p:extLst>
      <p:ext uri="{BB962C8B-B14F-4D97-AF65-F5344CB8AC3E}">
        <p14:creationId xmlns:p14="http://schemas.microsoft.com/office/powerpoint/2010/main" val="2739314803"/>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118</a:t>
            </a:fld>
            <a:endParaRPr lang="en-US" dirty="0"/>
          </a:p>
        </p:txBody>
      </p:sp>
    </p:spTree>
    <p:extLst>
      <p:ext uri="{BB962C8B-B14F-4D97-AF65-F5344CB8AC3E}">
        <p14:creationId xmlns:p14="http://schemas.microsoft.com/office/powerpoint/2010/main" val="291335417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119</a:t>
            </a:fld>
            <a:endParaRPr lang="en-US" dirty="0"/>
          </a:p>
        </p:txBody>
      </p:sp>
    </p:spTree>
    <p:extLst>
      <p:ext uri="{BB962C8B-B14F-4D97-AF65-F5344CB8AC3E}">
        <p14:creationId xmlns:p14="http://schemas.microsoft.com/office/powerpoint/2010/main" val="2402437881"/>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120</a:t>
            </a:fld>
            <a:endParaRPr lang="en-US" dirty="0"/>
          </a:p>
        </p:txBody>
      </p:sp>
    </p:spTree>
    <p:extLst>
      <p:ext uri="{BB962C8B-B14F-4D97-AF65-F5344CB8AC3E}">
        <p14:creationId xmlns:p14="http://schemas.microsoft.com/office/powerpoint/2010/main" val="983803269"/>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121</a:t>
            </a:fld>
            <a:endParaRPr lang="en-US" dirty="0"/>
          </a:p>
        </p:txBody>
      </p:sp>
    </p:spTree>
    <p:extLst>
      <p:ext uri="{BB962C8B-B14F-4D97-AF65-F5344CB8AC3E}">
        <p14:creationId xmlns:p14="http://schemas.microsoft.com/office/powerpoint/2010/main" val="6239775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454632442"/>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122</a:t>
            </a:fld>
            <a:endParaRPr lang="en-US" dirty="0"/>
          </a:p>
        </p:txBody>
      </p:sp>
    </p:spTree>
    <p:extLst>
      <p:ext uri="{BB962C8B-B14F-4D97-AF65-F5344CB8AC3E}">
        <p14:creationId xmlns:p14="http://schemas.microsoft.com/office/powerpoint/2010/main" val="1015109612"/>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123</a:t>
            </a:fld>
            <a:endParaRPr lang="en-US" dirty="0"/>
          </a:p>
        </p:txBody>
      </p:sp>
    </p:spTree>
    <p:extLst>
      <p:ext uri="{BB962C8B-B14F-4D97-AF65-F5344CB8AC3E}">
        <p14:creationId xmlns:p14="http://schemas.microsoft.com/office/powerpoint/2010/main" val="2438210770"/>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124</a:t>
            </a:fld>
            <a:endParaRPr lang="en-US" dirty="0"/>
          </a:p>
        </p:txBody>
      </p:sp>
    </p:spTree>
    <p:extLst>
      <p:ext uri="{BB962C8B-B14F-4D97-AF65-F5344CB8AC3E}">
        <p14:creationId xmlns:p14="http://schemas.microsoft.com/office/powerpoint/2010/main" val="1574794306"/>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125</a:t>
            </a:fld>
            <a:endParaRPr lang="en-US" dirty="0"/>
          </a:p>
        </p:txBody>
      </p:sp>
    </p:spTree>
    <p:extLst>
      <p:ext uri="{BB962C8B-B14F-4D97-AF65-F5344CB8AC3E}">
        <p14:creationId xmlns:p14="http://schemas.microsoft.com/office/powerpoint/2010/main" val="2761098792"/>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126</a:t>
            </a:fld>
            <a:endParaRPr lang="en-US" dirty="0"/>
          </a:p>
        </p:txBody>
      </p:sp>
    </p:spTree>
    <p:extLst>
      <p:ext uri="{BB962C8B-B14F-4D97-AF65-F5344CB8AC3E}">
        <p14:creationId xmlns:p14="http://schemas.microsoft.com/office/powerpoint/2010/main" val="3697416770"/>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127</a:t>
            </a:fld>
            <a:endParaRPr lang="en-US" dirty="0"/>
          </a:p>
        </p:txBody>
      </p:sp>
    </p:spTree>
    <p:extLst>
      <p:ext uri="{BB962C8B-B14F-4D97-AF65-F5344CB8AC3E}">
        <p14:creationId xmlns:p14="http://schemas.microsoft.com/office/powerpoint/2010/main" val="1050863229"/>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128</a:t>
            </a:fld>
            <a:endParaRPr lang="en-US" dirty="0"/>
          </a:p>
        </p:txBody>
      </p:sp>
    </p:spTree>
    <p:extLst>
      <p:ext uri="{BB962C8B-B14F-4D97-AF65-F5344CB8AC3E}">
        <p14:creationId xmlns:p14="http://schemas.microsoft.com/office/powerpoint/2010/main" val="3343984105"/>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129</a:t>
            </a:fld>
            <a:endParaRPr lang="en-US" dirty="0"/>
          </a:p>
        </p:txBody>
      </p:sp>
    </p:spTree>
    <p:extLst>
      <p:ext uri="{BB962C8B-B14F-4D97-AF65-F5344CB8AC3E}">
        <p14:creationId xmlns:p14="http://schemas.microsoft.com/office/powerpoint/2010/main" val="2261958304"/>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130</a:t>
            </a:fld>
            <a:endParaRPr lang="en-US" dirty="0"/>
          </a:p>
        </p:txBody>
      </p:sp>
    </p:spTree>
    <p:extLst>
      <p:ext uri="{BB962C8B-B14F-4D97-AF65-F5344CB8AC3E}">
        <p14:creationId xmlns:p14="http://schemas.microsoft.com/office/powerpoint/2010/main" val="405266824"/>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131</a:t>
            </a:fld>
            <a:endParaRPr lang="en-US" dirty="0"/>
          </a:p>
        </p:txBody>
      </p:sp>
    </p:spTree>
    <p:extLst>
      <p:ext uri="{BB962C8B-B14F-4D97-AF65-F5344CB8AC3E}">
        <p14:creationId xmlns:p14="http://schemas.microsoft.com/office/powerpoint/2010/main" val="16508558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90669056"/>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132</a:t>
            </a:fld>
            <a:endParaRPr lang="en-US" dirty="0"/>
          </a:p>
        </p:txBody>
      </p:sp>
    </p:spTree>
    <p:extLst>
      <p:ext uri="{BB962C8B-B14F-4D97-AF65-F5344CB8AC3E}">
        <p14:creationId xmlns:p14="http://schemas.microsoft.com/office/powerpoint/2010/main" val="3859943902"/>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133</a:t>
            </a:fld>
            <a:endParaRPr lang="en-US" dirty="0"/>
          </a:p>
        </p:txBody>
      </p:sp>
    </p:spTree>
    <p:extLst>
      <p:ext uri="{BB962C8B-B14F-4D97-AF65-F5344CB8AC3E}">
        <p14:creationId xmlns:p14="http://schemas.microsoft.com/office/powerpoint/2010/main" val="2293172746"/>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134</a:t>
            </a:fld>
            <a:endParaRPr lang="en-US" dirty="0"/>
          </a:p>
        </p:txBody>
      </p:sp>
    </p:spTree>
    <p:extLst>
      <p:ext uri="{BB962C8B-B14F-4D97-AF65-F5344CB8AC3E}">
        <p14:creationId xmlns:p14="http://schemas.microsoft.com/office/powerpoint/2010/main" val="3270307321"/>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135</a:t>
            </a:fld>
            <a:endParaRPr lang="en-US" dirty="0"/>
          </a:p>
        </p:txBody>
      </p:sp>
    </p:spTree>
    <p:extLst>
      <p:ext uri="{BB962C8B-B14F-4D97-AF65-F5344CB8AC3E}">
        <p14:creationId xmlns:p14="http://schemas.microsoft.com/office/powerpoint/2010/main" val="3171891392"/>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136</a:t>
            </a:fld>
            <a:endParaRPr lang="en-US" dirty="0"/>
          </a:p>
        </p:txBody>
      </p:sp>
    </p:spTree>
    <p:extLst>
      <p:ext uri="{BB962C8B-B14F-4D97-AF65-F5344CB8AC3E}">
        <p14:creationId xmlns:p14="http://schemas.microsoft.com/office/powerpoint/2010/main" val="657342753"/>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137</a:t>
            </a:fld>
            <a:endParaRPr lang="en-US" dirty="0"/>
          </a:p>
        </p:txBody>
      </p:sp>
    </p:spTree>
    <p:extLst>
      <p:ext uri="{BB962C8B-B14F-4D97-AF65-F5344CB8AC3E}">
        <p14:creationId xmlns:p14="http://schemas.microsoft.com/office/powerpoint/2010/main" val="66021619"/>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138</a:t>
            </a:fld>
            <a:endParaRPr lang="en-US" dirty="0"/>
          </a:p>
        </p:txBody>
      </p:sp>
    </p:spTree>
    <p:extLst>
      <p:ext uri="{BB962C8B-B14F-4D97-AF65-F5344CB8AC3E}">
        <p14:creationId xmlns:p14="http://schemas.microsoft.com/office/powerpoint/2010/main" val="46515943"/>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139</a:t>
            </a:fld>
            <a:endParaRPr lang="en-US" dirty="0"/>
          </a:p>
        </p:txBody>
      </p:sp>
    </p:spTree>
    <p:extLst>
      <p:ext uri="{BB962C8B-B14F-4D97-AF65-F5344CB8AC3E}">
        <p14:creationId xmlns:p14="http://schemas.microsoft.com/office/powerpoint/2010/main" val="1224522222"/>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140</a:t>
            </a:fld>
            <a:endParaRPr lang="en-US" dirty="0"/>
          </a:p>
        </p:txBody>
      </p:sp>
    </p:spTree>
    <p:extLst>
      <p:ext uri="{BB962C8B-B14F-4D97-AF65-F5344CB8AC3E}">
        <p14:creationId xmlns:p14="http://schemas.microsoft.com/office/powerpoint/2010/main" val="582117635"/>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141</a:t>
            </a:fld>
            <a:endParaRPr lang="en-US" dirty="0"/>
          </a:p>
        </p:txBody>
      </p:sp>
    </p:spTree>
    <p:extLst>
      <p:ext uri="{BB962C8B-B14F-4D97-AF65-F5344CB8AC3E}">
        <p14:creationId xmlns:p14="http://schemas.microsoft.com/office/powerpoint/2010/main" val="3683900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2634800024"/>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142</a:t>
            </a:fld>
            <a:endParaRPr lang="en-US" dirty="0"/>
          </a:p>
        </p:txBody>
      </p:sp>
    </p:spTree>
    <p:extLst>
      <p:ext uri="{BB962C8B-B14F-4D97-AF65-F5344CB8AC3E}">
        <p14:creationId xmlns:p14="http://schemas.microsoft.com/office/powerpoint/2010/main" val="2277566264"/>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143</a:t>
            </a:fld>
            <a:endParaRPr lang="en-US" dirty="0"/>
          </a:p>
        </p:txBody>
      </p:sp>
    </p:spTree>
    <p:extLst>
      <p:ext uri="{BB962C8B-B14F-4D97-AF65-F5344CB8AC3E}">
        <p14:creationId xmlns:p14="http://schemas.microsoft.com/office/powerpoint/2010/main" val="3598832409"/>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144</a:t>
            </a:fld>
            <a:endParaRPr lang="en-US" dirty="0"/>
          </a:p>
        </p:txBody>
      </p:sp>
    </p:spTree>
    <p:extLst>
      <p:ext uri="{BB962C8B-B14F-4D97-AF65-F5344CB8AC3E}">
        <p14:creationId xmlns:p14="http://schemas.microsoft.com/office/powerpoint/2010/main" val="2952458794"/>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145</a:t>
            </a:fld>
            <a:endParaRPr lang="en-US" dirty="0"/>
          </a:p>
        </p:txBody>
      </p:sp>
    </p:spTree>
    <p:extLst>
      <p:ext uri="{BB962C8B-B14F-4D97-AF65-F5344CB8AC3E}">
        <p14:creationId xmlns:p14="http://schemas.microsoft.com/office/powerpoint/2010/main" val="502020009"/>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146</a:t>
            </a:fld>
            <a:endParaRPr lang="en-US" dirty="0"/>
          </a:p>
        </p:txBody>
      </p:sp>
    </p:spTree>
    <p:extLst>
      <p:ext uri="{BB962C8B-B14F-4D97-AF65-F5344CB8AC3E}">
        <p14:creationId xmlns:p14="http://schemas.microsoft.com/office/powerpoint/2010/main" val="18078933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23748587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3354947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41368997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32396947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991290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2456189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338201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24164000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5038035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2087000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26</a:t>
            </a:fld>
            <a:endParaRPr lang="en-US" dirty="0"/>
          </a:p>
        </p:txBody>
      </p:sp>
    </p:spTree>
    <p:extLst>
      <p:ext uri="{BB962C8B-B14F-4D97-AF65-F5344CB8AC3E}">
        <p14:creationId xmlns:p14="http://schemas.microsoft.com/office/powerpoint/2010/main" val="15878734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11595370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34956761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22930918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28700367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368238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36842579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36660450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19834887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361518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19715988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37328221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948398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14588704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25126780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6975376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910337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62086626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12824267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327633117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31107872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46455461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39041854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98690093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25488562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230279905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47210627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257402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300510468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73481051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16797755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39338030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33858945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321641740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90633750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288460649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149940721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179301563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250925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38035935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338006046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226492485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184249348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360952632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3664538751"/>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347743712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6642839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306094623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836378511"/>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3096758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2743375766"/>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1137302871"/>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603480334"/>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91362988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75</a:t>
            </a:fld>
            <a:endParaRPr lang="en-US" dirty="0"/>
          </a:p>
        </p:txBody>
      </p:sp>
    </p:spTree>
    <p:extLst>
      <p:ext uri="{BB962C8B-B14F-4D97-AF65-F5344CB8AC3E}">
        <p14:creationId xmlns:p14="http://schemas.microsoft.com/office/powerpoint/2010/main" val="3036559635"/>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76</a:t>
            </a:fld>
            <a:endParaRPr lang="en-US" dirty="0"/>
          </a:p>
        </p:txBody>
      </p:sp>
    </p:spTree>
    <p:extLst>
      <p:ext uri="{BB962C8B-B14F-4D97-AF65-F5344CB8AC3E}">
        <p14:creationId xmlns:p14="http://schemas.microsoft.com/office/powerpoint/2010/main" val="2555059541"/>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77</a:t>
            </a:fld>
            <a:endParaRPr lang="en-US" dirty="0"/>
          </a:p>
        </p:txBody>
      </p:sp>
    </p:spTree>
    <p:extLst>
      <p:ext uri="{BB962C8B-B14F-4D97-AF65-F5344CB8AC3E}">
        <p14:creationId xmlns:p14="http://schemas.microsoft.com/office/powerpoint/2010/main" val="178717958"/>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78</a:t>
            </a:fld>
            <a:endParaRPr lang="en-US" dirty="0"/>
          </a:p>
        </p:txBody>
      </p:sp>
    </p:spTree>
    <p:extLst>
      <p:ext uri="{BB962C8B-B14F-4D97-AF65-F5344CB8AC3E}">
        <p14:creationId xmlns:p14="http://schemas.microsoft.com/office/powerpoint/2010/main" val="254995072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79</a:t>
            </a:fld>
            <a:endParaRPr lang="en-US" dirty="0"/>
          </a:p>
        </p:txBody>
      </p:sp>
    </p:spTree>
    <p:extLst>
      <p:ext uri="{BB962C8B-B14F-4D97-AF65-F5344CB8AC3E}">
        <p14:creationId xmlns:p14="http://schemas.microsoft.com/office/powerpoint/2010/main" val="15740281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80</a:t>
            </a:fld>
            <a:endParaRPr lang="en-US" dirty="0"/>
          </a:p>
        </p:txBody>
      </p:sp>
    </p:spTree>
    <p:extLst>
      <p:ext uri="{BB962C8B-B14F-4D97-AF65-F5344CB8AC3E}">
        <p14:creationId xmlns:p14="http://schemas.microsoft.com/office/powerpoint/2010/main" val="2942929776"/>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81</a:t>
            </a:fld>
            <a:endParaRPr lang="en-US" dirty="0"/>
          </a:p>
        </p:txBody>
      </p:sp>
    </p:spTree>
    <p:extLst>
      <p:ext uri="{BB962C8B-B14F-4D97-AF65-F5344CB8AC3E}">
        <p14:creationId xmlns:p14="http://schemas.microsoft.com/office/powerpoint/2010/main" val="279356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1239273317"/>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82</a:t>
            </a:fld>
            <a:endParaRPr lang="en-US" dirty="0"/>
          </a:p>
        </p:txBody>
      </p:sp>
    </p:spTree>
    <p:extLst>
      <p:ext uri="{BB962C8B-B14F-4D97-AF65-F5344CB8AC3E}">
        <p14:creationId xmlns:p14="http://schemas.microsoft.com/office/powerpoint/2010/main" val="2264740453"/>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83</a:t>
            </a:fld>
            <a:endParaRPr lang="en-US" dirty="0"/>
          </a:p>
        </p:txBody>
      </p:sp>
    </p:spTree>
    <p:extLst>
      <p:ext uri="{BB962C8B-B14F-4D97-AF65-F5344CB8AC3E}">
        <p14:creationId xmlns:p14="http://schemas.microsoft.com/office/powerpoint/2010/main" val="121380199"/>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84</a:t>
            </a:fld>
            <a:endParaRPr lang="en-US" dirty="0"/>
          </a:p>
        </p:txBody>
      </p:sp>
    </p:spTree>
    <p:extLst>
      <p:ext uri="{BB962C8B-B14F-4D97-AF65-F5344CB8AC3E}">
        <p14:creationId xmlns:p14="http://schemas.microsoft.com/office/powerpoint/2010/main" val="4221692288"/>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85</a:t>
            </a:fld>
            <a:endParaRPr lang="en-US" dirty="0"/>
          </a:p>
        </p:txBody>
      </p:sp>
    </p:spTree>
    <p:extLst>
      <p:ext uri="{BB962C8B-B14F-4D97-AF65-F5344CB8AC3E}">
        <p14:creationId xmlns:p14="http://schemas.microsoft.com/office/powerpoint/2010/main" val="239384028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86</a:t>
            </a:fld>
            <a:endParaRPr lang="en-US" dirty="0"/>
          </a:p>
        </p:txBody>
      </p:sp>
    </p:spTree>
    <p:extLst>
      <p:ext uri="{BB962C8B-B14F-4D97-AF65-F5344CB8AC3E}">
        <p14:creationId xmlns:p14="http://schemas.microsoft.com/office/powerpoint/2010/main" val="679939799"/>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87</a:t>
            </a:fld>
            <a:endParaRPr lang="en-US" dirty="0"/>
          </a:p>
        </p:txBody>
      </p:sp>
    </p:spTree>
    <p:extLst>
      <p:ext uri="{BB962C8B-B14F-4D97-AF65-F5344CB8AC3E}">
        <p14:creationId xmlns:p14="http://schemas.microsoft.com/office/powerpoint/2010/main" val="3343176968"/>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88</a:t>
            </a:fld>
            <a:endParaRPr lang="en-US" dirty="0"/>
          </a:p>
        </p:txBody>
      </p:sp>
    </p:spTree>
    <p:extLst>
      <p:ext uri="{BB962C8B-B14F-4D97-AF65-F5344CB8AC3E}">
        <p14:creationId xmlns:p14="http://schemas.microsoft.com/office/powerpoint/2010/main" val="3475838016"/>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89</a:t>
            </a:fld>
            <a:endParaRPr lang="en-US" dirty="0"/>
          </a:p>
        </p:txBody>
      </p:sp>
    </p:spTree>
    <p:extLst>
      <p:ext uri="{BB962C8B-B14F-4D97-AF65-F5344CB8AC3E}">
        <p14:creationId xmlns:p14="http://schemas.microsoft.com/office/powerpoint/2010/main" val="189277859"/>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90</a:t>
            </a:fld>
            <a:endParaRPr lang="en-US" dirty="0"/>
          </a:p>
        </p:txBody>
      </p:sp>
    </p:spTree>
    <p:extLst>
      <p:ext uri="{BB962C8B-B14F-4D97-AF65-F5344CB8AC3E}">
        <p14:creationId xmlns:p14="http://schemas.microsoft.com/office/powerpoint/2010/main" val="8548854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91</a:t>
            </a:fld>
            <a:endParaRPr lang="en-US" dirty="0"/>
          </a:p>
        </p:txBody>
      </p:sp>
    </p:spTree>
    <p:extLst>
      <p:ext uri="{BB962C8B-B14F-4D97-AF65-F5344CB8AC3E}">
        <p14:creationId xmlns:p14="http://schemas.microsoft.com/office/powerpoint/2010/main" val="3329013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2564198856"/>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92</a:t>
            </a:fld>
            <a:endParaRPr lang="en-US" dirty="0"/>
          </a:p>
        </p:txBody>
      </p:sp>
    </p:spTree>
    <p:extLst>
      <p:ext uri="{BB962C8B-B14F-4D97-AF65-F5344CB8AC3E}">
        <p14:creationId xmlns:p14="http://schemas.microsoft.com/office/powerpoint/2010/main" val="3515903128"/>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93</a:t>
            </a:fld>
            <a:endParaRPr lang="en-US" dirty="0"/>
          </a:p>
        </p:txBody>
      </p:sp>
    </p:spTree>
    <p:extLst>
      <p:ext uri="{BB962C8B-B14F-4D97-AF65-F5344CB8AC3E}">
        <p14:creationId xmlns:p14="http://schemas.microsoft.com/office/powerpoint/2010/main" val="3777779476"/>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94</a:t>
            </a:fld>
            <a:endParaRPr lang="en-US" dirty="0"/>
          </a:p>
        </p:txBody>
      </p:sp>
    </p:spTree>
    <p:extLst>
      <p:ext uri="{BB962C8B-B14F-4D97-AF65-F5344CB8AC3E}">
        <p14:creationId xmlns:p14="http://schemas.microsoft.com/office/powerpoint/2010/main" val="3676748085"/>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95</a:t>
            </a:fld>
            <a:endParaRPr lang="en-US" dirty="0"/>
          </a:p>
        </p:txBody>
      </p:sp>
    </p:spTree>
    <p:extLst>
      <p:ext uri="{BB962C8B-B14F-4D97-AF65-F5344CB8AC3E}">
        <p14:creationId xmlns:p14="http://schemas.microsoft.com/office/powerpoint/2010/main" val="83386425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96</a:t>
            </a:fld>
            <a:endParaRPr lang="en-US" dirty="0"/>
          </a:p>
        </p:txBody>
      </p:sp>
    </p:spTree>
    <p:extLst>
      <p:ext uri="{BB962C8B-B14F-4D97-AF65-F5344CB8AC3E}">
        <p14:creationId xmlns:p14="http://schemas.microsoft.com/office/powerpoint/2010/main" val="4169105592"/>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97</a:t>
            </a:fld>
            <a:endParaRPr lang="en-US" dirty="0"/>
          </a:p>
        </p:txBody>
      </p:sp>
    </p:spTree>
    <p:extLst>
      <p:ext uri="{BB962C8B-B14F-4D97-AF65-F5344CB8AC3E}">
        <p14:creationId xmlns:p14="http://schemas.microsoft.com/office/powerpoint/2010/main" val="1481594245"/>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98</a:t>
            </a:fld>
            <a:endParaRPr lang="en-US" dirty="0"/>
          </a:p>
        </p:txBody>
      </p:sp>
    </p:spTree>
    <p:extLst>
      <p:ext uri="{BB962C8B-B14F-4D97-AF65-F5344CB8AC3E}">
        <p14:creationId xmlns:p14="http://schemas.microsoft.com/office/powerpoint/2010/main" val="2571531781"/>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99</a:t>
            </a:fld>
            <a:endParaRPr lang="en-US" dirty="0"/>
          </a:p>
        </p:txBody>
      </p:sp>
    </p:spTree>
    <p:extLst>
      <p:ext uri="{BB962C8B-B14F-4D97-AF65-F5344CB8AC3E}">
        <p14:creationId xmlns:p14="http://schemas.microsoft.com/office/powerpoint/2010/main" val="285276225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100</a:t>
            </a:fld>
            <a:endParaRPr lang="en-US" dirty="0"/>
          </a:p>
        </p:txBody>
      </p:sp>
    </p:spTree>
    <p:extLst>
      <p:ext uri="{BB962C8B-B14F-4D97-AF65-F5344CB8AC3E}">
        <p14:creationId xmlns:p14="http://schemas.microsoft.com/office/powerpoint/2010/main" val="654380943"/>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101</a:t>
            </a:fld>
            <a:endParaRPr lang="en-US" dirty="0"/>
          </a:p>
        </p:txBody>
      </p:sp>
    </p:spTree>
    <p:extLst>
      <p:ext uri="{BB962C8B-B14F-4D97-AF65-F5344CB8AC3E}">
        <p14:creationId xmlns:p14="http://schemas.microsoft.com/office/powerpoint/2010/main" val="372989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41772"/>
            <a:ext cx="58293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2701528"/>
            <a:ext cx="51435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1BAC9430-8ABA-4E3E-88DC-F50153C77E50}" type="slidenum">
              <a:rPr lang="en-US" altLang="zh-TW" smtClean="0"/>
              <a:pPr>
                <a:defRPr/>
              </a:pPr>
              <a:t>‹#›</a:t>
            </a:fld>
            <a:endParaRPr lang="en-US" altLang="zh-TW" dirty="0"/>
          </a:p>
        </p:txBody>
      </p:sp>
    </p:spTree>
    <p:extLst>
      <p:ext uri="{BB962C8B-B14F-4D97-AF65-F5344CB8AC3E}">
        <p14:creationId xmlns:p14="http://schemas.microsoft.com/office/powerpoint/2010/main" val="3506322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CA20AD10-FDCF-4866-9706-80328829BE3D}" type="slidenum">
              <a:rPr lang="en-US" altLang="zh-TW" smtClean="0"/>
              <a:pPr>
                <a:defRPr/>
              </a:pPr>
              <a:t>‹#›</a:t>
            </a:fld>
            <a:endParaRPr lang="en-US" altLang="zh-TW" dirty="0"/>
          </a:p>
        </p:txBody>
      </p:sp>
    </p:spTree>
    <p:extLst>
      <p:ext uri="{BB962C8B-B14F-4D97-AF65-F5344CB8AC3E}">
        <p14:creationId xmlns:p14="http://schemas.microsoft.com/office/powerpoint/2010/main" val="340230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73844"/>
            <a:ext cx="1478756"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273844"/>
            <a:ext cx="4350544" cy="435887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5F691436-F2C7-4278-8AC1-2E81986E1960}" type="slidenum">
              <a:rPr lang="en-US" altLang="zh-TW" smtClean="0"/>
              <a:pPr>
                <a:defRPr/>
              </a:pPr>
              <a:t>‹#›</a:t>
            </a:fld>
            <a:endParaRPr lang="en-US" altLang="zh-TW" dirty="0"/>
          </a:p>
        </p:txBody>
      </p:sp>
    </p:spTree>
    <p:extLst>
      <p:ext uri="{BB962C8B-B14F-4D97-AF65-F5344CB8AC3E}">
        <p14:creationId xmlns:p14="http://schemas.microsoft.com/office/powerpoint/2010/main" val="1643893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9D59490A-CB96-49FD-85DC-2819EB5843E7}" type="slidenum">
              <a:rPr lang="en-US" altLang="zh-TW" smtClean="0"/>
              <a:pPr>
                <a:defRPr/>
              </a:pPr>
              <a:t>‹#›</a:t>
            </a:fld>
            <a:endParaRPr lang="en-US" altLang="zh-TW" dirty="0"/>
          </a:p>
        </p:txBody>
      </p:sp>
    </p:spTree>
    <p:extLst>
      <p:ext uri="{BB962C8B-B14F-4D97-AF65-F5344CB8AC3E}">
        <p14:creationId xmlns:p14="http://schemas.microsoft.com/office/powerpoint/2010/main" val="37163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1282305"/>
            <a:ext cx="5915025"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3442099"/>
            <a:ext cx="5915025" cy="1125140"/>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zh-TW" dirty="0"/>
          </a:p>
        </p:txBody>
      </p:sp>
      <p:sp>
        <p:nvSpPr>
          <p:cNvPr id="5" name="Footer Placeholder 4"/>
          <p:cNvSpPr>
            <a:spLocks noGrp="1"/>
          </p:cNvSpPr>
          <p:nvPr>
            <p:ph type="ftr" sz="quarter" idx="11"/>
          </p:nvPr>
        </p:nvSpPr>
        <p:spPr/>
        <p:txBody>
          <a:bodyPr/>
          <a:lstStyle/>
          <a:p>
            <a:pPr>
              <a:defRPr/>
            </a:pPr>
            <a:endParaRPr lang="en-US" altLang="zh-TW" dirty="0"/>
          </a:p>
        </p:txBody>
      </p:sp>
      <p:sp>
        <p:nvSpPr>
          <p:cNvPr id="6" name="Slide Number Placeholder 5"/>
          <p:cNvSpPr>
            <a:spLocks noGrp="1"/>
          </p:cNvSpPr>
          <p:nvPr>
            <p:ph type="sldNum" sz="quarter" idx="12"/>
          </p:nvPr>
        </p:nvSpPr>
        <p:spPr/>
        <p:txBody>
          <a:bodyPr/>
          <a:lstStyle/>
          <a:p>
            <a:pPr>
              <a:defRPr/>
            </a:pPr>
            <a:fld id="{F85ABB10-0584-4F54-B621-599729285C29}" type="slidenum">
              <a:rPr lang="en-US" altLang="zh-TW" smtClean="0"/>
              <a:pPr>
                <a:defRPr/>
              </a:pPr>
              <a:t>‹#›</a:t>
            </a:fld>
            <a:endParaRPr lang="en-US" altLang="zh-TW" dirty="0"/>
          </a:p>
        </p:txBody>
      </p:sp>
    </p:spTree>
    <p:extLst>
      <p:ext uri="{BB962C8B-B14F-4D97-AF65-F5344CB8AC3E}">
        <p14:creationId xmlns:p14="http://schemas.microsoft.com/office/powerpoint/2010/main" val="2475100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1369219"/>
            <a:ext cx="2914650" cy="326350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455CB21F-9AB4-4804-8AC6-B41C114221CC}" type="slidenum">
              <a:rPr lang="en-US" altLang="zh-TW" smtClean="0"/>
              <a:pPr>
                <a:defRPr/>
              </a:pPr>
              <a:t>‹#›</a:t>
            </a:fld>
            <a:endParaRPr lang="en-US" altLang="zh-TW" dirty="0"/>
          </a:p>
        </p:txBody>
      </p:sp>
    </p:spTree>
    <p:extLst>
      <p:ext uri="{BB962C8B-B14F-4D97-AF65-F5344CB8AC3E}">
        <p14:creationId xmlns:p14="http://schemas.microsoft.com/office/powerpoint/2010/main" val="191632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273845"/>
            <a:ext cx="5915025"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1260872"/>
            <a:ext cx="2901255"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1878806"/>
            <a:ext cx="2901255"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1260872"/>
            <a:ext cx="2915543"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1878806"/>
            <a:ext cx="2915543" cy="27634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zh-TW" dirty="0"/>
          </a:p>
        </p:txBody>
      </p:sp>
      <p:sp>
        <p:nvSpPr>
          <p:cNvPr id="8" name="Footer Placeholder 7"/>
          <p:cNvSpPr>
            <a:spLocks noGrp="1"/>
          </p:cNvSpPr>
          <p:nvPr>
            <p:ph type="ftr" sz="quarter" idx="11"/>
          </p:nvPr>
        </p:nvSpPr>
        <p:spPr/>
        <p:txBody>
          <a:bodyPr/>
          <a:lstStyle/>
          <a:p>
            <a:pPr>
              <a:defRPr/>
            </a:pPr>
            <a:endParaRPr lang="en-US" altLang="zh-TW" dirty="0"/>
          </a:p>
        </p:txBody>
      </p:sp>
      <p:sp>
        <p:nvSpPr>
          <p:cNvPr id="9" name="Slide Number Placeholder 8"/>
          <p:cNvSpPr>
            <a:spLocks noGrp="1"/>
          </p:cNvSpPr>
          <p:nvPr>
            <p:ph type="sldNum" sz="quarter" idx="12"/>
          </p:nvPr>
        </p:nvSpPr>
        <p:spPr/>
        <p:txBody>
          <a:bodyPr/>
          <a:lstStyle/>
          <a:p>
            <a:pPr>
              <a:defRPr/>
            </a:pPr>
            <a:fld id="{D1C65251-CE47-4B02-9E53-4394647F75F3}" type="slidenum">
              <a:rPr lang="en-US" altLang="zh-TW" smtClean="0"/>
              <a:pPr>
                <a:defRPr/>
              </a:pPr>
              <a:t>‹#›</a:t>
            </a:fld>
            <a:endParaRPr lang="en-US" altLang="zh-TW" dirty="0"/>
          </a:p>
        </p:txBody>
      </p:sp>
    </p:spTree>
    <p:extLst>
      <p:ext uri="{BB962C8B-B14F-4D97-AF65-F5344CB8AC3E}">
        <p14:creationId xmlns:p14="http://schemas.microsoft.com/office/powerpoint/2010/main" val="1322885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zh-TW" dirty="0"/>
          </a:p>
        </p:txBody>
      </p:sp>
      <p:sp>
        <p:nvSpPr>
          <p:cNvPr id="4" name="Footer Placeholder 3"/>
          <p:cNvSpPr>
            <a:spLocks noGrp="1"/>
          </p:cNvSpPr>
          <p:nvPr>
            <p:ph type="ftr" sz="quarter" idx="11"/>
          </p:nvPr>
        </p:nvSpPr>
        <p:spPr/>
        <p:txBody>
          <a:bodyPr/>
          <a:lstStyle/>
          <a:p>
            <a:pPr>
              <a:defRPr/>
            </a:pPr>
            <a:endParaRPr lang="en-US" altLang="zh-TW" dirty="0"/>
          </a:p>
        </p:txBody>
      </p:sp>
      <p:sp>
        <p:nvSpPr>
          <p:cNvPr id="5" name="Slide Number Placeholder 4"/>
          <p:cNvSpPr>
            <a:spLocks noGrp="1"/>
          </p:cNvSpPr>
          <p:nvPr>
            <p:ph type="sldNum" sz="quarter" idx="12"/>
          </p:nvPr>
        </p:nvSpPr>
        <p:spPr/>
        <p:txBody>
          <a:bodyPr/>
          <a:lstStyle/>
          <a:p>
            <a:pPr>
              <a:defRPr/>
            </a:pPr>
            <a:fld id="{C6E27F66-7B23-4242-84F8-7EDA0205F3AA}" type="slidenum">
              <a:rPr lang="en-US" altLang="zh-TW" smtClean="0"/>
              <a:pPr>
                <a:defRPr/>
              </a:pPr>
              <a:t>‹#›</a:t>
            </a:fld>
            <a:endParaRPr lang="en-US" altLang="zh-TW" dirty="0"/>
          </a:p>
        </p:txBody>
      </p:sp>
    </p:spTree>
    <p:extLst>
      <p:ext uri="{BB962C8B-B14F-4D97-AF65-F5344CB8AC3E}">
        <p14:creationId xmlns:p14="http://schemas.microsoft.com/office/powerpoint/2010/main" val="219751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zh-TW" dirty="0"/>
          </a:p>
        </p:txBody>
      </p:sp>
      <p:sp>
        <p:nvSpPr>
          <p:cNvPr id="3" name="Footer Placeholder 2"/>
          <p:cNvSpPr>
            <a:spLocks noGrp="1"/>
          </p:cNvSpPr>
          <p:nvPr>
            <p:ph type="ftr" sz="quarter" idx="11"/>
          </p:nvPr>
        </p:nvSpPr>
        <p:spPr/>
        <p:txBody>
          <a:bodyPr/>
          <a:lstStyle/>
          <a:p>
            <a:pPr>
              <a:defRPr/>
            </a:pPr>
            <a:endParaRPr lang="en-US" altLang="zh-TW" dirty="0"/>
          </a:p>
        </p:txBody>
      </p:sp>
      <p:sp>
        <p:nvSpPr>
          <p:cNvPr id="4" name="Slide Number Placeholder 3"/>
          <p:cNvSpPr>
            <a:spLocks noGrp="1"/>
          </p:cNvSpPr>
          <p:nvPr>
            <p:ph type="sldNum" sz="quarter" idx="12"/>
          </p:nvPr>
        </p:nvSpPr>
        <p:spPr/>
        <p:txBody>
          <a:bodyPr/>
          <a:lstStyle/>
          <a:p>
            <a:pPr>
              <a:defRPr/>
            </a:pPr>
            <a:fld id="{4C246FED-D53E-4E16-9A23-6973C9993251}" type="slidenum">
              <a:rPr lang="en-US" altLang="zh-TW" smtClean="0"/>
              <a:pPr>
                <a:defRPr/>
              </a:pPr>
              <a:t>‹#›</a:t>
            </a:fld>
            <a:endParaRPr lang="en-US" altLang="zh-TW" dirty="0"/>
          </a:p>
        </p:txBody>
      </p:sp>
    </p:spTree>
    <p:extLst>
      <p:ext uri="{BB962C8B-B14F-4D97-AF65-F5344CB8AC3E}">
        <p14:creationId xmlns:p14="http://schemas.microsoft.com/office/powerpoint/2010/main" val="1109128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740570"/>
            <a:ext cx="3471863"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C0020BC5-845F-41D8-A555-566FDE8E95B7}" type="slidenum">
              <a:rPr lang="en-US" altLang="zh-TW" smtClean="0"/>
              <a:pPr>
                <a:defRPr/>
              </a:pPr>
              <a:t>‹#›</a:t>
            </a:fld>
            <a:endParaRPr lang="en-US" altLang="zh-TW" dirty="0"/>
          </a:p>
        </p:txBody>
      </p:sp>
    </p:spTree>
    <p:extLst>
      <p:ext uri="{BB962C8B-B14F-4D97-AF65-F5344CB8AC3E}">
        <p14:creationId xmlns:p14="http://schemas.microsoft.com/office/powerpoint/2010/main" val="974142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342900"/>
            <a:ext cx="2211884"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740570"/>
            <a:ext cx="3471863"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a:t>Click icon to add picture</a:t>
            </a:r>
          </a:p>
        </p:txBody>
      </p:sp>
      <p:sp>
        <p:nvSpPr>
          <p:cNvPr id="4" name="Text Placeholder 3"/>
          <p:cNvSpPr>
            <a:spLocks noGrp="1"/>
          </p:cNvSpPr>
          <p:nvPr>
            <p:ph type="body" sz="half" idx="2"/>
          </p:nvPr>
        </p:nvSpPr>
        <p:spPr>
          <a:xfrm>
            <a:off x="472381" y="1543050"/>
            <a:ext cx="2211884"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zh-TW" dirty="0"/>
          </a:p>
        </p:txBody>
      </p:sp>
      <p:sp>
        <p:nvSpPr>
          <p:cNvPr id="6" name="Footer Placeholder 5"/>
          <p:cNvSpPr>
            <a:spLocks noGrp="1"/>
          </p:cNvSpPr>
          <p:nvPr>
            <p:ph type="ftr" sz="quarter" idx="11"/>
          </p:nvPr>
        </p:nvSpPr>
        <p:spPr/>
        <p:txBody>
          <a:bodyPr/>
          <a:lstStyle/>
          <a:p>
            <a:pPr>
              <a:defRPr/>
            </a:pPr>
            <a:endParaRPr lang="en-US" altLang="zh-TW" dirty="0"/>
          </a:p>
        </p:txBody>
      </p:sp>
      <p:sp>
        <p:nvSpPr>
          <p:cNvPr id="7" name="Slide Number Placeholder 6"/>
          <p:cNvSpPr>
            <a:spLocks noGrp="1"/>
          </p:cNvSpPr>
          <p:nvPr>
            <p:ph type="sldNum" sz="quarter" idx="12"/>
          </p:nvPr>
        </p:nvSpPr>
        <p:spPr/>
        <p:txBody>
          <a:bodyPr/>
          <a:lstStyle/>
          <a:p>
            <a:pPr>
              <a:defRPr/>
            </a:pPr>
            <a:fld id="{0E658563-8057-4492-9BF0-7A3A013D30F0}" type="slidenum">
              <a:rPr lang="en-US" altLang="zh-TW" smtClean="0"/>
              <a:pPr>
                <a:defRPr/>
              </a:pPr>
              <a:t>‹#›</a:t>
            </a:fld>
            <a:endParaRPr lang="en-US" altLang="zh-TW" dirty="0"/>
          </a:p>
        </p:txBody>
      </p:sp>
    </p:spTree>
    <p:extLst>
      <p:ext uri="{BB962C8B-B14F-4D97-AF65-F5344CB8AC3E}">
        <p14:creationId xmlns:p14="http://schemas.microsoft.com/office/powerpoint/2010/main" val="210234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73845"/>
            <a:ext cx="5915025"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1369219"/>
            <a:ext cx="5915025"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4767264"/>
            <a:ext cx="154305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zh-TW" dirty="0"/>
          </a:p>
        </p:txBody>
      </p:sp>
      <p:sp>
        <p:nvSpPr>
          <p:cNvPr id="5" name="Footer Placeholder 4"/>
          <p:cNvSpPr>
            <a:spLocks noGrp="1"/>
          </p:cNvSpPr>
          <p:nvPr>
            <p:ph type="ftr" sz="quarter" idx="3"/>
          </p:nvPr>
        </p:nvSpPr>
        <p:spPr>
          <a:xfrm>
            <a:off x="2271713" y="4767264"/>
            <a:ext cx="2314575"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zh-TW" dirty="0"/>
          </a:p>
        </p:txBody>
      </p:sp>
      <p:sp>
        <p:nvSpPr>
          <p:cNvPr id="6" name="Slide Number Placeholder 5"/>
          <p:cNvSpPr>
            <a:spLocks noGrp="1"/>
          </p:cNvSpPr>
          <p:nvPr>
            <p:ph type="sldNum" sz="quarter" idx="4"/>
          </p:nvPr>
        </p:nvSpPr>
        <p:spPr>
          <a:xfrm>
            <a:off x="4843463" y="4767264"/>
            <a:ext cx="154305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2CD08CDC-0D5D-440D-876A-4DAFD38B0DF5}" type="slidenum">
              <a:rPr lang="en-US" altLang="zh-TW" smtClean="0"/>
              <a:pPr>
                <a:defRPr/>
              </a:pPr>
              <a:t>‹#›</a:t>
            </a:fld>
            <a:endParaRPr lang="en-US" altLang="zh-TW" dirty="0"/>
          </a:p>
        </p:txBody>
      </p:sp>
    </p:spTree>
    <p:extLst>
      <p:ext uri="{BB962C8B-B14F-4D97-AF65-F5344CB8AC3E}">
        <p14:creationId xmlns:p14="http://schemas.microsoft.com/office/powerpoint/2010/main" val="3882782298"/>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4339650"/>
          </a:xfrm>
          <a:prstGeom prst="rect">
            <a:avLst/>
          </a:prstGeom>
        </p:spPr>
        <p:txBody>
          <a:bodyPr wrap="square">
            <a:spAutoFit/>
          </a:bodyPr>
          <a:lstStyle/>
          <a:p>
            <a:pPr algn="ctr"/>
            <a:r>
              <a:rPr lang="zh-TW" altLang="en-US" sz="6400" b="1" dirty="0">
                <a:latin typeface="Microsoft JhengHei" panose="020B0604030504040204" pitchFamily="34" charset="-120"/>
                <a:ea typeface="Microsoft JhengHei" panose="020B0604030504040204" pitchFamily="34" charset="-120"/>
              </a:rPr>
              <a:t>洗禮的意義</a:t>
            </a:r>
            <a:endParaRPr lang="en-US" altLang="zh-TW" sz="6400" b="1" dirty="0">
              <a:latin typeface="Microsoft JhengHei" panose="020B0604030504040204" pitchFamily="34" charset="-120"/>
              <a:ea typeface="Microsoft JhengHei" panose="020B0604030504040204" pitchFamily="34" charset="-120"/>
            </a:endParaRPr>
          </a:p>
          <a:p>
            <a:pPr algn="ctr"/>
            <a:endParaRPr lang="en-US" altLang="zh-TW" sz="2000" b="1" dirty="0">
              <a:latin typeface="Microsoft JhengHei" panose="020B0604030504040204" pitchFamily="34" charset="-120"/>
              <a:ea typeface="Microsoft JhengHei" panose="020B0604030504040204" pitchFamily="34" charset="-120"/>
            </a:endParaRPr>
          </a:p>
          <a:p>
            <a:pPr algn="ctr"/>
            <a:r>
              <a:rPr lang="zh-TW" altLang="en-US" sz="6400" b="1" dirty="0">
                <a:latin typeface="Microsoft JhengHei" panose="020B0604030504040204" pitchFamily="34" charset="-120"/>
                <a:ea typeface="Microsoft JhengHei" panose="020B0604030504040204" pitchFamily="34" charset="-120"/>
              </a:rPr>
              <a:t>經文</a:t>
            </a:r>
            <a:r>
              <a:rPr lang="en-US" altLang="zh-TW" sz="6400" b="1" dirty="0">
                <a:latin typeface="Microsoft JhengHei" panose="020B0604030504040204" pitchFamily="34" charset="-120"/>
                <a:ea typeface="Microsoft JhengHei" panose="020B0604030504040204" pitchFamily="34" charset="-120"/>
              </a:rPr>
              <a:t>: </a:t>
            </a:r>
          </a:p>
          <a:p>
            <a:pPr algn="ctr"/>
            <a:r>
              <a:rPr lang="zh-TW" altLang="en-US" sz="6400" b="1" dirty="0">
                <a:latin typeface="Microsoft JhengHei" panose="020B0604030504040204" pitchFamily="34" charset="-120"/>
                <a:ea typeface="Microsoft JhengHei" panose="020B0604030504040204" pitchFamily="34" charset="-120"/>
              </a:rPr>
              <a:t>羅馬書 </a:t>
            </a:r>
            <a:r>
              <a:rPr lang="en-US" altLang="zh-TW" sz="6400" b="1" dirty="0">
                <a:latin typeface="Microsoft JhengHei" panose="020B0604030504040204" pitchFamily="34" charset="-120"/>
                <a:ea typeface="Microsoft JhengHei" panose="020B0604030504040204" pitchFamily="34" charset="-120"/>
              </a:rPr>
              <a:t>6:1-1 4</a:t>
            </a:r>
            <a:endParaRPr lang="en-US" altLang="zh-TW" sz="6400" b="1" dirty="0">
              <a:ea typeface="Microsoft JhengHei" panose="020B0604030504040204" pitchFamily="34" charset="-120"/>
            </a:endParaRPr>
          </a:p>
          <a:p>
            <a:pPr algn="ctr"/>
            <a:endParaRPr lang="en-US" altLang="zh-TW" sz="6400" b="1" dirty="0">
              <a:ea typeface="Microsoft JhengHei" panose="020B0604030504040204" pitchFamily="34" charset="-120"/>
            </a:endParaRPr>
          </a:p>
        </p:txBody>
      </p:sp>
    </p:spTree>
    <p:extLst>
      <p:ext uri="{BB962C8B-B14F-4D97-AF65-F5344CB8AC3E}">
        <p14:creationId xmlns:p14="http://schemas.microsoft.com/office/powerpoint/2010/main" val="180882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也不要將你們的肢體獻給罪做不義的器具，倒要像從死裡復活的人，將自己獻給神，並將肢體做義的器具獻給神。</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03450912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但醫治的信心和得救的信心是完全不同的兩件事。醫治是一個請求，但救恩是個人屈服於神的決定。</a:t>
            </a:r>
          </a:p>
        </p:txBody>
      </p:sp>
    </p:spTree>
    <p:extLst>
      <p:ext uri="{BB962C8B-B14F-4D97-AF65-F5344CB8AC3E}">
        <p14:creationId xmlns:p14="http://schemas.microsoft.com/office/powerpoint/2010/main" val="321561069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有人可以為你請求得醫治，但沒有人可以為另一個人做出接受救恩的決定。</a:t>
            </a:r>
          </a:p>
        </p:txBody>
      </p:sp>
    </p:spTree>
    <p:extLst>
      <p:ext uri="{BB962C8B-B14F-4D97-AF65-F5344CB8AC3E}">
        <p14:creationId xmlns:p14="http://schemas.microsoft.com/office/powerpoint/2010/main" val="192752307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90931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有些人相信，如果孩子受洗，神會幫助保護他。事實上，無論信仰如何，都無法百分之百保證任何人的安全。</a:t>
            </a:r>
          </a:p>
          <a:p>
            <a:r>
              <a:rPr lang="zh-TW" altLang="en-US" sz="5400" b="1" kern="1000" spc="-38" dirty="0">
                <a:latin typeface="Microsoft JhengHei" panose="020B0604030504040204" pitchFamily="34" charset="-120"/>
                <a:ea typeface="Microsoft JhengHei" panose="020B0604030504040204" pitchFamily="34" charset="-120"/>
              </a:rPr>
              <a:t> </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26442047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否則我們就不會有因意外或疾病而死亡的基督徒。</a:t>
            </a:r>
          </a:p>
        </p:txBody>
      </p:sp>
    </p:spTree>
    <p:extLst>
      <p:ext uri="{BB962C8B-B14F-4D97-AF65-F5344CB8AC3E}">
        <p14:creationId xmlns:p14="http://schemas.microsoft.com/office/powerpoint/2010/main" val="195108963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我不相信嬰兒洗禮有任何真正的意義，因為受洗的人還不能選擇他的信仰和承諾。</a:t>
            </a:r>
          </a:p>
        </p:txBody>
      </p:sp>
    </p:spTree>
    <p:extLst>
      <p:ext uri="{BB962C8B-B14F-4D97-AF65-F5344CB8AC3E}">
        <p14:creationId xmlns:p14="http://schemas.microsoft.com/office/powerpoint/2010/main" val="189336799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兩個嬰兒的婚禮並不意味著他們彼此相愛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他們根本不知道什麼是愛和承諾。</a:t>
            </a:r>
          </a:p>
        </p:txBody>
      </p:sp>
    </p:spTree>
    <p:extLst>
      <p:ext uri="{BB962C8B-B14F-4D97-AF65-F5344CB8AC3E}">
        <p14:creationId xmlns:p14="http://schemas.microsoft.com/office/powerpoint/2010/main" val="355369678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請記住，信心先於洗禮。不信神的洗禮是沒有意義、沒有效果的。</a:t>
            </a:r>
          </a:p>
        </p:txBody>
      </p:sp>
    </p:spTree>
    <p:extLst>
      <p:ext uri="{BB962C8B-B14F-4D97-AF65-F5344CB8AC3E}">
        <p14:creationId xmlns:p14="http://schemas.microsoft.com/office/powerpoint/2010/main" val="250256275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如果你不足夠的明白某件事，你就不可能對那事有真正的信心</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23043317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正如我之前多次提到的</a:t>
            </a:r>
            <a:r>
              <a:rPr lang="en-US" altLang="zh-TW" sz="5600" b="1" kern="1000" spc="-38" dirty="0">
                <a:latin typeface="Microsoft JhengHei" panose="020B0604030504040204" pitchFamily="34" charset="-120"/>
                <a:ea typeface="Microsoft JhengHei" panose="020B0604030504040204" pitchFamily="34" charset="-120"/>
              </a:rPr>
              <a:t>:</a:t>
            </a:r>
            <a:r>
              <a:rPr lang="zh-TW" altLang="en-US" sz="5600" b="1" kern="1000" spc="-38" dirty="0">
                <a:latin typeface="Microsoft JhengHei" panose="020B0604030504040204" pitchFamily="34" charset="-120"/>
                <a:ea typeface="Microsoft JhengHei" panose="020B0604030504040204" pitchFamily="34" charset="-120"/>
              </a:rPr>
              <a:t>「神沒有孫子」。 每個人都需要做出他個人的決定，接受耶穌作為他的主宰和救主。</a:t>
            </a:r>
          </a:p>
        </p:txBody>
      </p:sp>
    </p:spTree>
    <p:extLst>
      <p:ext uri="{BB962C8B-B14F-4D97-AF65-F5344CB8AC3E}">
        <p14:creationId xmlns:p14="http://schemas.microsoft.com/office/powerpoint/2010/main" val="15956880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沒有其他人，包括是自己的父母，可以為他做出這個決定。</a:t>
            </a:r>
          </a:p>
        </p:txBody>
      </p:sp>
    </p:spTree>
    <p:extLst>
      <p:ext uri="{BB962C8B-B14F-4D97-AF65-F5344CB8AC3E}">
        <p14:creationId xmlns:p14="http://schemas.microsoft.com/office/powerpoint/2010/main" val="1573114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41632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罪必不能做你們的主，因你們不在律法之下，乃在恩典之下。</a:t>
            </a:r>
          </a:p>
          <a:p>
            <a:r>
              <a:rPr lang="zh-TW" altLang="en-US" sz="5400" b="1" kern="1000" spc="-38" dirty="0">
                <a:latin typeface="Microsoft JhengHei" panose="020B0604030504040204" pitchFamily="34" charset="-120"/>
                <a:ea typeface="Microsoft JhengHei" panose="020B0604030504040204" pitchFamily="34" charset="-120"/>
              </a:rPr>
              <a:t> </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8753794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如何進行洗禮也是基督徒之間爭論的焦點</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61024714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有些基督教派通過在人身上灑幾滴水來實行洗禮。這就是所謂的「點水禮」。</a:t>
            </a:r>
          </a:p>
        </p:txBody>
      </p:sp>
    </p:spTree>
    <p:extLst>
      <p:ext uri="{BB962C8B-B14F-4D97-AF65-F5344CB8AC3E}">
        <p14:creationId xmlns:p14="http://schemas.microsoft.com/office/powerpoint/2010/main" val="36678007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有些人把水倒在人的額頭上，尤其是嬰兒。這就是所謂的「灌水禮」。</a:t>
            </a:r>
          </a:p>
        </p:txBody>
      </p:sp>
    </p:spTree>
    <p:extLst>
      <p:ext uri="{BB962C8B-B14F-4D97-AF65-F5344CB8AC3E}">
        <p14:creationId xmlns:p14="http://schemas.microsoft.com/office/powerpoint/2010/main" val="354918295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後來的團體，從浸信會重新開始，認為應該完全浸入水中。這就是所謂的「浸水禮」。</a:t>
            </a:r>
          </a:p>
        </p:txBody>
      </p:sp>
    </p:spTree>
    <p:extLst>
      <p:ext uri="{BB962C8B-B14F-4D97-AF65-F5344CB8AC3E}">
        <p14:creationId xmlns:p14="http://schemas.microsoft.com/office/powerpoint/2010/main" val="306410755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「洗禮」一詞源自希臘語「 </a:t>
            </a:r>
            <a:r>
              <a:rPr lang="en-US" altLang="zh-TW" sz="5800" b="1" kern="1000" spc="-38" dirty="0" err="1">
                <a:latin typeface="Microsoft JhengHei" panose="020B0604030504040204" pitchFamily="34" charset="-120"/>
                <a:ea typeface="Microsoft JhengHei" panose="020B0604030504040204" pitchFamily="34" charset="-120"/>
              </a:rPr>
              <a:t>baptizo</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」，意思是「沉浸」。</a:t>
            </a:r>
          </a:p>
        </p:txBody>
      </p:sp>
    </p:spTree>
    <p:extLst>
      <p:ext uri="{BB962C8B-B14F-4D97-AF65-F5344CB8AC3E}">
        <p14:creationId xmlns:p14="http://schemas.microsoft.com/office/powerpoint/2010/main" val="1175630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聖經中沒有任何地方提到點水禮或灌水禮是洗禮的形式。耶穌本人也浸到水裡了。</a:t>
            </a:r>
          </a:p>
        </p:txBody>
      </p:sp>
    </p:spTree>
    <p:extLst>
      <p:ext uri="{BB962C8B-B14F-4D97-AF65-F5344CB8AC3E}">
        <p14:creationId xmlns:p14="http://schemas.microsoft.com/office/powerpoint/2010/main" val="335907695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伊索比亞的太監直到找到了一些水後才接受洗禮。大概足以讓他完全浸入。</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使徒行傳 </a:t>
            </a:r>
            <a:r>
              <a:rPr lang="en-US" altLang="zh-TW" sz="5800" b="1" kern="1000" spc="-38" dirty="0">
                <a:latin typeface="Microsoft JhengHei" panose="020B0604030504040204" pitchFamily="34" charset="-120"/>
                <a:ea typeface="Microsoft JhengHei" panose="020B0604030504040204" pitchFamily="34" charset="-120"/>
              </a:rPr>
              <a:t>8:36-39)</a:t>
            </a:r>
          </a:p>
        </p:txBody>
      </p:sp>
    </p:spTree>
    <p:extLst>
      <p:ext uri="{BB962C8B-B14F-4D97-AF65-F5344CB8AC3E}">
        <p14:creationId xmlns:p14="http://schemas.microsoft.com/office/powerpoint/2010/main" val="167420521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755422"/>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但點水禮和灌水禮是如何開始的呢？</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0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一些人推測，點水禮成為一種做法是由於歷史原因。</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5989494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當基督徒受到羅馬帝國的迫害時，他們不得不躲藏起來，不能公開在河裡進行水洗禮。</a:t>
            </a:r>
          </a:p>
        </p:txBody>
      </p:sp>
    </p:spTree>
    <p:extLst>
      <p:ext uri="{BB962C8B-B14F-4D97-AF65-F5344CB8AC3E}">
        <p14:creationId xmlns:p14="http://schemas.microsoft.com/office/powerpoint/2010/main" val="127219048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2431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當教會開始實行嬰兒洗禮時，灌水可能已經成為一種變通的慣例。</a:t>
            </a:r>
          </a:p>
          <a:p>
            <a:r>
              <a:rPr lang="zh-TW" altLang="en-US" sz="5600" b="1" kern="1000" spc="-38" dirty="0">
                <a:latin typeface="Microsoft JhengHei" panose="020B0604030504040204" pitchFamily="34" charset="-120"/>
                <a:ea typeface="Microsoft JhengHei" panose="020B0604030504040204" pitchFamily="34" charset="-120"/>
              </a:rPr>
              <a:t>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08105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ACD94E6-1080-4EB5-92AA-AACB419E980F}"/>
              </a:ext>
            </a:extLst>
          </p:cNvPr>
          <p:cNvSpPr/>
          <p:nvPr/>
        </p:nvSpPr>
        <p:spPr>
          <a:xfrm>
            <a:off x="229743" y="742950"/>
            <a:ext cx="6398513" cy="2062103"/>
          </a:xfrm>
          <a:prstGeom prst="rect">
            <a:avLst/>
          </a:prstGeom>
        </p:spPr>
        <p:txBody>
          <a:bodyPr wrap="square">
            <a:spAutoFit/>
          </a:bodyPr>
          <a:lstStyle/>
          <a:p>
            <a:pPr algn="ctr"/>
            <a:endParaRPr lang="en-US" altLang="zh-TW" sz="6400" b="1" dirty="0">
              <a:latin typeface="Microsoft JhengHei" panose="020B0604030504040204" pitchFamily="34" charset="-120"/>
              <a:ea typeface="Microsoft JhengHei" panose="020B0604030504040204" pitchFamily="34" charset="-120"/>
            </a:endParaRPr>
          </a:p>
          <a:p>
            <a:pPr algn="ctr"/>
            <a:r>
              <a:rPr lang="zh-TW" altLang="en-US" sz="6400" b="1" dirty="0">
                <a:latin typeface="Microsoft JhengHei" panose="020B0604030504040204" pitchFamily="34" charset="-120"/>
                <a:ea typeface="Microsoft JhengHei" panose="020B0604030504040204" pitchFamily="34" charset="-120"/>
              </a:rPr>
              <a:t>洗禮的意義</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2644921579"/>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他們可能不希望嬰兒完全浸入水中，因為嬰兒還不知道如何屏住呼吸，因此可能會淹死。</a:t>
            </a:r>
          </a:p>
        </p:txBody>
      </p:sp>
    </p:spTree>
    <p:extLst>
      <p:ext uri="{BB962C8B-B14F-4D97-AF65-F5344CB8AC3E}">
        <p14:creationId xmlns:p14="http://schemas.microsoft.com/office/powerpoint/2010/main" val="361186374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但沒有理由再進行點水禮或灌水禮，因為我們生活在一個自由的國家。我們也拒絕嬰兒受洗。</a:t>
            </a:r>
          </a:p>
        </p:txBody>
      </p:sp>
    </p:spTree>
    <p:extLst>
      <p:ext uri="{BB962C8B-B14F-4D97-AF65-F5344CB8AC3E}">
        <p14:creationId xmlns:p14="http://schemas.microsoft.com/office/powerpoint/2010/main" val="291828298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我在一個長老家的游泳池裡受洗了。水洗禮結束後，那人的侄子就開始在裡面游泳</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90082946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有關係嗎？ 沒有，只有我對神的信仰才重要。</a:t>
            </a:r>
          </a:p>
        </p:txBody>
      </p:sp>
    </p:spTree>
    <p:extLst>
      <p:ext uri="{BB962C8B-B14F-4D97-AF65-F5344CB8AC3E}">
        <p14:creationId xmlns:p14="http://schemas.microsoft.com/office/powerpoint/2010/main" val="3741277766"/>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我對神的信仰的一部分體現在我們進行聖經中描述的浸水洗禮</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286938675"/>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但有時點水禮或灌水禮是可以接受的，因為浸水禮是不可能的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2393342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當我的外婆病得很重時她接受了耶穌，我母親在我阿姨家的浴缸里為她施洗。</a:t>
            </a:r>
          </a:p>
        </p:txBody>
      </p:sp>
    </p:spTree>
    <p:extLst>
      <p:ext uri="{BB962C8B-B14F-4D97-AF65-F5344CB8AC3E}">
        <p14:creationId xmlns:p14="http://schemas.microsoft.com/office/powerpoint/2010/main" val="285317708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我相信她也可以因為困難的狀況而用點水禮。</a:t>
            </a:r>
          </a:p>
        </p:txBody>
      </p:sp>
    </p:spTree>
    <p:extLst>
      <p:ext uri="{BB962C8B-B14F-4D97-AF65-F5344CB8AC3E}">
        <p14:creationId xmlns:p14="http://schemas.microsoft.com/office/powerpoint/2010/main" val="383209914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當神審判我們的心時祂也會考慮當時的環境。</a:t>
            </a:r>
          </a:p>
        </p:txBody>
      </p:sp>
    </p:spTree>
    <p:extLst>
      <p:ext uri="{BB962C8B-B14F-4D97-AF65-F5344CB8AC3E}">
        <p14:creationId xmlns:p14="http://schemas.microsoft.com/office/powerpoint/2010/main" val="292190040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生活在一個資源豐富的自由國家，除非有特殊的狀況，我們沒有理由以其他方式進行洗禮。</a:t>
            </a:r>
          </a:p>
        </p:txBody>
      </p:sp>
    </p:spTree>
    <p:extLst>
      <p:ext uri="{BB962C8B-B14F-4D97-AF65-F5344CB8AC3E}">
        <p14:creationId xmlns:p14="http://schemas.microsoft.com/office/powerpoint/2010/main" val="3031380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全人類面臨的最重要的問題是：我怎樣才能蒙拯救和歸回神？</a:t>
            </a:r>
          </a:p>
        </p:txBody>
      </p:sp>
    </p:spTree>
    <p:extLst>
      <p:ext uri="{BB962C8B-B14F-4D97-AF65-F5344CB8AC3E}">
        <p14:creationId xmlns:p14="http://schemas.microsoft.com/office/powerpoint/2010/main" val="244051213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但為什麼洗禮的方法很重要呢？點水禮和灌水禮更為方便。無論如何，神知道你的心。</a:t>
            </a:r>
          </a:p>
        </p:txBody>
      </p:sp>
    </p:spTree>
    <p:extLst>
      <p:ext uri="{BB962C8B-B14F-4D97-AF65-F5344CB8AC3E}">
        <p14:creationId xmlns:p14="http://schemas.microsoft.com/office/powerpoint/2010/main" val="15186050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不實行浸水禮會讓人不太可能理解洗禮的意義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尤其是向罪死和在基督裡復活進入新生命。</a:t>
            </a:r>
          </a:p>
        </p:txBody>
      </p:sp>
    </p:spTree>
    <p:extLst>
      <p:ext uri="{BB962C8B-B14F-4D97-AF65-F5344CB8AC3E}">
        <p14:creationId xmlns:p14="http://schemas.microsoft.com/office/powerpoint/2010/main" val="232420670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這也是違反神的命令和榜樣。</a:t>
            </a:r>
          </a:p>
        </p:txBody>
      </p:sp>
    </p:spTree>
    <p:extLst>
      <p:ext uri="{BB962C8B-B14F-4D97-AF65-F5344CB8AC3E}">
        <p14:creationId xmlns:p14="http://schemas.microsoft.com/office/powerpoint/2010/main" val="21478010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634019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馬太福音 </a:t>
            </a:r>
            <a:r>
              <a:rPr lang="en-US" altLang="zh-TW" sz="5800" b="1" kern="1000" spc="-38" dirty="0">
                <a:latin typeface="Microsoft JhengHei" panose="020B0604030504040204" pitchFamily="34" charset="-120"/>
                <a:ea typeface="Microsoft JhengHei" panose="020B0604030504040204" pitchFamily="34" charset="-120"/>
              </a:rPr>
              <a:t>3:16 </a:t>
            </a:r>
            <a:r>
              <a:rPr lang="zh-TW" altLang="en-US" sz="5800" b="1" kern="1000" spc="-38" dirty="0">
                <a:latin typeface="Microsoft JhengHei" panose="020B0604030504040204" pitchFamily="34" charset="-120"/>
                <a:ea typeface="Microsoft JhengHei" panose="020B0604030504040204" pitchFamily="34" charset="-120"/>
              </a:rPr>
              <a:t>說耶穌受了洗，就從水里上來。既然這裡說「他從水里上來」，顯然他是浸在水里的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04738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請記住，耶穌正在進行公開的宣告，並為所有未來的基督徒樹立了榜樣。</a:t>
            </a:r>
          </a:p>
        </p:txBody>
      </p:sp>
    </p:spTree>
    <p:extLst>
      <p:ext uri="{BB962C8B-B14F-4D97-AF65-F5344CB8AC3E}">
        <p14:creationId xmlns:p14="http://schemas.microsoft.com/office/powerpoint/2010/main" val="9279977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當這很方便並且不需要花費你任何費用時</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為什麼不效仿耶穌的榜樣呢？</a:t>
            </a:r>
          </a:p>
        </p:txBody>
      </p:sp>
    </p:spTree>
    <p:extLst>
      <p:ext uri="{BB962C8B-B14F-4D97-AF65-F5344CB8AC3E}">
        <p14:creationId xmlns:p14="http://schemas.microsoft.com/office/powerpoint/2010/main" val="21897714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在這座教堂的講台後面有一個洗禮的水池</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這樣人們就可以不離開教堂就可以見證洗禮。我認為這太棒了</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88697821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當你沒有任何藉口不這樣做時，不進行浸水禮實際上是一種不服從的行為。</a:t>
            </a:r>
          </a:p>
        </p:txBody>
      </p:sp>
    </p:spTree>
    <p:extLst>
      <p:ext uri="{BB962C8B-B14F-4D97-AF65-F5344CB8AC3E}">
        <p14:creationId xmlns:p14="http://schemas.microsoft.com/office/powerpoint/2010/main" val="387296621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40120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既然這種順服的行為並不難，為什麼要拒絕、違背神呢？ 我想我說得夠多了。你現在應該感到內疚了</a:t>
            </a:r>
            <a:r>
              <a:rPr lang="en-US" altLang="zh-TW" sz="56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261190173"/>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請記住，洗禮是一個人決定接受耶穌提供的救恩並屈服於他的外在表現。</a:t>
            </a:r>
          </a:p>
        </p:txBody>
      </p:sp>
    </p:spTree>
    <p:extLst>
      <p:ext uri="{BB962C8B-B14F-4D97-AF65-F5344CB8AC3E}">
        <p14:creationId xmlns:p14="http://schemas.microsoft.com/office/powerpoint/2010/main" val="1517730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羅馬書 </a:t>
            </a:r>
            <a:r>
              <a:rPr lang="en-US" altLang="zh-TW" sz="5800" b="1" kern="1000" spc="-38" dirty="0">
                <a:latin typeface="Microsoft JhengHei" panose="020B0604030504040204" pitchFamily="34" charset="-120"/>
                <a:ea typeface="Microsoft JhengHei" panose="020B0604030504040204" pitchFamily="34" charset="-120"/>
              </a:rPr>
              <a:t>10:9-10 </a:t>
            </a:r>
            <a:r>
              <a:rPr lang="zh-TW" altLang="en-US" sz="5800" b="1" kern="1000" spc="-38" dirty="0">
                <a:latin typeface="Microsoft JhengHei" panose="020B0604030504040204" pitchFamily="34" charset="-120"/>
                <a:ea typeface="Microsoft JhengHei" panose="020B0604030504040204" pitchFamily="34" charset="-120"/>
              </a:rPr>
              <a:t>提供了最清晰的指示：</a:t>
            </a:r>
          </a:p>
        </p:txBody>
      </p:sp>
    </p:spTree>
    <p:extLst>
      <p:ext uri="{BB962C8B-B14F-4D97-AF65-F5344CB8AC3E}">
        <p14:creationId xmlns:p14="http://schemas.microsoft.com/office/powerpoint/2010/main" val="179677412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最重要的是你真誠地相信耶穌基督並願意將你的生命交給祂。</a:t>
            </a:r>
          </a:p>
        </p:txBody>
      </p:sp>
    </p:spTree>
    <p:extLst>
      <p:ext uri="{BB962C8B-B14F-4D97-AF65-F5344CB8AC3E}">
        <p14:creationId xmlns:p14="http://schemas.microsoft.com/office/powerpoint/2010/main" val="193346236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如果祂告訴你應該如何做某事，但你卻選擇不做，你怎麼能表明你在順服他呢？</a:t>
            </a:r>
          </a:p>
        </p:txBody>
      </p:sp>
    </p:spTree>
    <p:extLst>
      <p:ext uri="{BB962C8B-B14F-4D97-AF65-F5344CB8AC3E}">
        <p14:creationId xmlns:p14="http://schemas.microsoft.com/office/powerpoint/2010/main" val="1540085356"/>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如果你沒有無法控制的情況阻止你這樣做</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那麼一定是你選擇不服從的。</a:t>
            </a:r>
          </a:p>
        </p:txBody>
      </p:sp>
    </p:spTree>
    <p:extLst>
      <p:ext uri="{BB962C8B-B14F-4D97-AF65-F5344CB8AC3E}">
        <p14:creationId xmlns:p14="http://schemas.microsoft.com/office/powerpoint/2010/main" val="303715100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因此，如果你真正相信耶穌並想證明你屈服於祂，那就請接受正確的洗禮。</a:t>
            </a:r>
          </a:p>
        </p:txBody>
      </p:sp>
    </p:spTree>
    <p:extLst>
      <p:ext uri="{BB962C8B-B14F-4D97-AF65-F5344CB8AC3E}">
        <p14:creationId xmlns:p14="http://schemas.microsoft.com/office/powerpoint/2010/main" val="2452578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16868"/>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你應該標記你生命中最重要的一天並記住它，因為它標記著你一生中做出的最重要的決定。</a:t>
            </a:r>
          </a:p>
          <a:p>
            <a:r>
              <a:rPr lang="zh-TW" altLang="en-US" sz="5600" b="1" kern="1000" spc="-38" dirty="0">
                <a:latin typeface="Microsoft JhengHei" panose="020B0604030504040204" pitchFamily="34" charset="-120"/>
                <a:ea typeface="Microsoft JhengHei" panose="020B0604030504040204" pitchFamily="34" charset="-120"/>
              </a:rPr>
              <a:t> </a:t>
            </a:r>
            <a:endParaRPr lang="en-US" altLang="zh-TW"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49523326"/>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那個決定是什麼？ 就是你選擇你永恆的命運。</a:t>
            </a:r>
          </a:p>
        </p:txBody>
      </p:sp>
    </p:spTree>
    <p:extLst>
      <p:ext uri="{BB962C8B-B14F-4D97-AF65-F5344CB8AC3E}">
        <p14:creationId xmlns:p14="http://schemas.microsoft.com/office/powerpoint/2010/main" val="216859211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讓我們一起慶祝今天受洗者的這個重要日子。歡迎你來參加這婚禮！</a:t>
            </a:r>
          </a:p>
        </p:txBody>
      </p:sp>
    </p:spTree>
    <p:extLst>
      <p:ext uri="{BB962C8B-B14F-4D97-AF65-F5344CB8AC3E}">
        <p14:creationId xmlns:p14="http://schemas.microsoft.com/office/powerpoint/2010/main" val="370767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你若口裡認耶穌為主，心裡信神叫他從死裡復活，就必得救。 因為人心裡相信就可以稱義，口裡承認就可以得救。</a:t>
            </a:r>
          </a:p>
        </p:txBody>
      </p:sp>
    </p:spTree>
    <p:extLst>
      <p:ext uri="{BB962C8B-B14F-4D97-AF65-F5344CB8AC3E}">
        <p14:creationId xmlns:p14="http://schemas.microsoft.com/office/powerpoint/2010/main" val="230473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然後是馬可福音</a:t>
            </a:r>
            <a:r>
              <a:rPr lang="en-US" altLang="zh-TW" sz="5800" b="1" kern="1000" spc="-38" dirty="0">
                <a:latin typeface="Microsoft JhengHei" panose="020B0604030504040204" pitchFamily="34" charset="-120"/>
                <a:ea typeface="Microsoft JhengHei" panose="020B0604030504040204" pitchFamily="34" charset="-120"/>
              </a:rPr>
              <a:t>16:16 — </a:t>
            </a:r>
          </a:p>
          <a:p>
            <a:r>
              <a:rPr lang="zh-TW" altLang="en-US" sz="5800" b="1" kern="1000" spc="-38" dirty="0">
                <a:latin typeface="Microsoft JhengHei" panose="020B0604030504040204" pitchFamily="34" charset="-120"/>
                <a:ea typeface="Microsoft JhengHei" panose="020B0604030504040204" pitchFamily="34" charset="-120"/>
              </a:rPr>
              <a:t>信而受洗的必然得救</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，不信的必被定罪。</a:t>
            </a:r>
          </a:p>
        </p:txBody>
      </p:sp>
    </p:spTree>
    <p:extLst>
      <p:ext uri="{BB962C8B-B14F-4D97-AF65-F5344CB8AC3E}">
        <p14:creationId xmlns:p14="http://schemas.microsoft.com/office/powerpoint/2010/main" val="78214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那麼，是否需要受洗才能得救，以及什麼才是正確的洗禮方式呢？</a:t>
            </a:r>
          </a:p>
        </p:txBody>
      </p:sp>
    </p:spTree>
    <p:extLst>
      <p:ext uri="{BB962C8B-B14F-4D97-AF65-F5344CB8AC3E}">
        <p14:creationId xmlns:p14="http://schemas.microsoft.com/office/powerpoint/2010/main" val="827573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這不是一個小問題，因為它曾經使基督教分裂，並且直到今天仍然是爭論的焦點。</a:t>
            </a:r>
          </a:p>
        </p:txBody>
      </p:sp>
    </p:spTree>
    <p:extLst>
      <p:ext uri="{BB962C8B-B14F-4D97-AF65-F5344CB8AC3E}">
        <p14:creationId xmlns:p14="http://schemas.microsoft.com/office/powerpoint/2010/main" val="180442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6340197"/>
          </a:xfrm>
          <a:prstGeom prst="rect">
            <a:avLst/>
          </a:prstGeom>
        </p:spPr>
        <p:txBody>
          <a:bodyPr wrap="square">
            <a:spAutoFit/>
          </a:bodyPr>
          <a:lstStyle/>
          <a:p>
            <a:r>
              <a:rPr lang="zh-TW" altLang="en-US" sz="5600" b="1" kern="1000" spc="-38" dirty="0">
                <a:latin typeface="Microsoft JhengHei" panose="020B0604030504040204" pitchFamily="34" charset="-120"/>
                <a:ea typeface="Microsoft JhengHei" panose="020B0604030504040204" pitchFamily="34" charset="-120"/>
              </a:rPr>
              <a:t>當有人詢問洗禮時，他常會被告知以下一兩項原因：</a:t>
            </a:r>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「耶穌如此行</a:t>
            </a:r>
            <a:r>
              <a:rPr lang="en-US" altLang="zh-TW" sz="5600" b="1" kern="1000" spc="-38" dirty="0">
                <a:latin typeface="Microsoft JhengHei" panose="020B0604030504040204" pitchFamily="34" charset="-120"/>
                <a:ea typeface="Microsoft JhengHei" panose="020B0604030504040204" pitchFamily="34" charset="-120"/>
              </a:rPr>
              <a:t>, </a:t>
            </a:r>
            <a:r>
              <a:rPr lang="zh-TW" altLang="en-US" sz="5600" b="1" kern="1000" spc="-38" dirty="0">
                <a:latin typeface="Microsoft JhengHei" panose="020B0604030504040204" pitchFamily="34" charset="-120"/>
                <a:ea typeface="Microsoft JhengHei" panose="020B0604030504040204" pitchFamily="34" charset="-120"/>
              </a:rPr>
              <a:t>所以我們也應該這麼做。</a:t>
            </a:r>
            <a:endParaRPr lang="en-US" altLang="zh-TW" sz="5600" b="1" kern="1000" spc="-38" dirty="0">
              <a:latin typeface="Microsoft JhengHei" panose="020B0604030504040204" pitchFamily="34" charset="-120"/>
              <a:ea typeface="Microsoft JhengHei" panose="020B0604030504040204" pitchFamily="34" charset="-120"/>
            </a:endParaRPr>
          </a:p>
          <a:p>
            <a:r>
              <a:rPr lang="zh-TW" altLang="en-US" sz="5600" b="1" kern="1000" spc="-38" dirty="0">
                <a:latin typeface="Microsoft JhengHei" panose="020B0604030504040204" pitchFamily="34" charset="-120"/>
                <a:ea typeface="Microsoft JhengHei" panose="020B0604030504040204" pitchFamily="34" charset="-120"/>
              </a:rPr>
              <a:t>」</a:t>
            </a:r>
          </a:p>
          <a:p>
            <a:endParaRPr lang="zh-TW" altLang="en-US" sz="56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7049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0811172"/>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這樣，怎麼說呢？我們可以仍在罪中，叫恩典顯多嗎？ 斷乎不可！我們在罪上死了的人，豈可仍在罪中活著呢？ </a:t>
            </a:r>
            <a:endParaRPr lang="en-US" altLang="zh-TW" sz="5400" b="1" kern="1000" spc="-38" dirty="0">
              <a:latin typeface="Microsoft JhengHei" panose="020B0604030504040204" pitchFamily="34" charset="-120"/>
              <a:ea typeface="Microsoft JhengHei" panose="020B0604030504040204" pitchFamily="34" charset="-120"/>
            </a:endParaRPr>
          </a:p>
          <a:p>
            <a:endParaRPr lang="en-US" altLang="zh-TW" sz="5400" b="1" kern="1000" spc="-38" dirty="0">
              <a:latin typeface="Microsoft JhengHei" panose="020B0604030504040204" pitchFamily="34" charset="-120"/>
              <a:ea typeface="Microsoft JhengHei" panose="020B0604030504040204" pitchFamily="34" charset="-120"/>
            </a:endParaRPr>
          </a:p>
          <a:p>
            <a:r>
              <a:rPr lang="zh-TW" altLang="en-US" sz="5400" b="1" kern="1000" spc="-38" dirty="0">
                <a:latin typeface="Microsoft JhengHei" panose="020B0604030504040204" pitchFamily="34" charset="-120"/>
                <a:ea typeface="Microsoft JhengHei" panose="020B0604030504040204" pitchFamily="34" charset="-120"/>
              </a:rPr>
              <a:t>豈不知我們這受洗歸入基督耶穌的人，是受洗歸入他的死嗎？ 所以，我們藉著洗禮歸入死，和他一同埋葬，原是叫我們一舉一動有新生的樣式，像基督藉著父的榮耀從死裡復活一樣。 我們若在他死的形狀上與他聯合，也要在他復活的形狀上與他聯合。 因為知道，我們的舊人和他同釘十字架，使罪身滅絕，叫我們不再做罪的奴僕， 因為已死的人是脫離了罪。 我們若是與基督同死，就信必與他同活。 因為知道，基督既從死裡復活，就不再死，死也不再做他的主了。 他死是向罪死了，只有一次；他活是向神活著。 這樣，你們向罪也當看自己是死的；向神，在基督耶穌裡，卻當看自己是活的。</a:t>
            </a:r>
          </a:p>
          <a:p>
            <a:r>
              <a:rPr lang="zh-TW" altLang="en-US" sz="5400" b="1" kern="1000" spc="-38" dirty="0">
                <a:latin typeface="Microsoft JhengHei" panose="020B0604030504040204" pitchFamily="34" charset="-120"/>
                <a:ea typeface="Microsoft JhengHei" panose="020B0604030504040204" pitchFamily="34" charset="-120"/>
              </a:rPr>
              <a:t>所以，不要容罪在你們必死的身上做王，使你們順從身子的私慾。 也不要將你們的肢體獻給罪做不義的器具，倒要像從死裡復活的人，將自己獻給神，並將肢體做義的器具獻給神。 罪必不能做你們的主，因你們不在律法之下，乃在恩典之下。</a:t>
            </a:r>
          </a:p>
          <a:p>
            <a:r>
              <a:rPr lang="zh-TW" altLang="en-US" sz="5400" b="1" kern="1000" spc="-38" dirty="0">
                <a:latin typeface="Microsoft JhengHei" panose="020B0604030504040204" pitchFamily="34" charset="-120"/>
                <a:ea typeface="Microsoft JhengHei" panose="020B0604030504040204" pitchFamily="34" charset="-120"/>
              </a:rPr>
              <a:t> </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01059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862870"/>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或說聖經說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「信而受洗的必然得救」。</a:t>
            </a:r>
          </a:p>
          <a:p>
            <a:endParaRPr lang="en-US" altLang="zh-TW" sz="20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甚至有人說「而」這個字暗示了一個要求</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490055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因此，一個人在決定相信耶穌並跟隨祂之後就應該接受洗禮。</a:t>
            </a:r>
          </a:p>
        </p:txBody>
      </p:sp>
    </p:spTree>
    <p:extLst>
      <p:ext uri="{BB962C8B-B14F-4D97-AF65-F5344CB8AC3E}">
        <p14:creationId xmlns:p14="http://schemas.microsoft.com/office/powerpoint/2010/main" val="26523055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但許多基督徒在接受洗禮時卻並不了解洗禮的真正含義。</a:t>
            </a:r>
          </a:p>
        </p:txBody>
      </p:sp>
    </p:spTree>
    <p:extLst>
      <p:ext uri="{BB962C8B-B14F-4D97-AF65-F5344CB8AC3E}">
        <p14:creationId xmlns:p14="http://schemas.microsoft.com/office/powerpoint/2010/main" val="823249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那麼什麼是洗禮呢？洗禮是一個人決定接受耶穌所提供的救恩並屈服於祂的外在表現。</a:t>
            </a:r>
          </a:p>
        </p:txBody>
      </p:sp>
    </p:spTree>
    <p:extLst>
      <p:ext uri="{BB962C8B-B14F-4D97-AF65-F5344CB8AC3E}">
        <p14:creationId xmlns:p14="http://schemas.microsoft.com/office/powerpoint/2010/main" val="3301367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洗禮實際上並不是讓神看到你對祂的委身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祂知道你的心。</a:t>
            </a:r>
          </a:p>
        </p:txBody>
      </p:sp>
    </p:spTree>
    <p:extLst>
      <p:ext uri="{BB962C8B-B14F-4D97-AF65-F5344CB8AC3E}">
        <p14:creationId xmlns:p14="http://schemas.microsoft.com/office/powerpoint/2010/main" val="28609617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這也不是給你看的，因為你已經決定接受並跟隨耶穌。</a:t>
            </a:r>
          </a:p>
        </p:txBody>
      </p:sp>
    </p:spTree>
    <p:extLst>
      <p:ext uri="{BB962C8B-B14F-4D97-AF65-F5344CB8AC3E}">
        <p14:creationId xmlns:p14="http://schemas.microsoft.com/office/powerpoint/2010/main" val="419727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這是為了讓其他人看到你已經接受耶穌作為你的救主並將自己委身於神。</a:t>
            </a:r>
          </a:p>
        </p:txBody>
      </p:sp>
    </p:spTree>
    <p:extLst>
      <p:ext uri="{BB962C8B-B14F-4D97-AF65-F5344CB8AC3E}">
        <p14:creationId xmlns:p14="http://schemas.microsoft.com/office/powerpoint/2010/main" val="3163989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耶穌本人也接受施洗約翰的洗禮：</a:t>
            </a:r>
          </a:p>
        </p:txBody>
      </p:sp>
    </p:spTree>
    <p:extLst>
      <p:ext uri="{BB962C8B-B14F-4D97-AF65-F5344CB8AC3E}">
        <p14:creationId xmlns:p14="http://schemas.microsoft.com/office/powerpoint/2010/main" val="19993554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馬太福音 </a:t>
            </a:r>
            <a:r>
              <a:rPr lang="en-US" altLang="zh-TW" sz="5800" b="1" kern="1000" spc="-38" dirty="0">
                <a:latin typeface="Microsoft JhengHei" panose="020B0604030504040204" pitchFamily="34" charset="-120"/>
                <a:ea typeface="Microsoft JhengHei" panose="020B0604030504040204" pitchFamily="34" charset="-120"/>
              </a:rPr>
              <a:t>3:13-17 - </a:t>
            </a:r>
            <a:r>
              <a:rPr lang="zh-TW" altLang="en-US" sz="5800" b="1" kern="1000" spc="-38" dirty="0">
                <a:latin typeface="Microsoft JhengHei" panose="020B0604030504040204" pitchFamily="34" charset="-120"/>
                <a:ea typeface="Microsoft JhengHei" panose="020B0604030504040204" pitchFamily="34" charset="-120"/>
              </a:rPr>
              <a:t>當下耶穌從加利利來到約旦河</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見了約翰</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要受他的洗。</a:t>
            </a:r>
          </a:p>
        </p:txBody>
      </p:sp>
    </p:spTree>
    <p:extLst>
      <p:ext uri="{BB962C8B-B14F-4D97-AF65-F5344CB8AC3E}">
        <p14:creationId xmlns:p14="http://schemas.microsoft.com/office/powerpoint/2010/main" val="2383868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約翰想要攔住他</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「我當受你的洗</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你反倒上我這裡來嗎</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706814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58532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豈不知我們這受洗歸入基督耶穌的人，是受洗歸入他的死嗎？</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824428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耶穌回答說</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「你暫且許我</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因為我們理當這樣盡諸般的義。</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」於是約翰許了他。</a:t>
            </a:r>
          </a:p>
        </p:txBody>
      </p:sp>
    </p:spTree>
    <p:extLst>
      <p:ext uri="{BB962C8B-B14F-4D97-AF65-F5344CB8AC3E}">
        <p14:creationId xmlns:p14="http://schemas.microsoft.com/office/powerpoint/2010/main" val="1131099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耶穌受了洗，隨即從水裡上來。天忽然為他開了，他就看見神的靈彷彿鴿子降下，落在他身上；</a:t>
            </a:r>
          </a:p>
        </p:txBody>
      </p:sp>
    </p:spTree>
    <p:extLst>
      <p:ext uri="{BB962C8B-B14F-4D97-AF65-F5344CB8AC3E}">
        <p14:creationId xmlns:p14="http://schemas.microsoft.com/office/powerpoint/2010/main" val="42481371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905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從天上有聲音說：「這是我的愛子，</a:t>
            </a:r>
            <a:endParaRPr lang="en-US" altLang="zh-TW" sz="58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我所喜悅的。」</a:t>
            </a:r>
          </a:p>
        </p:txBody>
      </p:sp>
    </p:spTree>
    <p:extLst>
      <p:ext uri="{BB962C8B-B14F-4D97-AF65-F5344CB8AC3E}">
        <p14:creationId xmlns:p14="http://schemas.microsoft.com/office/powerpoint/2010/main" val="13937892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耶穌需要受洗嗎？ 祂需要救贖嗎？</a:t>
            </a:r>
          </a:p>
        </p:txBody>
      </p:sp>
    </p:spTree>
    <p:extLst>
      <p:ext uri="{BB962C8B-B14F-4D97-AF65-F5344CB8AC3E}">
        <p14:creationId xmlns:p14="http://schemas.microsoft.com/office/powerpoint/2010/main" val="41052344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祂是無罪的，所以不需要悔改和寬恕。所以在這裡我們可以看到沒有這個必要。</a:t>
            </a:r>
          </a:p>
        </p:txBody>
      </p:sp>
    </p:spTree>
    <p:extLst>
      <p:ext uri="{BB962C8B-B14F-4D97-AF65-F5344CB8AC3E}">
        <p14:creationId xmlns:p14="http://schemas.microsoft.com/office/powerpoint/2010/main" val="4045569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祂不能接受自己為主宰和救主。所以這在邏輯上也是不可能的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40825710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所以施洗約翰是對的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他需要接受耶穌的洗禮，而不是相反的。</a:t>
            </a:r>
          </a:p>
        </p:txBody>
      </p:sp>
    </p:spTree>
    <p:extLst>
      <p:ext uri="{BB962C8B-B14F-4D97-AF65-F5344CB8AC3E}">
        <p14:creationId xmlns:p14="http://schemas.microsoft.com/office/powerpoint/2010/main" val="915079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那麼耶穌為何堅持接受施洗約翰的洗禮呢</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8236863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447645"/>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耶穌說：「我們理當這樣盡諸般的義。」</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什麼是「義」？</a:t>
            </a:r>
          </a:p>
          <a:p>
            <a:r>
              <a:rPr lang="zh-TW" altLang="en-US" sz="5800" b="1" kern="1000" spc="-38" dirty="0">
                <a:latin typeface="Microsoft JhengHei" panose="020B0604030504040204" pitchFamily="34" charset="-120"/>
                <a:ea typeface="Microsoft JhengHei" panose="020B0604030504040204" pitchFamily="34" charset="-120"/>
              </a:rPr>
              <a:t>「義」可能意味著「做正確的事」。</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93087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耶穌這樣做是正確的</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儘管祂不需要這樣做</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而且這也不符合邏輯</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663221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所以，我們藉著洗禮歸入死，和他一同埋葬，原是叫我們一舉一動有新生的樣式，像基督藉著父的榮耀從死裡復活一樣。</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79314830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對祂來說，為祂的追隨者樹立榜樣非常重要。這真是一場表演</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。他為我們樹立了榜樣。</a:t>
            </a:r>
          </a:p>
        </p:txBody>
      </p:sp>
    </p:spTree>
    <p:extLst>
      <p:ext uri="{BB962C8B-B14F-4D97-AF65-F5344CB8AC3E}">
        <p14:creationId xmlns:p14="http://schemas.microsoft.com/office/powerpoint/2010/main" val="298129697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耶穌並不是唯一在此表演的人：</a:t>
            </a:r>
          </a:p>
          <a:p>
            <a:r>
              <a:rPr lang="zh-TW" altLang="en-US" sz="5800" b="1" kern="1000" spc="-38" dirty="0">
                <a:latin typeface="Microsoft JhengHei" panose="020B0604030504040204" pitchFamily="34" charset="-120"/>
                <a:ea typeface="Microsoft JhengHei" panose="020B0604030504040204" pitchFamily="34" charset="-120"/>
              </a:rPr>
              <a:t>從天上來的聲音說：「這是我的愛子，</a:t>
            </a:r>
            <a:endParaRPr lang="en-US" altLang="zh-TW" sz="58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我所喜悅的。」</a:t>
            </a:r>
          </a:p>
        </p:txBody>
      </p:sp>
    </p:spTree>
    <p:extLst>
      <p:ext uri="{BB962C8B-B14F-4D97-AF65-F5344CB8AC3E}">
        <p14:creationId xmlns:p14="http://schemas.microsoft.com/office/powerpoint/2010/main" val="16993341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這不是耶穌需要聽到的陳述。耶穌知道祂是誰</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也知道神愛祂。神說這話是為了讓其他人聽見。</a:t>
            </a:r>
          </a:p>
        </p:txBody>
      </p:sp>
    </p:spTree>
    <p:extLst>
      <p:ext uri="{BB962C8B-B14F-4D97-AF65-F5344CB8AC3E}">
        <p14:creationId xmlns:p14="http://schemas.microsoft.com/office/powerpoint/2010/main" val="40836023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神在那裡確認耶穌的身份和地位，並啟動祂在地上的事工。</a:t>
            </a:r>
          </a:p>
        </p:txBody>
      </p:sp>
    </p:spTree>
    <p:extLst>
      <p:ext uri="{BB962C8B-B14F-4D97-AF65-F5344CB8AC3E}">
        <p14:creationId xmlns:p14="http://schemas.microsoft.com/office/powerpoint/2010/main" val="1599121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當你受洗時，你並沒有得到自己救恩的證實。你正在向其他人展示你的決定。</a:t>
            </a:r>
          </a:p>
        </p:txBody>
      </p:sp>
    </p:spTree>
    <p:extLst>
      <p:ext uri="{BB962C8B-B14F-4D97-AF65-F5344CB8AC3E}">
        <p14:creationId xmlns:p14="http://schemas.microsoft.com/office/powerpoint/2010/main" val="21087162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為什麼這很重要？人與神的關係是個人關係，何必在意別人知不知道呢？</a:t>
            </a:r>
          </a:p>
        </p:txBody>
      </p:sp>
    </p:spTree>
    <p:extLst>
      <p:ext uri="{BB962C8B-B14F-4D97-AF65-F5344CB8AC3E}">
        <p14:creationId xmlns:p14="http://schemas.microsoft.com/office/powerpoint/2010/main" val="6839814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要理解這個問題，我們需要知道洗禮代表或像徵什麼。</a:t>
            </a:r>
          </a:p>
        </p:txBody>
      </p:sp>
    </p:spTree>
    <p:extLst>
      <p:ext uri="{BB962C8B-B14F-4D97-AF65-F5344CB8AC3E}">
        <p14:creationId xmlns:p14="http://schemas.microsoft.com/office/powerpoint/2010/main" val="131135329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洗禮只是我們基督教信仰的兩個儀式之一</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。另一個是我們每週在這裡舉行的聖餐。</a:t>
            </a:r>
          </a:p>
        </p:txBody>
      </p:sp>
    </p:spTree>
    <p:extLst>
      <p:ext uri="{BB962C8B-B14F-4D97-AF65-F5344CB8AC3E}">
        <p14:creationId xmlns:p14="http://schemas.microsoft.com/office/powerpoint/2010/main" val="67100287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洗禮可以用我們熟悉的另外兩種人類的儀式來代表。</a:t>
            </a:r>
          </a:p>
        </p:txBody>
      </p:sp>
    </p:spTree>
    <p:extLst>
      <p:ext uri="{BB962C8B-B14F-4D97-AF65-F5344CB8AC3E}">
        <p14:creationId xmlns:p14="http://schemas.microsoft.com/office/powerpoint/2010/main" val="9603938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首先，洗禮象徵著埋葬。水是土壤的象徵</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9455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我們若在他死的形狀上與他聯合，也要在他復活的形狀上與他聯合。 因為知道，我們的舊人和他同釘十字架，使罪身滅絕，</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169498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1524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當我們接受耶穌並將我們的生命交託給祂時</a:t>
            </a:r>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我們就像徵性地與祂一起被釘在十字架上</a:t>
            </a:r>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而我們有罪的舊的自我也與祂一起死亡。</a:t>
            </a:r>
          </a:p>
        </p:txBody>
      </p:sp>
    </p:spTree>
    <p:extLst>
      <p:ext uri="{BB962C8B-B14F-4D97-AF65-F5344CB8AC3E}">
        <p14:creationId xmlns:p14="http://schemas.microsoft.com/office/powerpoint/2010/main" val="35647009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我們全身浸入水中就是一個葬禮。</a:t>
            </a:r>
          </a:p>
        </p:txBody>
      </p:sp>
    </p:spTree>
    <p:extLst>
      <p:ext uri="{BB962C8B-B14F-4D97-AF65-F5344CB8AC3E}">
        <p14:creationId xmlns:p14="http://schemas.microsoft.com/office/powerpoint/2010/main" val="30564805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但我們對耶穌的信仰意味著我們的新的自我會與祂一起從墳墓中</a:t>
            </a:r>
            <a:r>
              <a:rPr lang="zh-TW" altLang="en-US" sz="5800" b="1" kern="1000" spc="-38">
                <a:latin typeface="Microsoft JhengHei" panose="020B0604030504040204" pitchFamily="34" charset="-120"/>
                <a:ea typeface="Microsoft JhengHei" panose="020B0604030504040204" pitchFamily="34" charset="-120"/>
              </a:rPr>
              <a:t>出來。</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014106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我們是在基督裡的新人。由我們的身體從水中出來來代表我們復活了。</a:t>
            </a:r>
          </a:p>
        </p:txBody>
      </p:sp>
    </p:spTree>
    <p:extLst>
      <p:ext uri="{BB962C8B-B14F-4D97-AF65-F5344CB8AC3E}">
        <p14:creationId xmlns:p14="http://schemas.microsoft.com/office/powerpoint/2010/main" val="13052984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所以洗禮的過程象徵我們的死亡和復活。</a:t>
            </a:r>
          </a:p>
        </p:txBody>
      </p:sp>
    </p:spTree>
    <p:extLst>
      <p:ext uri="{BB962C8B-B14F-4D97-AF65-F5344CB8AC3E}">
        <p14:creationId xmlns:p14="http://schemas.microsoft.com/office/powerpoint/2010/main" val="19437776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更準確地說，是一個人有罪的自我的死亡以及在基督裡的新生命的</a:t>
            </a:r>
            <a:r>
              <a:rPr lang="zh-TW" altLang="en-US" sz="5800" b="1" kern="1000" spc="-38">
                <a:latin typeface="Microsoft JhengHei" panose="020B0604030504040204" pitchFamily="34" charset="-120"/>
                <a:ea typeface="Microsoft JhengHei" panose="020B0604030504040204" pitchFamily="34" charset="-120"/>
              </a:rPr>
              <a:t>創造。</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9440259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9342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我很高興我們是用水而不是土壤。想像一下</a:t>
            </a:r>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如果我們真的被埋在土裡</a:t>
            </a:r>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然後又被從土裡出來</a:t>
            </a:r>
            <a:r>
              <a:rPr lang="en-US" altLang="zh-TW" sz="5400" b="1" kern="1000" spc="-38" dirty="0">
                <a:latin typeface="Microsoft JhengHei" panose="020B0604030504040204" pitchFamily="34" charset="-120"/>
                <a:ea typeface="Microsoft JhengHei" panose="020B0604030504040204" pitchFamily="34" charset="-120"/>
              </a:rPr>
              <a:t>, </a:t>
            </a:r>
            <a:r>
              <a:rPr lang="zh-TW" altLang="en-US" sz="5400" b="1" kern="1000" spc="-38" dirty="0">
                <a:latin typeface="Microsoft JhengHei" panose="020B0604030504040204" pitchFamily="34" charset="-120"/>
                <a:ea typeface="Microsoft JhengHei" panose="020B0604030504040204" pitchFamily="34" charset="-120"/>
              </a:rPr>
              <a:t>那將是一個多麼麻煩的儀式。</a:t>
            </a:r>
          </a:p>
        </p:txBody>
      </p:sp>
    </p:spTree>
    <p:extLst>
      <p:ext uri="{BB962C8B-B14F-4D97-AF65-F5344CB8AC3E}">
        <p14:creationId xmlns:p14="http://schemas.microsoft.com/office/powerpoint/2010/main" val="218630668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第二個像徵意義是婚禮。</a:t>
            </a:r>
          </a:p>
        </p:txBody>
      </p:sp>
    </p:spTree>
    <p:extLst>
      <p:ext uri="{BB962C8B-B14F-4D97-AF65-F5344CB8AC3E}">
        <p14:creationId xmlns:p14="http://schemas.microsoft.com/office/powerpoint/2010/main" val="36172616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儘管合法結婚的過程非常簡單，我們大部分的人還是花費了大量的金錢和精力來舉辦婚禮。</a:t>
            </a:r>
          </a:p>
        </p:txBody>
      </p:sp>
    </p:spTree>
    <p:extLst>
      <p:ext uri="{BB962C8B-B14F-4D97-AF65-F5344CB8AC3E}">
        <p14:creationId xmlns:p14="http://schemas.microsoft.com/office/powerpoint/2010/main" val="37092374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從法律上講，當您從當地政府獲得結婚證時，你和你的配偶就已經結婚</a:t>
            </a:r>
            <a:r>
              <a:rPr lang="zh-TW" altLang="en-US" sz="5800" b="1" kern="1000" spc="-38">
                <a:latin typeface="Microsoft JhengHei" panose="020B0604030504040204" pitchFamily="34" charset="-120"/>
                <a:ea typeface="Microsoft JhengHei" panose="020B0604030504040204" pitchFamily="34" charset="-120"/>
              </a:rPr>
              <a:t>了。</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2725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247317"/>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叫我們不再做罪的奴僕， 因為已死的人是脫離了罪。 我們若是與基督同死，就信必與他同活。</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679881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它的成本也只有大約 </a:t>
            </a:r>
            <a:r>
              <a:rPr lang="en-US" altLang="zh-TW" sz="5800" b="1" kern="1000" spc="-38" dirty="0">
                <a:latin typeface="Microsoft JhengHei" panose="020B0604030504040204" pitchFamily="34" charset="-120"/>
                <a:ea typeface="Microsoft JhengHei" panose="020B0604030504040204" pitchFamily="34" charset="-120"/>
              </a:rPr>
              <a:t>100 </a:t>
            </a:r>
            <a:r>
              <a:rPr lang="zh-TW" altLang="en-US" sz="5800" b="1" kern="1000" spc="-38" dirty="0">
                <a:latin typeface="Microsoft JhengHei" panose="020B0604030504040204" pitchFamily="34" charset="-120"/>
                <a:ea typeface="Microsoft JhengHei" panose="020B0604030504040204" pitchFamily="34" charset="-120"/>
              </a:rPr>
              <a:t>美元。但後來他們花了數千或萬美元舉辦了一場不必要的婚禮。</a:t>
            </a:r>
          </a:p>
        </p:txBody>
      </p:sp>
    </p:spTree>
    <p:extLst>
      <p:ext uri="{BB962C8B-B14F-4D97-AF65-F5344CB8AC3E}">
        <p14:creationId xmlns:p14="http://schemas.microsoft.com/office/powerpoint/2010/main" val="206344490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然而，大多數人仍然希望舉行婚禮，以正式讓人們知道你和你的配偶已經做出了結婚的承諾。</a:t>
            </a:r>
          </a:p>
        </p:txBody>
      </p:sp>
    </p:spTree>
    <p:extLst>
      <p:ext uri="{BB962C8B-B14F-4D97-AF65-F5344CB8AC3E}">
        <p14:creationId xmlns:p14="http://schemas.microsoft.com/office/powerpoint/2010/main" val="3815163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基本上</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你通過罪人的禱告在神面前私下的認罪就像取得結婚證</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而洗禮就像婚禮。</a:t>
            </a:r>
          </a:p>
        </p:txBody>
      </p:sp>
    </p:spTree>
    <p:extLst>
      <p:ext uri="{BB962C8B-B14F-4D97-AF65-F5344CB8AC3E}">
        <p14:creationId xmlns:p14="http://schemas.microsoft.com/office/powerpoint/2010/main" val="18479349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這是對你內心以及你與神之間已經發生的事情的公開聲明。</a:t>
            </a:r>
          </a:p>
        </p:txBody>
      </p:sp>
    </p:spTree>
    <p:extLst>
      <p:ext uri="{BB962C8B-B14F-4D97-AF65-F5344CB8AC3E}">
        <p14:creationId xmlns:p14="http://schemas.microsoft.com/office/powerpoint/2010/main" val="18863321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你在公開的宣告你已接受耶穌為你個人生命的主宰和救主。</a:t>
            </a:r>
          </a:p>
        </p:txBody>
      </p:sp>
    </p:spTree>
    <p:extLst>
      <p:ext uri="{BB962C8B-B14F-4D97-AF65-F5344CB8AC3E}">
        <p14:creationId xmlns:p14="http://schemas.microsoft.com/office/powerpoint/2010/main" val="19993813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這是別人看得到的，是魔鬼看得到的，甚至是你自己看得到的</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8481664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但水洗禮只有真正反映了你的信仰和承諾才有意義。</a:t>
            </a:r>
          </a:p>
        </p:txBody>
      </p:sp>
    </p:spTree>
    <p:extLst>
      <p:ext uri="{BB962C8B-B14F-4D97-AF65-F5344CB8AC3E}">
        <p14:creationId xmlns:p14="http://schemas.microsoft.com/office/powerpoint/2010/main" val="33637882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一個人可以舉行婚禮</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但如果他們沒有合法結婚，那就不是真正的婚姻。</a:t>
            </a:r>
          </a:p>
        </p:txBody>
      </p:sp>
    </p:spTree>
    <p:extLst>
      <p:ext uri="{BB962C8B-B14F-4D97-AF65-F5344CB8AC3E}">
        <p14:creationId xmlns:p14="http://schemas.microsoft.com/office/powerpoint/2010/main" val="365146394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但洗禮對於得救來說是必要的嗎？婚禮不是必需要的。</a:t>
            </a:r>
          </a:p>
        </p:txBody>
      </p:sp>
    </p:spTree>
    <p:extLst>
      <p:ext uri="{BB962C8B-B14F-4D97-AF65-F5344CB8AC3E}">
        <p14:creationId xmlns:p14="http://schemas.microsoft.com/office/powerpoint/2010/main" val="16948869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馬可福音 </a:t>
            </a:r>
            <a:r>
              <a:rPr lang="en-US" altLang="zh-TW" sz="5800" b="1" kern="1000" spc="-38" dirty="0">
                <a:latin typeface="Microsoft JhengHei" panose="020B0604030504040204" pitchFamily="34" charset="-120"/>
                <a:ea typeface="Microsoft JhengHei" panose="020B0604030504040204" pitchFamily="34" charset="-120"/>
              </a:rPr>
              <a:t>16:16 – </a:t>
            </a:r>
          </a:p>
          <a:p>
            <a:r>
              <a:rPr lang="zh-TW" altLang="en-US" sz="5800" b="1" kern="1000" spc="-38" dirty="0">
                <a:latin typeface="Microsoft JhengHei" panose="020B0604030504040204" pitchFamily="34" charset="-120"/>
                <a:ea typeface="Microsoft JhengHei" panose="020B0604030504040204" pitchFamily="34" charset="-120"/>
              </a:rPr>
              <a:t>信而受洗的必然得救</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不信的必被定罪。</a:t>
            </a:r>
          </a:p>
        </p:txBody>
      </p:sp>
    </p:spTree>
    <p:extLst>
      <p:ext uri="{BB962C8B-B14F-4D97-AF65-F5344CB8AC3E}">
        <p14:creationId xmlns:p14="http://schemas.microsoft.com/office/powerpoint/2010/main" val="213159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因為知道，基督既從死裡復活，就不再死，死也不再做他的主了。 他死是向罪死了，只有一次；他活是向神活著。</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8850495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這裡並沒有說「凡信但不受洗的，必被定罪」。 在這裡「信」是決定因素。而洗禮則不然。</a:t>
            </a:r>
          </a:p>
        </p:txBody>
      </p:sp>
    </p:spTree>
    <p:extLst>
      <p:ext uri="{BB962C8B-B14F-4D97-AF65-F5344CB8AC3E}">
        <p14:creationId xmlns:p14="http://schemas.microsoft.com/office/powerpoint/2010/main" val="67737899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從更哲學的角度來說，洗禮既不是得救的必要條件，也不是充分條件。這意味著：</a:t>
            </a:r>
          </a:p>
        </p:txBody>
      </p:sp>
    </p:spTree>
    <p:extLst>
      <p:ext uri="{BB962C8B-B14F-4D97-AF65-F5344CB8AC3E}">
        <p14:creationId xmlns:p14="http://schemas.microsoft.com/office/powerpoint/2010/main" val="428578841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如果你沒有機會受洗，但你真誠地將自己委身於神，你就會得救。例子：十字架上的強盜。</a:t>
            </a:r>
          </a:p>
        </p:txBody>
      </p:sp>
    </p:spTree>
    <p:extLst>
      <p:ext uri="{BB962C8B-B14F-4D97-AF65-F5344CB8AC3E}">
        <p14:creationId xmlns:p14="http://schemas.microsoft.com/office/powerpoint/2010/main" val="3798204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如果你並不真正相信耶穌並願意屈服於他，就算你接受了洗禮，那麼你還是沒有得救。</a:t>
            </a:r>
          </a:p>
        </p:txBody>
      </p:sp>
    </p:spTree>
    <p:extLst>
      <p:ext uri="{BB962C8B-B14F-4D97-AF65-F5344CB8AC3E}">
        <p14:creationId xmlns:p14="http://schemas.microsoft.com/office/powerpoint/2010/main" val="17134388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受洗並不能拯救你。讓你得救的是你對神的信心和委身（羅馬書 </a:t>
            </a:r>
            <a:r>
              <a:rPr lang="en-US" altLang="zh-TW" sz="5800" b="1" kern="1000" spc="-38" dirty="0">
                <a:latin typeface="Microsoft JhengHei" panose="020B0604030504040204" pitchFamily="34" charset="-120"/>
                <a:ea typeface="Microsoft JhengHei" panose="020B0604030504040204" pitchFamily="34" charset="-120"/>
              </a:rPr>
              <a:t>10:9-10</a:t>
            </a:r>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8033711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例子：一個不信神的人為了娶一個基督徒女孩而接受洗禮。那樣他仍然沒有</a:t>
            </a:r>
            <a:r>
              <a:rPr lang="zh-TW" altLang="en-US" sz="5800" b="1" kern="1000" spc="-38">
                <a:latin typeface="Microsoft JhengHei" panose="020B0604030504040204" pitchFamily="34" charset="-120"/>
                <a:ea typeface="Microsoft JhengHei" panose="020B0604030504040204" pitchFamily="34" charset="-120"/>
              </a:rPr>
              <a:t>得救。</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1048841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當一個人決定跟隨耶穌時，他須做出了什麼懺悔和承諾？</a:t>
            </a:r>
          </a:p>
        </p:txBody>
      </p:sp>
    </p:spTree>
    <p:extLst>
      <p:ext uri="{BB962C8B-B14F-4D97-AF65-F5344CB8AC3E}">
        <p14:creationId xmlns:p14="http://schemas.microsoft.com/office/powerpoint/2010/main" val="364467771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1.	</a:t>
            </a:r>
            <a:r>
              <a:rPr lang="zh-TW" altLang="en-US" sz="5800" b="1" kern="1000" spc="-38" dirty="0">
                <a:latin typeface="Microsoft JhengHei" panose="020B0604030504040204" pitchFamily="34" charset="-120"/>
                <a:ea typeface="Microsoft JhengHei" panose="020B0604030504040204" pitchFamily="34" charset="-120"/>
              </a:rPr>
              <a:t>相信耶穌是神的兒子，是神道成肉身，</a:t>
            </a:r>
          </a:p>
        </p:txBody>
      </p:sp>
    </p:spTree>
    <p:extLst>
      <p:ext uri="{BB962C8B-B14F-4D97-AF65-F5344CB8AC3E}">
        <p14:creationId xmlns:p14="http://schemas.microsoft.com/office/powerpoint/2010/main" val="16515520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2.	</a:t>
            </a:r>
            <a:r>
              <a:rPr lang="zh-TW" altLang="en-US" sz="5800" b="1" kern="1000" spc="-38" dirty="0">
                <a:latin typeface="Microsoft JhengHei" panose="020B0604030504040204" pitchFamily="34" charset="-120"/>
                <a:ea typeface="Microsoft JhengHei" panose="020B0604030504040204" pitchFamily="34" charset="-120"/>
              </a:rPr>
              <a:t>相信耶穌可以饒恕自己，因為祂為我們的罪而死，並從死裡復活以擊敗罪惡，</a:t>
            </a:r>
          </a:p>
        </p:txBody>
      </p:sp>
    </p:spTree>
    <p:extLst>
      <p:ext uri="{BB962C8B-B14F-4D97-AF65-F5344CB8AC3E}">
        <p14:creationId xmlns:p14="http://schemas.microsoft.com/office/powerpoint/2010/main" val="330495155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3.	</a:t>
            </a:r>
            <a:r>
              <a:rPr lang="zh-TW" altLang="en-US" sz="5800" b="1" kern="1000" spc="-38" dirty="0">
                <a:latin typeface="Microsoft JhengHei" panose="020B0604030504040204" pitchFamily="34" charset="-120"/>
                <a:ea typeface="Microsoft JhengHei" panose="020B0604030504040204" pitchFamily="34" charset="-120"/>
              </a:rPr>
              <a:t>承認自己是罪人的身份並願意悔改，在此時請求耶穌的饒恕，並且</a:t>
            </a:r>
          </a:p>
        </p:txBody>
      </p:sp>
    </p:spTree>
    <p:extLst>
      <p:ext uri="{BB962C8B-B14F-4D97-AF65-F5344CB8AC3E}">
        <p14:creationId xmlns:p14="http://schemas.microsoft.com/office/powerpoint/2010/main" val="73880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41632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這樣，你們向罪也當看自己是死的；向神，在基督耶穌裡，卻當看自己是活的。</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5201424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4.	</a:t>
            </a:r>
            <a:r>
              <a:rPr lang="zh-TW" altLang="en-US" sz="5800" b="1" kern="1000" spc="-38" dirty="0">
                <a:latin typeface="Microsoft JhengHei" panose="020B0604030504040204" pitchFamily="34" charset="-120"/>
                <a:ea typeface="Microsoft JhengHei" panose="020B0604030504040204" pitchFamily="34" charset="-120"/>
              </a:rPr>
              <a:t>接受耶穌為他的主宰和救主。</a:t>
            </a:r>
          </a:p>
        </p:txBody>
      </p:sp>
    </p:spTree>
    <p:extLst>
      <p:ext uri="{BB962C8B-B14F-4D97-AF65-F5344CB8AC3E}">
        <p14:creationId xmlns:p14="http://schemas.microsoft.com/office/powerpoint/2010/main" val="147193181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最後一點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接受耶穌作為他的主宰和救主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相當於一個配偶向另一個配偶許下的結婚誓言。</a:t>
            </a:r>
          </a:p>
        </p:txBody>
      </p:sp>
    </p:spTree>
    <p:extLst>
      <p:ext uri="{BB962C8B-B14F-4D97-AF65-F5344CB8AC3E}">
        <p14:creationId xmlns:p14="http://schemas.microsoft.com/office/powerpoint/2010/main" val="402784544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因此，你選擇屈服於耶穌基督並接受祂向所有相信並接受祂的人所應許的救恩。</a:t>
            </a:r>
          </a:p>
        </p:txBody>
      </p:sp>
    </p:spTree>
    <p:extLst>
      <p:ext uri="{BB962C8B-B14F-4D97-AF65-F5344CB8AC3E}">
        <p14:creationId xmlns:p14="http://schemas.microsoft.com/office/powerpoint/2010/main" val="109663555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由於洗禮是耶穌要求的，不這樣做實際上違反了第四點 </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屈服於耶穌。</a:t>
            </a:r>
          </a:p>
        </p:txBody>
      </p:sp>
    </p:spTree>
    <p:extLst>
      <p:ext uri="{BB962C8B-B14F-4D97-AF65-F5344CB8AC3E}">
        <p14:creationId xmlns:p14="http://schemas.microsoft.com/office/powerpoint/2010/main" val="1838684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078313"/>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與真正的婚禮不同的是洗禮非常輕鬆。它表明了你對神的服從和承諾。所以確實沒有充分的理由去省略它。</a:t>
            </a:r>
          </a:p>
        </p:txBody>
      </p:sp>
    </p:spTree>
    <p:extLst>
      <p:ext uri="{BB962C8B-B14F-4D97-AF65-F5344CB8AC3E}">
        <p14:creationId xmlns:p14="http://schemas.microsoft.com/office/powerpoint/2010/main" val="13911927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那些了解其基本含義並有機會受洗但決定不這樣做的人倒是做了以下兩件事：</a:t>
            </a:r>
          </a:p>
        </p:txBody>
      </p:sp>
    </p:spTree>
    <p:extLst>
      <p:ext uri="{BB962C8B-B14F-4D97-AF65-F5344CB8AC3E}">
        <p14:creationId xmlns:p14="http://schemas.microsoft.com/office/powerpoint/2010/main" val="69117429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5755422"/>
          </a:xfrm>
          <a:prstGeom prst="rect">
            <a:avLst/>
          </a:prstGeom>
        </p:spPr>
        <p:txBody>
          <a:bodyPr wrap="square">
            <a:spAutoFit/>
          </a:bodyPr>
          <a:lstStyle/>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不在別人和魔鬼面前承認你的信仰。</a:t>
            </a:r>
            <a:endParaRPr lang="en-US" altLang="zh-TW" sz="5800" b="1" kern="1000" spc="-38" dirty="0">
              <a:latin typeface="Microsoft JhengHei" panose="020B0604030504040204" pitchFamily="34" charset="-120"/>
              <a:ea typeface="Microsoft JhengHei" panose="020B0604030504040204" pitchFamily="34" charset="-120"/>
            </a:endParaRPr>
          </a:p>
          <a:p>
            <a:endParaRPr lang="en-US" altLang="zh-TW" sz="2000" b="1" kern="1000" spc="-38" dirty="0">
              <a:latin typeface="Microsoft JhengHei" panose="020B0604030504040204" pitchFamily="34" charset="-120"/>
              <a:ea typeface="Microsoft JhengHei" panose="020B0604030504040204" pitchFamily="34" charset="-120"/>
            </a:endParaRPr>
          </a:p>
          <a:p>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故意違反神關於相信並接受耶穌後受洗的命令。</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5727551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4555093"/>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這兩者都違反了耶穌的教導。這不是好事</a:t>
            </a:r>
            <a:r>
              <a:rPr lang="en-US" altLang="zh-TW" sz="5800" b="1" kern="1000" spc="-38" dirty="0">
                <a:latin typeface="Microsoft JhengHei" panose="020B0604030504040204" pitchFamily="34" charset="-120"/>
                <a:ea typeface="Microsoft JhengHei" panose="020B0604030504040204" pitchFamily="34" charset="-120"/>
              </a:rPr>
              <a:t>,</a:t>
            </a:r>
            <a:r>
              <a:rPr lang="zh-TW" altLang="en-US" sz="5800" b="1" kern="1000" spc="-38" dirty="0">
                <a:latin typeface="Microsoft JhengHei" panose="020B0604030504040204" pitchFamily="34" charset="-120"/>
                <a:ea typeface="Microsoft JhengHei" panose="020B0604030504040204" pitchFamily="34" charset="-120"/>
              </a:rPr>
              <a:t>但我無法告訴你此決定的影響</a:t>
            </a:r>
            <a:r>
              <a:rPr lang="en-US" altLang="zh-TW" sz="5800" b="1" kern="1000" spc="-38" dirty="0">
                <a:latin typeface="Microsoft JhengHei" panose="020B0604030504040204" pitchFamily="34" charset="-120"/>
                <a:ea typeface="Microsoft JhengHei" panose="020B0604030504040204" pitchFamily="34" charset="-120"/>
              </a:rPr>
              <a:t>, </a:t>
            </a:r>
            <a:r>
              <a:rPr lang="zh-TW" altLang="en-US" sz="5800" b="1" kern="1000" spc="-38" dirty="0">
                <a:latin typeface="Microsoft JhengHei" panose="020B0604030504040204" pitchFamily="34" charset="-120"/>
                <a:ea typeface="Microsoft JhengHei" panose="020B0604030504040204" pitchFamily="34" charset="-120"/>
              </a:rPr>
              <a:t>因為我不知道。</a:t>
            </a:r>
          </a:p>
        </p:txBody>
      </p:sp>
    </p:spTree>
    <p:extLst>
      <p:ext uri="{BB962C8B-B14F-4D97-AF65-F5344CB8AC3E}">
        <p14:creationId xmlns:p14="http://schemas.microsoft.com/office/powerpoint/2010/main" val="19102610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我不認為故意選擇不受洗會使你的救恩無效。</a:t>
            </a:r>
          </a:p>
        </p:txBody>
      </p:sp>
    </p:spTree>
    <p:extLst>
      <p:ext uri="{BB962C8B-B14F-4D97-AF65-F5344CB8AC3E}">
        <p14:creationId xmlns:p14="http://schemas.microsoft.com/office/powerpoint/2010/main" val="92889502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634019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受洗是你對神的信仰和承諾成長的一步。</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它有助於表明你的信仰和承諾，但它不會創造你的信仰或承諾</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a:p>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6041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416320"/>
          </a:xfrm>
          <a:prstGeom prst="rect">
            <a:avLst/>
          </a:prstGeom>
        </p:spPr>
        <p:txBody>
          <a:bodyPr wrap="square">
            <a:spAutoFit/>
          </a:bodyPr>
          <a:lstStyle/>
          <a:p>
            <a:r>
              <a:rPr lang="zh-TW" altLang="en-US" sz="5400" b="1" kern="1000" spc="-38" dirty="0">
                <a:latin typeface="Microsoft JhengHei" panose="020B0604030504040204" pitchFamily="34" charset="-120"/>
                <a:ea typeface="Microsoft JhengHei" panose="020B0604030504040204" pitchFamily="34" charset="-120"/>
              </a:rPr>
              <a:t>所以，不要容罪在你們必死的身上做王，使你們順從身子的私慾。</a:t>
            </a:r>
            <a:endParaRPr lang="en-US" altLang="zh-TW" sz="54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2422720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它也不能保證你的信仰和承諾會持久。這是你一生都必須努力去做的事情。</a:t>
            </a:r>
          </a:p>
        </p:txBody>
      </p:sp>
    </p:spTree>
    <p:extLst>
      <p:ext uri="{BB962C8B-B14F-4D97-AF65-F5344CB8AC3E}">
        <p14:creationId xmlns:p14="http://schemas.microsoft.com/office/powerpoint/2010/main" val="13578861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只有當我們到達天堂時，我們往天堂之旅才結束。</a:t>
            </a:r>
          </a:p>
        </p:txBody>
      </p:sp>
    </p:spTree>
    <p:extLst>
      <p:ext uri="{BB962C8B-B14F-4D97-AF65-F5344CB8AC3E}">
        <p14:creationId xmlns:p14="http://schemas.microsoft.com/office/powerpoint/2010/main" val="1246947119"/>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基督的救贖並不是通往天堂的不可撤銷的門票。你可以隨時退出此旅程。</a:t>
            </a:r>
          </a:p>
        </p:txBody>
      </p:sp>
    </p:spTree>
    <p:extLst>
      <p:ext uri="{BB962C8B-B14F-4D97-AF65-F5344CB8AC3E}">
        <p14:creationId xmlns:p14="http://schemas.microsoft.com/office/powerpoint/2010/main" val="279174468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但在你明白洗禮的意義之後卻不進行洗禮是一種不服從的行為</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392035378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你現在正在聽這篇講道。現在你知道洗禮的意義了。你沒有任何</a:t>
            </a:r>
            <a:r>
              <a:rPr lang="zh-TW" altLang="en-US" sz="5800" b="1" kern="1000" spc="-38">
                <a:latin typeface="Microsoft JhengHei" panose="020B0604030504040204" pitchFamily="34" charset="-120"/>
                <a:ea typeface="Microsoft JhengHei" panose="020B0604030504040204" pitchFamily="34" charset="-120"/>
              </a:rPr>
              <a:t>藉口。</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75621072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1877437"/>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那麼那樣的洗禮才是正確的</a:t>
            </a:r>
            <a:r>
              <a:rPr lang="zh-TW" altLang="en-US" sz="5800" b="1" kern="1000" spc="-38">
                <a:latin typeface="Microsoft JhengHei" panose="020B0604030504040204" pitchFamily="34" charset="-120"/>
                <a:ea typeface="Microsoft JhengHei" panose="020B0604030504040204" pitchFamily="34" charset="-120"/>
              </a:rPr>
              <a:t>呢？</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7450666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對於洗禮的要求和洗禮的方法，不同的基督教教派存在著不同的意見。</a:t>
            </a:r>
          </a:p>
        </p:txBody>
      </p:sp>
    </p:spTree>
    <p:extLst>
      <p:ext uri="{BB962C8B-B14F-4D97-AF65-F5344CB8AC3E}">
        <p14:creationId xmlns:p14="http://schemas.microsoft.com/office/powerpoint/2010/main" val="217306684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天主教為嬰兒施洗。他們說父母可以代表孩子表達他們的信仰</a:t>
            </a:r>
            <a:endParaRPr lang="en-US" altLang="zh-TW" sz="5800" b="1" kern="1000" spc="-38" dirty="0">
              <a:latin typeface="Microsoft JhengHei" panose="020B0604030504040204" pitchFamily="34" charset="-120"/>
              <a:ea typeface="Microsoft JhengHei" panose="020B0604030504040204" pitchFamily="34" charset="-120"/>
            </a:endParaRPr>
          </a:p>
          <a:p>
            <a:r>
              <a:rPr lang="zh-TW" altLang="en-US" sz="5800" b="1" kern="1000" spc="-38"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273417303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2769989"/>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有些人相信孩子可以通過接受父母信仰的洗禮而「得救</a:t>
            </a:r>
            <a:r>
              <a:rPr lang="zh-TW" altLang="en-US" sz="5800" b="1" kern="1000" spc="-38">
                <a:latin typeface="Microsoft JhengHei" panose="020B0604030504040204" pitchFamily="34" charset="-120"/>
                <a:ea typeface="Microsoft JhengHei" panose="020B0604030504040204" pitchFamily="34" charset="-120"/>
              </a:rPr>
              <a:t>」。</a:t>
            </a:r>
            <a:endParaRPr lang="zh-TW" altLang="en-US" sz="5800" b="1" kern="1000" spc="-38"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73456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6858000" cy="3662541"/>
          </a:xfrm>
          <a:prstGeom prst="rect">
            <a:avLst/>
          </a:prstGeom>
        </p:spPr>
        <p:txBody>
          <a:bodyPr wrap="square">
            <a:spAutoFit/>
          </a:bodyPr>
          <a:lstStyle/>
          <a:p>
            <a:r>
              <a:rPr lang="zh-TW" altLang="en-US" sz="5800" b="1" kern="1000" spc="-38" dirty="0">
                <a:latin typeface="Microsoft JhengHei" panose="020B0604030504040204" pitchFamily="34" charset="-120"/>
                <a:ea typeface="Microsoft JhengHei" panose="020B0604030504040204" pitchFamily="34" charset="-120"/>
              </a:rPr>
              <a:t>他們指出耶穌因某人的信心而醫治他人的例子，例如百夫長為他的僕人請求醫治。</a:t>
            </a:r>
          </a:p>
        </p:txBody>
      </p:sp>
    </p:spTree>
    <p:extLst>
      <p:ext uri="{BB962C8B-B14F-4D97-AF65-F5344CB8AC3E}">
        <p14:creationId xmlns:p14="http://schemas.microsoft.com/office/powerpoint/2010/main" val="10071256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18312</TotalTime>
  <Words>3692</Words>
  <Application>Microsoft Office PowerPoint</Application>
  <PresentationFormat>Custom</PresentationFormat>
  <Paragraphs>338</Paragraphs>
  <Slides>146</Slides>
  <Notes>144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146</vt:i4>
      </vt:variant>
    </vt:vector>
  </HeadingPairs>
  <TitlesOfParts>
    <vt:vector size="152" baseType="lpstr">
      <vt:lpstr>Microsoft JhengHei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Water of Life Chinese Ministry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dc:creator>
  <cp:lastModifiedBy>George Huang</cp:lastModifiedBy>
  <cp:revision>1137</cp:revision>
  <cp:lastPrinted>2017-09-16T17:38:24Z</cp:lastPrinted>
  <dcterms:created xsi:type="dcterms:W3CDTF">2005-06-09T01:58:34Z</dcterms:created>
  <dcterms:modified xsi:type="dcterms:W3CDTF">2023-07-10T08:18:15Z</dcterms:modified>
</cp:coreProperties>
</file>