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65"/>
  </p:notesMasterIdLst>
  <p:handoutMasterIdLst>
    <p:handoutMasterId r:id="rId66"/>
  </p:handoutMasterIdLst>
  <p:sldIdLst>
    <p:sldId id="1198" r:id="rId2"/>
    <p:sldId id="1237" r:id="rId3"/>
    <p:sldId id="1238" r:id="rId4"/>
    <p:sldId id="1239" r:id="rId5"/>
    <p:sldId id="1363" r:id="rId6"/>
    <p:sldId id="1243" r:id="rId7"/>
    <p:sldId id="1288" r:id="rId8"/>
    <p:sldId id="1376" r:id="rId9"/>
    <p:sldId id="1356" r:id="rId10"/>
    <p:sldId id="1242" r:id="rId11"/>
    <p:sldId id="1241" r:id="rId12"/>
    <p:sldId id="1240" r:id="rId13"/>
    <p:sldId id="1234" r:id="rId14"/>
    <p:sldId id="1244" r:id="rId15"/>
    <p:sldId id="1358" r:id="rId16"/>
    <p:sldId id="1265" r:id="rId17"/>
    <p:sldId id="1264" r:id="rId18"/>
    <p:sldId id="1360" r:id="rId19"/>
    <p:sldId id="1246" r:id="rId20"/>
    <p:sldId id="1213" r:id="rId21"/>
    <p:sldId id="1296" r:id="rId22"/>
    <p:sldId id="1298" r:id="rId23"/>
    <p:sldId id="1214" r:id="rId24"/>
    <p:sldId id="1300" r:id="rId25"/>
    <p:sldId id="1302" r:id="rId26"/>
    <p:sldId id="1245" r:id="rId27"/>
    <p:sldId id="1235" r:id="rId28"/>
    <p:sldId id="1248" r:id="rId29"/>
    <p:sldId id="1306" r:id="rId30"/>
    <p:sldId id="1378" r:id="rId31"/>
    <p:sldId id="1384" r:id="rId32"/>
    <p:sldId id="1310" r:id="rId33"/>
    <p:sldId id="1308" r:id="rId34"/>
    <p:sldId id="1250" r:id="rId35"/>
    <p:sldId id="1251" r:id="rId36"/>
    <p:sldId id="1253" r:id="rId37"/>
    <p:sldId id="1380" r:id="rId38"/>
    <p:sldId id="1254" r:id="rId39"/>
    <p:sldId id="1262" r:id="rId40"/>
    <p:sldId id="1255" r:id="rId41"/>
    <p:sldId id="1269" r:id="rId42"/>
    <p:sldId id="1256" r:id="rId43"/>
    <p:sldId id="1364" r:id="rId44"/>
    <p:sldId id="1270" r:id="rId45"/>
    <p:sldId id="1366" r:id="rId46"/>
    <p:sldId id="1322" r:id="rId47"/>
    <p:sldId id="1271" r:id="rId48"/>
    <p:sldId id="1258" r:id="rId49"/>
    <p:sldId id="1259" r:id="rId50"/>
    <p:sldId id="1274" r:id="rId51"/>
    <p:sldId id="1276" r:id="rId52"/>
    <p:sldId id="1369" r:id="rId53"/>
    <p:sldId id="1370" r:id="rId54"/>
    <p:sldId id="1381" r:id="rId55"/>
    <p:sldId id="1332" r:id="rId56"/>
    <p:sldId id="1382" r:id="rId57"/>
    <p:sldId id="1371" r:id="rId58"/>
    <p:sldId id="1372" r:id="rId59"/>
    <p:sldId id="1373" r:id="rId60"/>
    <p:sldId id="1374" r:id="rId61"/>
    <p:sldId id="1383" r:id="rId62"/>
    <p:sldId id="1279" r:id="rId63"/>
    <p:sldId id="1346" r:id="rId64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rmon Notes" id="{488EBD6D-5F87-4696-893D-93BD670DC48B}">
          <p14:sldIdLst>
            <p14:sldId id="1198"/>
            <p14:sldId id="1237"/>
            <p14:sldId id="1238"/>
            <p14:sldId id="1239"/>
            <p14:sldId id="1363"/>
            <p14:sldId id="1243"/>
            <p14:sldId id="1288"/>
            <p14:sldId id="1376"/>
            <p14:sldId id="1356"/>
            <p14:sldId id="1242"/>
            <p14:sldId id="1241"/>
            <p14:sldId id="1240"/>
            <p14:sldId id="1234"/>
            <p14:sldId id="1244"/>
            <p14:sldId id="1358"/>
            <p14:sldId id="1265"/>
            <p14:sldId id="1264"/>
            <p14:sldId id="1360"/>
            <p14:sldId id="1246"/>
            <p14:sldId id="1213"/>
            <p14:sldId id="1296"/>
            <p14:sldId id="1298"/>
            <p14:sldId id="1214"/>
            <p14:sldId id="1300"/>
            <p14:sldId id="1302"/>
            <p14:sldId id="1245"/>
            <p14:sldId id="1235"/>
            <p14:sldId id="1248"/>
            <p14:sldId id="1306"/>
            <p14:sldId id="1378"/>
            <p14:sldId id="1384"/>
            <p14:sldId id="1310"/>
            <p14:sldId id="1308"/>
            <p14:sldId id="1250"/>
            <p14:sldId id="1251"/>
            <p14:sldId id="1253"/>
            <p14:sldId id="1380"/>
            <p14:sldId id="1254"/>
            <p14:sldId id="1262"/>
            <p14:sldId id="1255"/>
            <p14:sldId id="1269"/>
            <p14:sldId id="1256"/>
            <p14:sldId id="1364"/>
            <p14:sldId id="1270"/>
            <p14:sldId id="1366"/>
            <p14:sldId id="1322"/>
            <p14:sldId id="1271"/>
            <p14:sldId id="1258"/>
            <p14:sldId id="1259"/>
            <p14:sldId id="1274"/>
            <p14:sldId id="1276"/>
            <p14:sldId id="1369"/>
            <p14:sldId id="1370"/>
            <p14:sldId id="1381"/>
            <p14:sldId id="1332"/>
            <p14:sldId id="1382"/>
            <p14:sldId id="1371"/>
            <p14:sldId id="1372"/>
            <p14:sldId id="1373"/>
            <p14:sldId id="1374"/>
            <p14:sldId id="1383"/>
            <p14:sldId id="1279"/>
            <p14:sldId id="1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517466-3196-4C2E-8156-5DCF1B3CD29B}" v="1" dt="2023-07-16T18:13:44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249" autoAdjust="0"/>
  </p:normalViewPr>
  <p:slideViewPr>
    <p:cSldViewPr>
      <p:cViewPr varScale="1">
        <p:scale>
          <a:sx n="149" d="100"/>
          <a:sy n="149" d="100"/>
        </p:scale>
        <p:origin x="1446" y="108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ED517466-3196-4C2E-8156-5DCF1B3CD29B}"/>
    <pc:docChg chg="delSld modSld modSection">
      <pc:chgData name="George Huang" userId="7522906efeb502a4" providerId="LiveId" clId="{ED517466-3196-4C2E-8156-5DCF1B3CD29B}" dt="2023-07-16T18:13:44.263" v="72"/>
      <pc:docMkLst>
        <pc:docMk/>
      </pc:docMkLst>
      <pc:sldChg chg="del">
        <pc:chgData name="George Huang" userId="7522906efeb502a4" providerId="LiveId" clId="{ED517466-3196-4C2E-8156-5DCF1B3CD29B}" dt="2023-07-16T17:44:22.996" v="15" actId="47"/>
        <pc:sldMkLst>
          <pc:docMk/>
          <pc:sldMk cId="3378837209" sldId="1073"/>
        </pc:sldMkLst>
      </pc:sldChg>
      <pc:sldChg chg="modSp mod">
        <pc:chgData name="George Huang" userId="7522906efeb502a4" providerId="LiveId" clId="{ED517466-3196-4C2E-8156-5DCF1B3CD29B}" dt="2023-07-16T17:42:44.420" v="9" actId="255"/>
        <pc:sldMkLst>
          <pc:docMk/>
          <pc:sldMk cId="1808824990" sldId="1198"/>
        </pc:sldMkLst>
        <pc:spChg chg="mod">
          <ac:chgData name="George Huang" userId="7522906efeb502a4" providerId="LiveId" clId="{ED517466-3196-4C2E-8156-5DCF1B3CD29B}" dt="2023-07-16T17:42:44.420" v="9" actId="255"/>
          <ac:spMkLst>
            <pc:docMk/>
            <pc:sldMk cId="1808824990" sldId="1198"/>
            <ac:spMk id="2" creationId="{EACD94E6-1080-4EB5-92AA-AACB419E980F}"/>
          </ac:spMkLst>
        </pc:spChg>
      </pc:sldChg>
      <pc:sldChg chg="del">
        <pc:chgData name="George Huang" userId="7522906efeb502a4" providerId="LiveId" clId="{ED517466-3196-4C2E-8156-5DCF1B3CD29B}" dt="2023-07-16T17:42:17.448" v="0" actId="47"/>
        <pc:sldMkLst>
          <pc:docMk/>
          <pc:sldMk cId="2354936113" sldId="1199"/>
        </pc:sldMkLst>
      </pc:sldChg>
      <pc:sldChg chg="del">
        <pc:chgData name="George Huang" userId="7522906efeb502a4" providerId="LiveId" clId="{ED517466-3196-4C2E-8156-5DCF1B3CD29B}" dt="2023-07-16T17:42:17.448" v="0" actId="47"/>
        <pc:sldMkLst>
          <pc:docMk/>
          <pc:sldMk cId="501059938" sldId="1200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2943103569" sldId="1201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3423418545" sldId="1202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3353926871" sldId="1206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3194561698" sldId="1207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2346129346" sldId="1208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4008732355" sldId="1209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3101736535" sldId="1212"/>
        </pc:sldMkLst>
      </pc:sldChg>
      <pc:sldChg chg="modSp mod">
        <pc:chgData name="George Huang" userId="7522906efeb502a4" providerId="LiveId" clId="{ED517466-3196-4C2E-8156-5DCF1B3CD29B}" dt="2023-07-16T17:45:41.007" v="37" actId="2711"/>
        <pc:sldMkLst>
          <pc:docMk/>
          <pc:sldMk cId="94193303" sldId="1213"/>
        </pc:sldMkLst>
        <pc:spChg chg="mod">
          <ac:chgData name="George Huang" userId="7522906efeb502a4" providerId="LiveId" clId="{ED517466-3196-4C2E-8156-5DCF1B3CD29B}" dt="2023-07-16T17:45:41.007" v="37" actId="2711"/>
          <ac:spMkLst>
            <pc:docMk/>
            <pc:sldMk cId="94193303" sldId="1213"/>
            <ac:spMk id="3" creationId="{2342F707-955D-43C1-BADD-9089D2C87047}"/>
          </ac:spMkLst>
        </pc:spChg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3096631381" sldId="1215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2948989133" sldId="1216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4009522870" sldId="1219"/>
        </pc:sldMkLst>
      </pc:sldChg>
      <pc:sldChg chg="del">
        <pc:chgData name="George Huang" userId="7522906efeb502a4" providerId="LiveId" clId="{ED517466-3196-4C2E-8156-5DCF1B3CD29B}" dt="2023-07-16T17:46:34.402" v="67" actId="47"/>
        <pc:sldMkLst>
          <pc:docMk/>
          <pc:sldMk cId="1783219463" sldId="1220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2341499399" sldId="1221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1545509312" sldId="1222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3250649319" sldId="1223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1999627514" sldId="1224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1000412246" sldId="1226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2946632536" sldId="1227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2816505223" sldId="1228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3759965545" sldId="1229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2493157074" sldId="1230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298758671" sldId="1231"/>
        </pc:sldMkLst>
      </pc:sldChg>
      <pc:sldChg chg="del">
        <pc:chgData name="George Huang" userId="7522906efeb502a4" providerId="LiveId" clId="{ED517466-3196-4C2E-8156-5DCF1B3CD29B}" dt="2023-07-16T17:42:17.448" v="0" actId="47"/>
        <pc:sldMkLst>
          <pc:docMk/>
          <pc:sldMk cId="3135657514" sldId="1232"/>
        </pc:sldMkLst>
      </pc:sldChg>
      <pc:sldChg chg="modSp mod">
        <pc:chgData name="George Huang" userId="7522906efeb502a4" providerId="LiveId" clId="{ED517466-3196-4C2E-8156-5DCF1B3CD29B}" dt="2023-07-16T17:45:06.564" v="30" actId="1076"/>
        <pc:sldMkLst>
          <pc:docMk/>
          <pc:sldMk cId="2891927665" sldId="1234"/>
        </pc:sldMkLst>
        <pc:spChg chg="mod">
          <ac:chgData name="George Huang" userId="7522906efeb502a4" providerId="LiveId" clId="{ED517466-3196-4C2E-8156-5DCF1B3CD29B}" dt="2023-07-16T17:44:39.557" v="18" actId="14100"/>
          <ac:spMkLst>
            <pc:docMk/>
            <pc:sldMk cId="2891927665" sldId="1234"/>
            <ac:spMk id="3" creationId="{2342F707-955D-43C1-BADD-9089D2C87047}"/>
          </ac:spMkLst>
        </pc:spChg>
        <pc:spChg chg="mod">
          <ac:chgData name="George Huang" userId="7522906efeb502a4" providerId="LiveId" clId="{ED517466-3196-4C2E-8156-5DCF1B3CD29B}" dt="2023-07-16T17:44:59.228" v="28" actId="1076"/>
          <ac:spMkLst>
            <pc:docMk/>
            <pc:sldMk cId="2891927665" sldId="1234"/>
            <ac:spMk id="6" creationId="{B37E4581-5F2B-4E1C-E271-04C839A8C384}"/>
          </ac:spMkLst>
        </pc:spChg>
        <pc:picChg chg="mod">
          <ac:chgData name="George Huang" userId="7522906efeb502a4" providerId="LiveId" clId="{ED517466-3196-4C2E-8156-5DCF1B3CD29B}" dt="2023-07-16T17:45:06.564" v="30" actId="1076"/>
          <ac:picMkLst>
            <pc:docMk/>
            <pc:sldMk cId="2891927665" sldId="1234"/>
            <ac:picMk id="2" creationId="{504FD2B0-5E29-4D87-AC09-14B41765BAF8}"/>
          </ac:picMkLst>
        </pc:picChg>
      </pc:sldChg>
      <pc:sldChg chg="modSp mod">
        <pc:chgData name="George Huang" userId="7522906efeb502a4" providerId="LiveId" clId="{ED517466-3196-4C2E-8156-5DCF1B3CD29B}" dt="2023-07-16T17:46:30.968" v="66" actId="1076"/>
        <pc:sldMkLst>
          <pc:docMk/>
          <pc:sldMk cId="4105474414" sldId="1235"/>
        </pc:sldMkLst>
        <pc:spChg chg="mod">
          <ac:chgData name="George Huang" userId="7522906efeb502a4" providerId="LiveId" clId="{ED517466-3196-4C2E-8156-5DCF1B3CD29B}" dt="2023-07-16T17:46:18.077" v="64" actId="20577"/>
          <ac:spMkLst>
            <pc:docMk/>
            <pc:sldMk cId="4105474414" sldId="1235"/>
            <ac:spMk id="3" creationId="{2342F707-955D-43C1-BADD-9089D2C87047}"/>
          </ac:spMkLst>
        </pc:spChg>
        <pc:picChg chg="mod">
          <ac:chgData name="George Huang" userId="7522906efeb502a4" providerId="LiveId" clId="{ED517466-3196-4C2E-8156-5DCF1B3CD29B}" dt="2023-07-16T17:46:30.968" v="66" actId="1076"/>
          <ac:picMkLst>
            <pc:docMk/>
            <pc:sldMk cId="4105474414" sldId="1235"/>
            <ac:picMk id="4" creationId="{62CA064D-8B40-4751-B8D8-49C3DBC29A4E}"/>
          </ac:picMkLst>
        </pc:picChg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1401062926" sldId="1236"/>
        </pc:sldMkLst>
      </pc:sldChg>
      <pc:sldChg chg="modSp">
        <pc:chgData name="George Huang" userId="7522906efeb502a4" providerId="LiveId" clId="{ED517466-3196-4C2E-8156-5DCF1B3CD29B}" dt="2023-07-16T18:13:44.263" v="72"/>
        <pc:sldMkLst>
          <pc:docMk/>
          <pc:sldMk cId="2711231581" sldId="1242"/>
        </pc:sldMkLst>
        <pc:spChg chg="mod">
          <ac:chgData name="George Huang" userId="7522906efeb502a4" providerId="LiveId" clId="{ED517466-3196-4C2E-8156-5DCF1B3CD29B}" dt="2023-07-16T18:13:44.263" v="72"/>
          <ac:spMkLst>
            <pc:docMk/>
            <pc:sldMk cId="2711231581" sldId="1242"/>
            <ac:spMk id="3" creationId="{F4B40FC0-1034-4F8C-9479-DDC1CFF72580}"/>
          </ac:spMkLst>
        </pc:spChg>
      </pc:sldChg>
      <pc:sldChg chg="modSp mod">
        <pc:chgData name="George Huang" userId="7522906efeb502a4" providerId="LiveId" clId="{ED517466-3196-4C2E-8156-5DCF1B3CD29B}" dt="2023-07-16T17:49:38.795" v="70" actId="20577"/>
        <pc:sldMkLst>
          <pc:docMk/>
          <pc:sldMk cId="404492832" sldId="1248"/>
        </pc:sldMkLst>
        <pc:spChg chg="mod">
          <ac:chgData name="George Huang" userId="7522906efeb502a4" providerId="LiveId" clId="{ED517466-3196-4C2E-8156-5DCF1B3CD29B}" dt="2023-07-16T17:49:38.795" v="70" actId="20577"/>
          <ac:spMkLst>
            <pc:docMk/>
            <pc:sldMk cId="404492832" sldId="1248"/>
            <ac:spMk id="3" creationId="{F4B40FC0-1034-4F8C-9479-DDC1CFF72580}"/>
          </ac:spMkLst>
        </pc:spChg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1616076670" sldId="1260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596648776" sldId="1261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471758025" sldId="1268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2996875613" sldId="1275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1046181603" sldId="1278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3748291805" sldId="1281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466377657" sldId="1282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1550733603" sldId="1283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921922913" sldId="1284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1756513855" sldId="1285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2248358110" sldId="1286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1993196964" sldId="1287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9785922" sldId="1295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1132607186" sldId="1297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3383864348" sldId="1299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2190594870" sldId="1301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1856409419" sldId="1305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1252013616" sldId="1307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3597636026" sldId="1309"/>
        </pc:sldMkLst>
      </pc:sldChg>
      <pc:sldChg chg="modSp mod">
        <pc:chgData name="George Huang" userId="7522906efeb502a4" providerId="LiveId" clId="{ED517466-3196-4C2E-8156-5DCF1B3CD29B}" dt="2023-07-16T17:50:19.360" v="71" actId="6549"/>
        <pc:sldMkLst>
          <pc:docMk/>
          <pc:sldMk cId="4205219508" sldId="1310"/>
        </pc:sldMkLst>
        <pc:spChg chg="mod">
          <ac:chgData name="George Huang" userId="7522906efeb502a4" providerId="LiveId" clId="{ED517466-3196-4C2E-8156-5DCF1B3CD29B}" dt="2023-07-16T17:50:19.360" v="71" actId="6549"/>
          <ac:spMkLst>
            <pc:docMk/>
            <pc:sldMk cId="4205219508" sldId="1310"/>
            <ac:spMk id="3" creationId="{F4B40FC0-1034-4F8C-9479-DDC1CFF72580}"/>
          </ac:spMkLst>
        </pc:spChg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1339639944" sldId="1321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634487600" sldId="1331"/>
        </pc:sldMkLst>
      </pc:sldChg>
      <pc:sldChg chg="del">
        <pc:chgData name="George Huang" userId="7522906efeb502a4" providerId="LiveId" clId="{ED517466-3196-4C2E-8156-5DCF1B3CD29B}" dt="2023-07-16T17:44:25.143" v="16" actId="47"/>
        <pc:sldMkLst>
          <pc:docMk/>
          <pc:sldMk cId="3967659495" sldId="1345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1378785254" sldId="1355"/>
        </pc:sldMkLst>
      </pc:sldChg>
      <pc:sldChg chg="modSp">
        <pc:chgData name="George Huang" userId="7522906efeb502a4" providerId="LiveId" clId="{ED517466-3196-4C2E-8156-5DCF1B3CD29B}" dt="2023-07-16T18:13:44.263" v="72"/>
        <pc:sldMkLst>
          <pc:docMk/>
          <pc:sldMk cId="354572521" sldId="1356"/>
        </pc:sldMkLst>
        <pc:spChg chg="mod">
          <ac:chgData name="George Huang" userId="7522906efeb502a4" providerId="LiveId" clId="{ED517466-3196-4C2E-8156-5DCF1B3CD29B}" dt="2023-07-16T18:13:44.263" v="72"/>
          <ac:spMkLst>
            <pc:docMk/>
            <pc:sldMk cId="354572521" sldId="1356"/>
            <ac:spMk id="3" creationId="{F4B40FC0-1034-4F8C-9479-DDC1CFF72580}"/>
          </ac:spMkLst>
        </pc:spChg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1171073365" sldId="1357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3707101549" sldId="1359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684705861" sldId="1361"/>
        </pc:sldMkLst>
      </pc:sldChg>
      <pc:sldChg chg="delSp modSp del mod">
        <pc:chgData name="George Huang" userId="7522906efeb502a4" providerId="LiveId" clId="{ED517466-3196-4C2E-8156-5DCF1B3CD29B}" dt="2023-07-16T17:42:46.164" v="10" actId="47"/>
        <pc:sldMkLst>
          <pc:docMk/>
          <pc:sldMk cId="2550379308" sldId="1362"/>
        </pc:sldMkLst>
        <pc:spChg chg="del mod">
          <ac:chgData name="George Huang" userId="7522906efeb502a4" providerId="LiveId" clId="{ED517466-3196-4C2E-8156-5DCF1B3CD29B}" dt="2023-07-16T17:42:33.454" v="4"/>
          <ac:spMkLst>
            <pc:docMk/>
            <pc:sldMk cId="2550379308" sldId="1362"/>
            <ac:spMk id="2" creationId="{EACD94E6-1080-4EB5-92AA-AACB419E980F}"/>
          </ac:spMkLst>
        </pc:spChg>
      </pc:sldChg>
      <pc:sldChg chg="modSp mod">
        <pc:chgData name="George Huang" userId="7522906efeb502a4" providerId="LiveId" clId="{ED517466-3196-4C2E-8156-5DCF1B3CD29B}" dt="2023-07-16T17:42:53.934" v="11" actId="6549"/>
        <pc:sldMkLst>
          <pc:docMk/>
          <pc:sldMk cId="3569728227" sldId="1363"/>
        </pc:sldMkLst>
        <pc:spChg chg="mod">
          <ac:chgData name="George Huang" userId="7522906efeb502a4" providerId="LiveId" clId="{ED517466-3196-4C2E-8156-5DCF1B3CD29B}" dt="2023-07-16T17:42:53.934" v="11" actId="6549"/>
          <ac:spMkLst>
            <pc:docMk/>
            <pc:sldMk cId="3569728227" sldId="1363"/>
            <ac:spMk id="2" creationId="{EACD94E6-1080-4EB5-92AA-AACB419E980F}"/>
          </ac:spMkLst>
        </pc:spChg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1278896399" sldId="1365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2385057461" sldId="1367"/>
        </pc:sldMkLst>
      </pc:sldChg>
      <pc:sldChg chg="del">
        <pc:chgData name="George Huang" userId="7522906efeb502a4" providerId="LiveId" clId="{ED517466-3196-4C2E-8156-5DCF1B3CD29B}" dt="2023-07-16T17:44:19.971" v="14" actId="47"/>
        <pc:sldMkLst>
          <pc:docMk/>
          <pc:sldMk cId="823566239" sldId="1368"/>
        </pc:sldMkLst>
      </pc:sldChg>
      <pc:sldChg chg="del">
        <pc:chgData name="George Huang" userId="7522906efeb502a4" providerId="LiveId" clId="{ED517466-3196-4C2E-8156-5DCF1B3CD29B}" dt="2023-07-16T17:43:28.296" v="12" actId="47"/>
        <pc:sldMkLst>
          <pc:docMk/>
          <pc:sldMk cId="736861168" sldId="1375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754862224" sldId="1377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382261523" sldId="1379"/>
        </pc:sldMkLst>
      </pc:sldChg>
      <pc:sldChg chg="del">
        <pc:chgData name="George Huang" userId="7522906efeb502a4" providerId="LiveId" clId="{ED517466-3196-4C2E-8156-5DCF1B3CD29B}" dt="2023-07-16T17:43:58.714" v="13" actId="47"/>
        <pc:sldMkLst>
          <pc:docMk/>
          <pc:sldMk cId="1662362603" sldId="1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7/16/2023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8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58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36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03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9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01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3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86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61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1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0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Sometimes, when someone is going through the sin-removal process, we need to be thoughtful in our application of love and mercy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99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47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0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5400" b="1" dirty="0">
                <a:ea typeface="標楷體" panose="03000509000000000000" pitchFamily="65" charset="-120"/>
              </a:rPr>
              <a:t>Mystery of the Washing Machine</a:t>
            </a:r>
          </a:p>
          <a:p>
            <a:pPr algn="ctr"/>
            <a:endParaRPr lang="en-US" altLang="zh-TW" sz="3000" b="1" dirty="0">
              <a:ea typeface="標楷體" panose="03000509000000000000" pitchFamily="65" charset="-120"/>
            </a:endParaRPr>
          </a:p>
          <a:p>
            <a:pPr algn="ctr"/>
            <a:r>
              <a:rPr lang="en-US" altLang="zh-TW" sz="5400" b="1" dirty="0">
                <a:ea typeface="標楷體" panose="03000509000000000000" pitchFamily="65" charset="-120"/>
              </a:rPr>
              <a:t>Scripture:</a:t>
            </a:r>
          </a:p>
          <a:p>
            <a:pPr algn="ctr"/>
            <a:r>
              <a:rPr lang="en-US" altLang="zh-TW" sz="5400" b="1" dirty="0">
                <a:ea typeface="標楷體" panose="03000509000000000000" pitchFamily="65" charset="-120"/>
              </a:rPr>
              <a:t>Isaiah 1:16-18</a:t>
            </a:r>
          </a:p>
          <a:p>
            <a:pPr algn="ctr"/>
            <a:endParaRPr lang="en-US" altLang="zh-TW" sz="5400" b="1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882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This modern allegory involves things used in cloth washing:</a:t>
            </a:r>
          </a:p>
          <a:p>
            <a:pPr marL="0" indent="0">
              <a:buNone/>
            </a:pPr>
            <a:r>
              <a:rPr lang="en-US" sz="5400" b="1" dirty="0"/>
              <a:t>1. Dirty clothes: people</a:t>
            </a:r>
          </a:p>
          <a:p>
            <a:pPr marL="0" indent="0">
              <a:buNone/>
            </a:pPr>
            <a:r>
              <a:rPr lang="en-US" sz="5400" b="1" dirty="0"/>
              <a:t>2. Water: Holy Spirit (Isa. 44:3)</a:t>
            </a:r>
          </a:p>
        </p:txBody>
      </p:sp>
    </p:spTree>
    <p:extLst>
      <p:ext uri="{BB962C8B-B14F-4D97-AF65-F5344CB8AC3E}">
        <p14:creationId xmlns:p14="http://schemas.microsoft.com/office/powerpoint/2010/main" val="271123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100" b="1" dirty="0"/>
              <a:t>3. Cleaning chemicals – detergent, bleach, and softeners: God’s word and our prayers</a:t>
            </a:r>
          </a:p>
          <a:p>
            <a:pPr marL="0" indent="0">
              <a:buNone/>
            </a:pPr>
            <a:r>
              <a:rPr lang="en-US" sz="5100" b="1" dirty="0"/>
              <a:t>4. Washer: the Church</a:t>
            </a:r>
          </a:p>
          <a:p>
            <a:pPr marL="0" indent="0">
              <a:buNone/>
            </a:pPr>
            <a:r>
              <a:rPr lang="en-US" sz="5100" b="1" dirty="0"/>
              <a:t>5. Dryer: Our surroundings</a:t>
            </a:r>
          </a:p>
        </p:txBody>
      </p:sp>
    </p:spTree>
    <p:extLst>
      <p:ext uri="{BB962C8B-B14F-4D97-AF65-F5344CB8AC3E}">
        <p14:creationId xmlns:p14="http://schemas.microsoft.com/office/powerpoint/2010/main" val="48183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The problem</a:t>
            </a:r>
            <a:r>
              <a:rPr lang="zh-TW" altLang="en-US" sz="5200" b="1" dirty="0"/>
              <a:t> </a:t>
            </a:r>
            <a:r>
              <a:rPr lang="en-US" altLang="zh-TW" sz="5200" b="1" dirty="0"/>
              <a:t>with washing</a:t>
            </a:r>
            <a:r>
              <a:rPr lang="en-US" sz="5200" b="1" dirty="0"/>
              <a:t>: water and grease don’t mix.</a:t>
            </a:r>
          </a:p>
          <a:p>
            <a:pPr marL="0" indent="0">
              <a:buNone/>
            </a:pPr>
            <a:r>
              <a:rPr lang="en-US" sz="5200" b="1" dirty="0"/>
              <a:t>Polar and nonpolar molecules tend to stick together and resist mixing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685008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4FD2B0-5E29-4D87-AC09-14B41765B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85750"/>
            <a:ext cx="3637722" cy="4648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285750"/>
            <a:ext cx="3200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200" b="1" kern="1000" spc="-38" dirty="0">
                <a:ea typeface="DFKai-SB" panose="03000509000000000000" pitchFamily="65" charset="-120"/>
              </a:rPr>
              <a:t>Water and oil don’t mix</a:t>
            </a:r>
            <a:endParaRPr lang="zh-TW" altLang="en-US" sz="5200" b="1" kern="1000" spc="-38" dirty="0">
              <a:ea typeface="DFKai-SB" panose="03000509000000000000" pitchFamily="65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E4581-5F2B-4E1C-E271-04C839A8C384}"/>
              </a:ext>
            </a:extLst>
          </p:cNvPr>
          <p:cNvSpPr/>
          <p:nvPr/>
        </p:nvSpPr>
        <p:spPr>
          <a:xfrm>
            <a:off x="4572000" y="2190750"/>
            <a:ext cx="327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en-US" altLang="zh-TW" sz="4400" b="1" kern="1000" spc="-38" dirty="0">
                <a:ea typeface="DFKai-SB" panose="03000509000000000000" pitchFamily="65" charset="-120"/>
              </a:rPr>
              <a:t>oil</a:t>
            </a:r>
          </a:p>
          <a:p>
            <a:endParaRPr lang="en-US" altLang="zh-TW" sz="2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4400" b="1" kern="1000" spc="-38" dirty="0">
                <a:ea typeface="DFKai-SB" panose="03000509000000000000" pitchFamily="65" charset="-120"/>
              </a:rPr>
              <a:t>water</a:t>
            </a:r>
            <a:endParaRPr lang="zh-TW" altLang="en-US" sz="44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192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781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We tend to like to be with people similar to us, and so it takes a deliberate choice to change that.  </a:t>
            </a:r>
          </a:p>
          <a:p>
            <a:pPr marL="0" indent="0">
              <a:buNone/>
            </a:pPr>
            <a:endParaRPr lang="en-US" sz="5800" b="1" dirty="0"/>
          </a:p>
        </p:txBody>
      </p:sp>
    </p:spTree>
    <p:extLst>
      <p:ext uri="{BB962C8B-B14F-4D97-AF65-F5344CB8AC3E}">
        <p14:creationId xmlns:p14="http://schemas.microsoft.com/office/powerpoint/2010/main" val="151491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Becoming a Christian is that choice that we make.</a:t>
            </a:r>
          </a:p>
        </p:txBody>
      </p:sp>
    </p:spTree>
    <p:extLst>
      <p:ext uri="{BB962C8B-B14F-4D97-AF65-F5344CB8AC3E}">
        <p14:creationId xmlns:p14="http://schemas.microsoft.com/office/powerpoint/2010/main" val="3402387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300" b="1" dirty="0"/>
              <a:t>We are like dirty clothing choosing to be clean and so we go into the washing machine = becoming Christians and going to church to learn and grow.</a:t>
            </a:r>
          </a:p>
        </p:txBody>
      </p:sp>
    </p:spTree>
    <p:extLst>
      <p:ext uri="{BB962C8B-B14F-4D97-AF65-F5344CB8AC3E}">
        <p14:creationId xmlns:p14="http://schemas.microsoft.com/office/powerpoint/2010/main" val="91820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process of washing</a:t>
            </a:r>
            <a:r>
              <a:rPr lang="zh-TW" altLang="en-US" sz="5800" b="1" dirty="0"/>
              <a:t> </a:t>
            </a:r>
            <a:r>
              <a:rPr lang="en-US" altLang="zh-TW" sz="5800" b="1" dirty="0"/>
              <a:t>the dirty clothes </a:t>
            </a:r>
            <a:r>
              <a:rPr lang="en-US" sz="5800" b="1" dirty="0"/>
              <a:t>represents the growth of Christians.</a:t>
            </a:r>
          </a:p>
        </p:txBody>
      </p:sp>
    </p:spTree>
    <p:extLst>
      <p:ext uri="{BB962C8B-B14F-4D97-AF65-F5344CB8AC3E}">
        <p14:creationId xmlns:p14="http://schemas.microsoft.com/office/powerpoint/2010/main" val="3783931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0866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1. Washing machine is filled with water, detergent and bleach: Church needs the Holy Spirit and God’s word.</a:t>
            </a:r>
          </a:p>
        </p:txBody>
      </p:sp>
    </p:spTree>
    <p:extLst>
      <p:ext uri="{BB962C8B-B14F-4D97-AF65-F5344CB8AC3E}">
        <p14:creationId xmlns:p14="http://schemas.microsoft.com/office/powerpoint/2010/main" val="4241691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Detergent: a surfactant that reduces surface tension so water can enter into the spaces in clothing and help grease stick to water molecules.</a:t>
            </a:r>
          </a:p>
        </p:txBody>
      </p:sp>
    </p:spTree>
    <p:extLst>
      <p:ext uri="{BB962C8B-B14F-4D97-AF65-F5344CB8AC3E}">
        <p14:creationId xmlns:p14="http://schemas.microsoft.com/office/powerpoint/2010/main" val="332583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0104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“Wash and make yourselves clean.  Take your evil deeds out of my sight; stop doing wrong.  Learn to do right; seek justice.</a:t>
            </a:r>
          </a:p>
        </p:txBody>
      </p:sp>
    </p:spTree>
    <p:extLst>
      <p:ext uri="{BB962C8B-B14F-4D97-AF65-F5344CB8AC3E}">
        <p14:creationId xmlns:p14="http://schemas.microsoft.com/office/powerpoint/2010/main" val="967871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80642" y="105325"/>
            <a:ext cx="668655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DFKai-SB" panose="03000509000000000000" pitchFamily="65" charset="-120"/>
              </a:rPr>
              <a:t>Surfactant</a:t>
            </a:r>
            <a:endParaRPr lang="zh-TW" altLang="en-US" sz="5800" b="1" kern="1000" spc="-38" dirty="0">
              <a:ea typeface="DFKai-SB" panose="03000509000000000000" pitchFamily="65" charset="-12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DF9155F-8C99-DA13-1557-EFD5A33847F5}"/>
              </a:ext>
            </a:extLst>
          </p:cNvPr>
          <p:cNvGrpSpPr/>
          <p:nvPr/>
        </p:nvGrpSpPr>
        <p:grpSpPr>
          <a:xfrm>
            <a:off x="114300" y="2040309"/>
            <a:ext cx="4057650" cy="1965063"/>
            <a:chOff x="171450" y="1708214"/>
            <a:chExt cx="4057650" cy="196506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02FF5DD-868F-4BEE-A224-7E251C38C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450" y="1708214"/>
              <a:ext cx="4057650" cy="48382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098B9BB-ECA6-4493-8436-1961D9137F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2415977"/>
              <a:ext cx="2715986" cy="1257300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59CEA6AE-D672-4701-A010-A52E7D9D2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50" y="1909548"/>
            <a:ext cx="2436530" cy="250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93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b="1" dirty="0"/>
              <a:t>Think of water and oil as two different kinds of Velcro.  Surfactant is like a thing with one type on each side so it can stick to both kinds.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0565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Dirty stuff on clothes are visible because they have molecules </a:t>
            </a:r>
            <a:r>
              <a:rPr lang="en-US" sz="5400" b="1"/>
              <a:t>that show us colors that are </a:t>
            </a:r>
            <a:r>
              <a:rPr lang="en-US" sz="5400" b="1" dirty="0"/>
              <a:t>different from the ones on the clothes.</a:t>
            </a:r>
          </a:p>
        </p:txBody>
      </p:sp>
    </p:spTree>
    <p:extLst>
      <p:ext uri="{BB962C8B-B14F-4D97-AF65-F5344CB8AC3E}">
        <p14:creationId xmlns:p14="http://schemas.microsoft.com/office/powerpoint/2010/main" val="2510366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DFKai-SB" panose="03000509000000000000" pitchFamily="65" charset="-120"/>
              </a:rPr>
              <a:t>Chromophore - The part of a molecule that gives its colors</a:t>
            </a:r>
            <a:endParaRPr lang="zh-TW" altLang="en-US" sz="5800" b="1" kern="1000" spc="-38" dirty="0">
              <a:ea typeface="DFKai-SB" panose="03000509000000000000" pitchFamily="65" charset="-12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FE0591-636E-4137-AD4E-CF8B66F71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63" y="3105150"/>
            <a:ext cx="5767274" cy="11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97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Bleach: breaks the double bonds in chromophores and kills germs.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4D1670-F526-5297-97F7-1CB3DA76C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3" y="3181350"/>
            <a:ext cx="6690733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7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2.  When we put dirty clothes in washer, we should not pack them tightly so they can all come in contact with water and detergents.</a:t>
            </a:r>
          </a:p>
        </p:txBody>
      </p:sp>
    </p:spTree>
    <p:extLst>
      <p:ext uri="{BB962C8B-B14F-4D97-AF65-F5344CB8AC3E}">
        <p14:creationId xmlns:p14="http://schemas.microsoft.com/office/powerpoint/2010/main" val="2312848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3. As the washer turns, clothes rub against each other.  This helps the chemicals to reach the grease and do their work of breaking and removing them. </a:t>
            </a:r>
          </a:p>
        </p:txBody>
      </p:sp>
    </p:spTree>
    <p:extLst>
      <p:ext uri="{BB962C8B-B14F-4D97-AF65-F5344CB8AC3E}">
        <p14:creationId xmlns:p14="http://schemas.microsoft.com/office/powerpoint/2010/main" val="3983739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57175" y="514350"/>
            <a:ext cx="63436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400" b="1" kern="1000" spc="-38" dirty="0">
                <a:ea typeface="DFKai-SB" panose="03000509000000000000" pitchFamily="65" charset="-120"/>
              </a:rPr>
              <a:t>Clothes			Washing </a:t>
            </a:r>
          </a:p>
          <a:p>
            <a:r>
              <a:rPr lang="en-US" altLang="zh-TW" sz="5400" b="1" kern="1000" spc="-38" dirty="0">
                <a:ea typeface="DFKai-SB" panose="03000509000000000000" pitchFamily="65" charset="-120"/>
              </a:rPr>
              <a:t>Washer			   board</a:t>
            </a:r>
            <a:endParaRPr lang="zh-TW" altLang="en-US" sz="5400" b="1" kern="1000" spc="-38" dirty="0">
              <a:ea typeface="DFKai-SB" panose="03000509000000000000" pitchFamily="65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CA064D-8B40-4751-B8D8-49C3DBC29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495550"/>
            <a:ext cx="2979506" cy="1657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505FA-14B7-4FBA-BD34-6030C2C6D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222905"/>
            <a:ext cx="1864519" cy="246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74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4. When water is drained, it takes away grease.  Please rinse a few times to get rid of all grease</a:t>
            </a:r>
            <a:r>
              <a:rPr lang="zh-TW" altLang="en-US" sz="5200" b="1" dirty="0"/>
              <a:t> </a:t>
            </a:r>
            <a:r>
              <a:rPr lang="en-US" altLang="zh-TW" sz="5200" b="1" dirty="0"/>
              <a:t>and dirt</a:t>
            </a:r>
            <a:r>
              <a:rPr lang="en-US" sz="5200" b="1" dirty="0"/>
              <a:t>.  We need the Holy Spirit to constantly cleanse us.</a:t>
            </a:r>
          </a:p>
        </p:txBody>
      </p:sp>
    </p:spTree>
    <p:extLst>
      <p:ext uri="{BB962C8B-B14F-4D97-AF65-F5344CB8AC3E}">
        <p14:creationId xmlns:p14="http://schemas.microsoft.com/office/powerpoint/2010/main" val="404492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b="1" dirty="0"/>
              <a:t>This is why you see the “extra rinse cycle” option on at-home washing machines.  Always use that option.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7159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9342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Defend the oppressed.  Take up the cause of the fatherless; plead the case of the widow.”  “Come now, let us settle the matter,” says the Lord.</a:t>
            </a:r>
          </a:p>
        </p:txBody>
      </p:sp>
    </p:spTree>
    <p:extLst>
      <p:ext uri="{BB962C8B-B14F-4D97-AF65-F5344CB8AC3E}">
        <p14:creationId xmlns:p14="http://schemas.microsoft.com/office/powerpoint/2010/main" val="2495980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5. When the washing process is almost done, add in the softener.</a:t>
            </a:r>
          </a:p>
        </p:txBody>
      </p:sp>
    </p:spTree>
    <p:extLst>
      <p:ext uri="{BB962C8B-B14F-4D97-AF65-F5344CB8AC3E}">
        <p14:creationId xmlns:p14="http://schemas.microsoft.com/office/powerpoint/2010/main" val="1779745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32638"/>
            <a:ext cx="69532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400" b="1" kern="1000" spc="-38" dirty="0">
                <a:ea typeface="DFKai-SB" panose="03000509000000000000" pitchFamily="65" charset="-120"/>
              </a:rPr>
              <a:t>Softeners is a cationic surfactant</a:t>
            </a:r>
            <a:endParaRPr lang="zh-TW" altLang="en-US" sz="5400" b="1" kern="1000" spc="-38" dirty="0">
              <a:ea typeface="DFKai-SB" panose="03000509000000000000" pitchFamily="65" charset="-12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5A15BA-FA0B-F849-1559-3F71A9E66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62150"/>
            <a:ext cx="6343314" cy="196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44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/>
              <a:t>Softeners </a:t>
            </a:r>
            <a:r>
              <a:rPr lang="en-US" sz="5800" b="1" dirty="0"/>
              <a:t>spread cations on the clothes.  This reduces static electricity and make the clothes feel softer.</a:t>
            </a:r>
          </a:p>
        </p:txBody>
      </p:sp>
    </p:spTree>
    <p:extLst>
      <p:ext uri="{BB962C8B-B14F-4D97-AF65-F5344CB8AC3E}">
        <p14:creationId xmlns:p14="http://schemas.microsoft.com/office/powerpoint/2010/main" val="4205219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The softening must be done near the end of the washing process, and that’s why there is a separate liquid holder for softeners.</a:t>
            </a:r>
          </a:p>
        </p:txBody>
      </p:sp>
    </p:spTree>
    <p:extLst>
      <p:ext uri="{BB962C8B-B14F-4D97-AF65-F5344CB8AC3E}">
        <p14:creationId xmlns:p14="http://schemas.microsoft.com/office/powerpoint/2010/main" val="11010060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God can change our hearts to be more merciful, humble, pure..</a:t>
            </a:r>
          </a:p>
        </p:txBody>
      </p:sp>
    </p:spTree>
    <p:extLst>
      <p:ext uri="{BB962C8B-B14F-4D97-AF65-F5344CB8AC3E}">
        <p14:creationId xmlns:p14="http://schemas.microsoft.com/office/powerpoint/2010/main" val="1711286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Eze. 11:19 - I will give them an undivided heart and put a new spirit in them; I will remove from them their heart of stone and give them a heart of flesh.           </a:t>
            </a:r>
          </a:p>
        </p:txBody>
      </p:sp>
    </p:spTree>
    <p:extLst>
      <p:ext uri="{BB962C8B-B14F-4D97-AF65-F5344CB8AC3E}">
        <p14:creationId xmlns:p14="http://schemas.microsoft.com/office/powerpoint/2010/main" val="3595287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7999" cy="4556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Softener and detergent do not work together well, and so softener is put in at the end.</a:t>
            </a:r>
          </a:p>
        </p:txBody>
      </p:sp>
    </p:spTree>
    <p:extLst>
      <p:ext uri="{BB962C8B-B14F-4D97-AF65-F5344CB8AC3E}">
        <p14:creationId xmlns:p14="http://schemas.microsoft.com/office/powerpoint/2010/main" val="20000628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7999" cy="4556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Removing sin is painful, and softener is like healing after the pain.</a:t>
            </a:r>
          </a:p>
        </p:txBody>
      </p:sp>
    </p:spTree>
    <p:extLst>
      <p:ext uri="{BB962C8B-B14F-4D97-AF65-F5344CB8AC3E}">
        <p14:creationId xmlns:p14="http://schemas.microsoft.com/office/powerpoint/2010/main" val="2079706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In the 8 beatitudes, we first get rid of sin (1-2), then soften our hearts (3-6), which prepare us to love others &amp; spread the Gospel (7-8).</a:t>
            </a:r>
          </a:p>
        </p:txBody>
      </p:sp>
    </p:spTree>
    <p:extLst>
      <p:ext uri="{BB962C8B-B14F-4D97-AF65-F5344CB8AC3E}">
        <p14:creationId xmlns:p14="http://schemas.microsoft.com/office/powerpoint/2010/main" val="2360502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C616C0-1B09-475A-B483-9C7EAA1B6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88031"/>
              </p:ext>
            </p:extLst>
          </p:nvPr>
        </p:nvGraphicFramePr>
        <p:xfrm>
          <a:off x="0" y="220375"/>
          <a:ext cx="6858000" cy="4702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169">
                  <a:extLst>
                    <a:ext uri="{9D8B030D-6E8A-4147-A177-3AD203B41FA5}">
                      <a16:colId xmlns:a16="http://schemas.microsoft.com/office/drawing/2014/main" val="1819383007"/>
                    </a:ext>
                  </a:extLst>
                </a:gridCol>
                <a:gridCol w="3835831">
                  <a:extLst>
                    <a:ext uri="{9D8B030D-6E8A-4147-A177-3AD203B41FA5}">
                      <a16:colId xmlns:a16="http://schemas.microsoft.com/office/drawing/2014/main" val="3382874069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ea typeface="DFKai-SB" panose="03000509000000000000" pitchFamily="65" charset="-120"/>
                        </a:rPr>
                        <a:t>Beatitudes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+mn-lt"/>
                          <a:ea typeface="DFKai-SB" panose="03000509000000000000" pitchFamily="65" charset="-120"/>
                        </a:rPr>
                        <a:t>Christian’s actions</a:t>
                      </a:r>
                      <a:endParaRPr lang="en-US" sz="2400" b="1" dirty="0">
                        <a:latin typeface="+mn-lt"/>
                        <a:ea typeface="DFKai-SB" panose="03000509000000000000" pitchFamily="65" charset="-12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10514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altLang="zh-TW" sz="2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Be poor in spirit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Know their spiritual needs and return to God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8697712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2. Mourn over sin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Depart from sin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087105069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Meek / humble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Do not dominate others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81288419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Want righteousness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Don’t seek worldliness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9626528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Be merciful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Be forgiving to others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6488346"/>
                  </a:ext>
                </a:extLst>
              </a:tr>
              <a:tr h="397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Have a pure heart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Don’t have evil motives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9415411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7.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Be peacemakers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DFKai-SB" panose="03000509000000000000" pitchFamily="65" charset="-120"/>
                        </a:rPr>
                        <a:t>Restore people’s relationship each other and with God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76103158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en-US" altLang="zh-TW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Be persecuted for sake of righteousness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Overcome difficulties when working for God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34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41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700" b="1" dirty="0"/>
              <a:t>“Though your sins are like scarlet, they shall be as white as snow; though they are red as crimson, they shall be like wool.”</a:t>
            </a:r>
          </a:p>
        </p:txBody>
      </p:sp>
    </p:spTree>
    <p:extLst>
      <p:ext uri="{BB962C8B-B14F-4D97-AF65-F5344CB8AC3E}">
        <p14:creationId xmlns:p14="http://schemas.microsoft.com/office/powerpoint/2010/main" val="28135625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b="1" dirty="0"/>
              <a:t>6. </a:t>
            </a:r>
            <a:r>
              <a:rPr lang="en-US" sz="5400" b="1" dirty="0"/>
              <a:t>Using a dryer to get rid of moisture.  Our trials and difficulties help us grow and learn to deal with things of the world.  This is the 8</a:t>
            </a:r>
            <a:r>
              <a:rPr lang="en-US" sz="5400" b="1" baseline="30000" dirty="0"/>
              <a:t>th</a:t>
            </a:r>
            <a:r>
              <a:rPr lang="en-US" sz="5400" b="1" dirty="0"/>
              <a:t> beatitude.</a:t>
            </a:r>
          </a:p>
        </p:txBody>
      </p:sp>
    </p:spTree>
    <p:extLst>
      <p:ext uri="{BB962C8B-B14F-4D97-AF65-F5344CB8AC3E}">
        <p14:creationId xmlns:p14="http://schemas.microsoft.com/office/powerpoint/2010/main" val="19787755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0104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b="1" dirty="0"/>
              <a:t>Dryer sheets release more softeners in the dryer.  They help soften clothes and reduce the drying time.  Our learning time can be shorter if we have the right hearts.</a:t>
            </a:r>
          </a:p>
        </p:txBody>
      </p:sp>
    </p:spTree>
    <p:extLst>
      <p:ext uri="{BB962C8B-B14F-4D97-AF65-F5344CB8AC3E}">
        <p14:creationId xmlns:p14="http://schemas.microsoft.com/office/powerpoint/2010/main" val="40204336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6858000" cy="4707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Sometimes Christians and non-Christians are hurt by others at church…</a:t>
            </a:r>
          </a:p>
          <a:p>
            <a:pPr marL="0" indent="0">
              <a:buNone/>
            </a:pPr>
            <a:r>
              <a:rPr lang="en-US" sz="5200" b="1" dirty="0"/>
              <a:t>The rubbing of clothing helps detergent reach dirt and get rid of them.</a:t>
            </a:r>
          </a:p>
        </p:txBody>
      </p:sp>
    </p:spTree>
    <p:extLst>
      <p:ext uri="{BB962C8B-B14F-4D97-AF65-F5344CB8AC3E}">
        <p14:creationId xmlns:p14="http://schemas.microsoft.com/office/powerpoint/2010/main" val="25377046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1"/>
            <a:ext cx="665797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DFKai-SB" panose="03000509000000000000" pitchFamily="65" charset="-120"/>
              </a:rPr>
              <a:t>Proverbs 27:17</a:t>
            </a:r>
            <a:endParaRPr lang="zh-TW" altLang="en-US" sz="58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5800" b="1" kern="1000" spc="-38" dirty="0">
                <a:ea typeface="DFKai-SB" panose="03000509000000000000" pitchFamily="65" charset="-120"/>
              </a:rPr>
              <a:t>As iron sharpens iron, so one person sharpens another.</a:t>
            </a:r>
          </a:p>
        </p:txBody>
      </p:sp>
    </p:spTree>
    <p:extLst>
      <p:ext uri="{BB962C8B-B14F-4D97-AF65-F5344CB8AC3E}">
        <p14:creationId xmlns:p14="http://schemas.microsoft.com/office/powerpoint/2010/main" val="17972646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7056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God’s purpose is to help us get rid of our sinful nature and get a new heart.</a:t>
            </a:r>
          </a:p>
        </p:txBody>
      </p:sp>
    </p:spTree>
    <p:extLst>
      <p:ext uri="{BB962C8B-B14F-4D97-AF65-F5344CB8AC3E}">
        <p14:creationId xmlns:p14="http://schemas.microsoft.com/office/powerpoint/2010/main" val="20292272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7056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To do this, He uses</a:t>
            </a:r>
            <a:r>
              <a:rPr lang="zh-TW" altLang="en-US" sz="5800" b="1" dirty="0"/>
              <a:t> </a:t>
            </a:r>
            <a:r>
              <a:rPr lang="en-US" altLang="zh-TW" sz="5800" b="1" dirty="0"/>
              <a:t>imperfect </a:t>
            </a:r>
            <a:r>
              <a:rPr lang="en-US" sz="5800" b="1" dirty="0"/>
              <a:t>people in church and adds in His Holy Spirit, word, and timely healing.</a:t>
            </a:r>
          </a:p>
        </p:txBody>
      </p:sp>
    </p:spTree>
    <p:extLst>
      <p:ext uri="{BB962C8B-B14F-4D97-AF65-F5344CB8AC3E}">
        <p14:creationId xmlns:p14="http://schemas.microsoft.com/office/powerpoint/2010/main" val="33472730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This is the mystery of the washing machine.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5800" b="1" dirty="0"/>
              <a:t>The process is painful but necessary.</a:t>
            </a:r>
          </a:p>
          <a:p>
            <a:pPr marL="0" indent="0">
              <a:buNone/>
            </a:pPr>
            <a:endParaRPr lang="en-US" sz="5800" b="1" dirty="0"/>
          </a:p>
        </p:txBody>
      </p:sp>
    </p:spTree>
    <p:extLst>
      <p:ext uri="{BB962C8B-B14F-4D97-AF65-F5344CB8AC3E}">
        <p14:creationId xmlns:p14="http://schemas.microsoft.com/office/powerpoint/2010/main" val="28658779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19050"/>
            <a:ext cx="65151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DFKai-SB" panose="03000509000000000000" pitchFamily="65" charset="-120"/>
              </a:rPr>
              <a:t>What happens if you are not “clean enough” at the time of judgment?</a:t>
            </a:r>
          </a:p>
          <a:p>
            <a:endParaRPr lang="zh-TW" altLang="en-US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2515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Rev. 19:8 - Fine linen, bright and clean, was given to the saints to wear.”  (Fine linen stands for the righteous acts of God’s holy people.)</a:t>
            </a:r>
          </a:p>
          <a:p>
            <a:pPr marL="0" indent="0">
              <a:buNone/>
            </a:pPr>
            <a:endParaRPr lang="en-US" sz="5200" b="1" dirty="0"/>
          </a:p>
        </p:txBody>
      </p:sp>
    </p:spTree>
    <p:extLst>
      <p:ext uri="{BB962C8B-B14F-4D97-AF65-F5344CB8AC3E}">
        <p14:creationId xmlns:p14="http://schemas.microsoft.com/office/powerpoint/2010/main" val="22196559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-95250"/>
            <a:ext cx="7162800" cy="47279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Grace and righteousness comes from the substitutionary atonement of Jesus.</a:t>
            </a:r>
          </a:p>
          <a:p>
            <a:pPr marL="0" indent="0">
              <a:buNone/>
            </a:pPr>
            <a:r>
              <a:rPr lang="en-US" sz="5200" b="1" dirty="0"/>
              <a:t>Substitutionary atonement is someone sacrificed on your behalf.</a:t>
            </a:r>
          </a:p>
          <a:p>
            <a:pPr marL="0" indent="0">
              <a:buNone/>
            </a:pPr>
            <a:endParaRPr lang="en-US" sz="5200" b="1" dirty="0"/>
          </a:p>
        </p:txBody>
      </p:sp>
    </p:spTree>
    <p:extLst>
      <p:ext uri="{BB962C8B-B14F-4D97-AF65-F5344CB8AC3E}">
        <p14:creationId xmlns:p14="http://schemas.microsoft.com/office/powerpoint/2010/main" val="422221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5400" b="1" dirty="0">
                <a:ea typeface="標楷體" panose="03000509000000000000" pitchFamily="65" charset="-120"/>
              </a:rPr>
              <a:t>Mystery of the Washing Machine</a:t>
            </a:r>
          </a:p>
        </p:txBody>
      </p:sp>
    </p:spTree>
    <p:extLst>
      <p:ext uri="{BB962C8B-B14F-4D97-AF65-F5344CB8AC3E}">
        <p14:creationId xmlns:p14="http://schemas.microsoft.com/office/powerpoint/2010/main" val="35697282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95250"/>
            <a:ext cx="6858000" cy="47279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John 3:16 – </a:t>
            </a:r>
          </a:p>
          <a:p>
            <a:pPr marL="0" indent="0">
              <a:buNone/>
            </a:pPr>
            <a:r>
              <a:rPr lang="en-US" sz="5200" b="1" dirty="0"/>
              <a:t>For God so loved the world that He gave His one and only Son, that whoever believes in Him shall not perish but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6099237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95250"/>
            <a:ext cx="6858000" cy="47279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200" b="1" dirty="0"/>
              <a:t>Even if you are still not perfect when you finally face God, thanks to Jesus’s substitutionary atonement on your behalf, you will be “perfect” in God’s eyes.</a:t>
            </a:r>
          </a:p>
        </p:txBody>
      </p:sp>
    </p:spTree>
    <p:extLst>
      <p:ext uri="{BB962C8B-B14F-4D97-AF65-F5344CB8AC3E}">
        <p14:creationId xmlns:p14="http://schemas.microsoft.com/office/powerpoint/2010/main" val="1251704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75322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800" b="1" dirty="0"/>
              <a:t>But your heart and your work for God</a:t>
            </a:r>
            <a:r>
              <a:rPr lang="zh-TW" altLang="en-US" sz="5800" b="1" dirty="0"/>
              <a:t> </a:t>
            </a:r>
            <a:r>
              <a:rPr lang="en-US" altLang="zh-TW" sz="5800" b="1" dirty="0"/>
              <a:t>and others</a:t>
            </a:r>
            <a:r>
              <a:rPr lang="en-US" sz="5800" b="1" dirty="0"/>
              <a:t> on Earth will determine your role in Heaven.</a:t>
            </a:r>
          </a:p>
          <a:p>
            <a:endParaRPr lang="zh-TW" altLang="en-US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7247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800" b="1" dirty="0"/>
              <a:t>Non-Christians: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800" b="1" dirty="0"/>
              <a:t>Do you think you are clean?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altLang="zh-TW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70312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"/>
            <a:ext cx="6386512" cy="4707136"/>
          </a:xfrm>
        </p:spPr>
        <p:txBody>
          <a:bodyPr>
            <a:noAutofit/>
          </a:bodyPr>
          <a:lstStyle/>
          <a:p>
            <a:pPr marL="571500" indent="-571500" defTabSz="457200"/>
            <a:r>
              <a:rPr lang="en-US" sz="5800" b="1" dirty="0"/>
              <a:t>Do you think you are better than most Christians you see?</a:t>
            </a:r>
          </a:p>
        </p:txBody>
      </p:sp>
    </p:spTree>
    <p:extLst>
      <p:ext uri="{BB962C8B-B14F-4D97-AF65-F5344CB8AC3E}">
        <p14:creationId xmlns:p14="http://schemas.microsoft.com/office/powerpoint/2010/main" val="42776467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The truth is, none of us are good enough.  It is through the grace and sacrifice of Jesus that we can be righteous before </a:t>
            </a:r>
            <a:r>
              <a:rPr lang="en-US" altLang="zh-TW" sz="5600" b="1" dirty="0"/>
              <a:t>God.</a:t>
            </a:r>
            <a:endParaRPr lang="en-US" sz="5600" b="1" dirty="0"/>
          </a:p>
        </p:txBody>
      </p:sp>
    </p:spTree>
    <p:extLst>
      <p:ext uri="{BB962C8B-B14F-4D97-AF65-F5344CB8AC3E}">
        <p14:creationId xmlns:p14="http://schemas.microsoft.com/office/powerpoint/2010/main" val="23472686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60082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800" b="1" dirty="0"/>
              <a:t>Christians: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800" b="1" dirty="0"/>
              <a:t>Are you willing to be washed?</a:t>
            </a:r>
          </a:p>
          <a:p>
            <a:endParaRPr lang="zh-TW" altLang="en-US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19885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632723"/>
          </a:xfrm>
        </p:spPr>
        <p:txBody>
          <a:bodyPr>
            <a:noAutofit/>
          </a:bodyPr>
          <a:lstStyle/>
          <a:p>
            <a:pPr marL="571500" indent="-571500" defTabSz="457200"/>
            <a:r>
              <a:rPr lang="en-US" sz="5800" b="1" dirty="0"/>
              <a:t>Have you been hurt by other Christians at church?  The washing process is painful but necessary.</a:t>
            </a:r>
          </a:p>
        </p:txBody>
      </p:sp>
    </p:spTree>
    <p:extLst>
      <p:ext uri="{BB962C8B-B14F-4D97-AF65-F5344CB8AC3E}">
        <p14:creationId xmlns:p14="http://schemas.microsoft.com/office/powerpoint/2010/main" val="20758440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800" b="1" dirty="0"/>
              <a:t>If you</a:t>
            </a:r>
            <a:r>
              <a:rPr lang="zh-TW" altLang="en-US" sz="5800" b="1" dirty="0"/>
              <a:t> </a:t>
            </a:r>
            <a:r>
              <a:rPr lang="en-US" altLang="zh-TW" sz="5800" b="1" dirty="0"/>
              <a:t>ha</a:t>
            </a:r>
            <a:r>
              <a:rPr lang="en-US" sz="5800" b="1" dirty="0"/>
              <a:t>ve been hurt by other Christians at church…</a:t>
            </a:r>
          </a:p>
          <a:p>
            <a:endParaRPr lang="en-US" sz="58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800" b="1" dirty="0"/>
              <a:t>Learn to forgive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72702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781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800" b="1" dirty="0"/>
              <a:t>Talk to them, and try to restore the relationship with them.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1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Jesus frequently taught using parables.  The parables could seem very simple, but there are timely deep meanings for those who seek.</a:t>
            </a:r>
          </a:p>
        </p:txBody>
      </p:sp>
    </p:spTree>
    <p:extLst>
      <p:ext uri="{BB962C8B-B14F-4D97-AF65-F5344CB8AC3E}">
        <p14:creationId xmlns:p14="http://schemas.microsoft.com/office/powerpoint/2010/main" val="39730914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DFKai-SB" panose="03000509000000000000" pitchFamily="65" charset="-120"/>
              </a:rPr>
              <a:t>God uses those who hurt you to help you grow, to become the vessel He wants you to be.</a:t>
            </a:r>
          </a:p>
        </p:txBody>
      </p:sp>
    </p:spTree>
    <p:extLst>
      <p:ext uri="{BB962C8B-B14F-4D97-AF65-F5344CB8AC3E}">
        <p14:creationId xmlns:p14="http://schemas.microsoft.com/office/powerpoint/2010/main" val="19350819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800" b="1" dirty="0"/>
              <a:t>Remember that they are learning and will be cleaner.</a:t>
            </a:r>
          </a:p>
          <a:p>
            <a:endParaRPr lang="en-US" altLang="zh-TW" sz="58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87899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6691312" cy="4707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Ezekiel 36:26 - I will give you a new heart and put a new spirit in you; I will remove from you your heart of stone and give you a heart of flesh.</a:t>
            </a:r>
          </a:p>
        </p:txBody>
      </p:sp>
    </p:spTree>
    <p:extLst>
      <p:ext uri="{BB962C8B-B14F-4D97-AF65-F5344CB8AC3E}">
        <p14:creationId xmlns:p14="http://schemas.microsoft.com/office/powerpoint/2010/main" val="38450593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May we all be washed and softened so we are clean by the time we see our Lord in heaven.  May God bless you all.</a:t>
            </a:r>
          </a:p>
        </p:txBody>
      </p:sp>
    </p:spTree>
    <p:extLst>
      <p:ext uri="{BB962C8B-B14F-4D97-AF65-F5344CB8AC3E}">
        <p14:creationId xmlns:p14="http://schemas.microsoft.com/office/powerpoint/2010/main" val="143440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Sometimes we hear very good modern analogies that can also teach us a lot about various Christian issues.</a:t>
            </a:r>
          </a:p>
        </p:txBody>
      </p:sp>
    </p:spTree>
    <p:extLst>
      <p:ext uri="{BB962C8B-B14F-4D97-AF65-F5344CB8AC3E}">
        <p14:creationId xmlns:p14="http://schemas.microsoft.com/office/powerpoint/2010/main" val="180507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I once heard that the church is like a washing machine, and we are all dirty clothes trying to be clean.</a:t>
            </a:r>
          </a:p>
        </p:txBody>
      </p:sp>
    </p:spTree>
    <p:extLst>
      <p:ext uri="{BB962C8B-B14F-4D97-AF65-F5344CB8AC3E}">
        <p14:creationId xmlns:p14="http://schemas.microsoft.com/office/powerpoint/2010/main" val="234679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514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Then one day God impressed me to study this allegory with a scientific perspective, and I learned a lot of truth from studying it.</a:t>
            </a:r>
          </a:p>
        </p:txBody>
      </p:sp>
    </p:spTree>
    <p:extLst>
      <p:ext uri="{BB962C8B-B14F-4D97-AF65-F5344CB8AC3E}">
        <p14:creationId xmlns:p14="http://schemas.microsoft.com/office/powerpoint/2010/main" val="35457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17826</TotalTime>
  <Words>1425</Words>
  <Application>Microsoft Office PowerPoint</Application>
  <PresentationFormat>Custom</PresentationFormat>
  <Paragraphs>120</Paragraphs>
  <Slides>63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1" baseType="lpstr">
      <vt:lpstr>標楷體</vt:lpstr>
      <vt:lpstr>標楷體</vt:lpstr>
      <vt:lpstr>Microsoft JhengHei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WOLCM Weekly Bulletin</dc:title>
  <dc:creator>George</dc:creator>
  <cp:lastModifiedBy>George Huang</cp:lastModifiedBy>
  <cp:revision>1125</cp:revision>
  <cp:lastPrinted>2017-09-16T17:38:24Z</cp:lastPrinted>
  <dcterms:created xsi:type="dcterms:W3CDTF">2005-06-09T01:58:34Z</dcterms:created>
  <dcterms:modified xsi:type="dcterms:W3CDTF">2023-07-16T18:13:50Z</dcterms:modified>
</cp:coreProperties>
</file>