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1308" r:id="rId2"/>
    <p:sldId id="1309" r:id="rId3"/>
    <p:sldId id="1022" r:id="rId4"/>
    <p:sldId id="1025" r:id="rId5"/>
    <p:sldId id="1026" r:id="rId6"/>
    <p:sldId id="1027" r:id="rId7"/>
    <p:sldId id="1028" r:id="rId8"/>
    <p:sldId id="1029" r:id="rId9"/>
    <p:sldId id="1306" r:id="rId10"/>
    <p:sldId id="1293" r:id="rId11"/>
    <p:sldId id="1297" r:id="rId12"/>
    <p:sldId id="1295" r:id="rId13"/>
    <p:sldId id="1299" r:id="rId14"/>
    <p:sldId id="1284" r:id="rId15"/>
    <p:sldId id="1287" r:id="rId16"/>
    <p:sldId id="1289" r:id="rId17"/>
    <p:sldId id="1267" r:id="rId18"/>
    <p:sldId id="1269" r:id="rId19"/>
    <p:sldId id="1271" r:id="rId20"/>
    <p:sldId id="1273" r:id="rId21"/>
    <p:sldId id="1275" r:id="rId22"/>
    <p:sldId id="1396" r:id="rId23"/>
    <p:sldId id="1311" r:id="rId24"/>
    <p:sldId id="1421" r:id="rId25"/>
    <p:sldId id="1259" r:id="rId26"/>
    <p:sldId id="1262" r:id="rId27"/>
    <p:sldId id="1263" r:id="rId28"/>
    <p:sldId id="1264" r:id="rId29"/>
    <p:sldId id="1291" r:id="rId30"/>
    <p:sldId id="1301" r:id="rId31"/>
    <p:sldId id="1312" r:id="rId32"/>
    <p:sldId id="1315" r:id="rId33"/>
    <p:sldId id="1318" r:id="rId34"/>
    <p:sldId id="1320" r:id="rId35"/>
    <p:sldId id="1322" r:id="rId36"/>
    <p:sldId id="1324" r:id="rId37"/>
    <p:sldId id="1326" r:id="rId38"/>
    <p:sldId id="1329" r:id="rId39"/>
    <p:sldId id="1330" r:id="rId40"/>
    <p:sldId id="1332" r:id="rId41"/>
    <p:sldId id="1334" r:id="rId42"/>
    <p:sldId id="1254" r:id="rId43"/>
    <p:sldId id="1302" r:id="rId44"/>
    <p:sldId id="1337" r:id="rId45"/>
    <p:sldId id="1399" r:id="rId46"/>
    <p:sldId id="1400" r:id="rId47"/>
    <p:sldId id="1402" r:id="rId48"/>
    <p:sldId id="1405" r:id="rId49"/>
    <p:sldId id="1406" r:id="rId50"/>
    <p:sldId id="1342" r:id="rId51"/>
    <p:sldId id="1343" r:id="rId52"/>
    <p:sldId id="1408" r:id="rId53"/>
    <p:sldId id="1410" r:id="rId54"/>
    <p:sldId id="1281" r:id="rId55"/>
    <p:sldId id="1345" r:id="rId56"/>
    <p:sldId id="1413" r:id="rId57"/>
    <p:sldId id="1415" r:id="rId58"/>
    <p:sldId id="1276" r:id="rId59"/>
    <p:sldId id="1346" r:id="rId60"/>
    <p:sldId id="1348" r:id="rId61"/>
    <p:sldId id="1350" r:id="rId62"/>
    <p:sldId id="1352" r:id="rId63"/>
    <p:sldId id="1354" r:id="rId64"/>
    <p:sldId id="1355" r:id="rId65"/>
    <p:sldId id="1235" r:id="rId66"/>
    <p:sldId id="1237" r:id="rId67"/>
    <p:sldId id="1358" r:id="rId68"/>
    <p:sldId id="1359" r:id="rId69"/>
    <p:sldId id="1361" r:id="rId70"/>
    <p:sldId id="1363" r:id="rId71"/>
    <p:sldId id="1365" r:id="rId72"/>
    <p:sldId id="1367" r:id="rId73"/>
    <p:sldId id="1369" r:id="rId74"/>
    <p:sldId id="1372" r:id="rId75"/>
    <p:sldId id="1374" r:id="rId76"/>
    <p:sldId id="1094" r:id="rId77"/>
    <p:sldId id="1376" r:id="rId78"/>
    <p:sldId id="1378" r:id="rId79"/>
    <p:sldId id="1380" r:id="rId80"/>
    <p:sldId id="1382" r:id="rId81"/>
    <p:sldId id="1383" r:id="rId82"/>
    <p:sldId id="1385" r:id="rId83"/>
    <p:sldId id="1387" r:id="rId84"/>
    <p:sldId id="1390" r:id="rId85"/>
    <p:sldId id="1393" r:id="rId86"/>
    <p:sldId id="1395" r:id="rId87"/>
    <p:sldId id="1419"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308"/>
            <p14:sldId id="1309"/>
            <p14:sldId id="1022"/>
            <p14:sldId id="1025"/>
            <p14:sldId id="1026"/>
            <p14:sldId id="1027"/>
            <p14:sldId id="1028"/>
            <p14:sldId id="1029"/>
            <p14:sldId id="1306"/>
            <p14:sldId id="1293"/>
            <p14:sldId id="1297"/>
            <p14:sldId id="1295"/>
            <p14:sldId id="1299"/>
            <p14:sldId id="1284"/>
            <p14:sldId id="1287"/>
            <p14:sldId id="1289"/>
            <p14:sldId id="1267"/>
            <p14:sldId id="1269"/>
            <p14:sldId id="1271"/>
            <p14:sldId id="1273"/>
            <p14:sldId id="1275"/>
            <p14:sldId id="1396"/>
            <p14:sldId id="1311"/>
            <p14:sldId id="1421"/>
            <p14:sldId id="1259"/>
            <p14:sldId id="1262"/>
            <p14:sldId id="1263"/>
            <p14:sldId id="1264"/>
            <p14:sldId id="1291"/>
            <p14:sldId id="1301"/>
            <p14:sldId id="1312"/>
            <p14:sldId id="1315"/>
            <p14:sldId id="1318"/>
            <p14:sldId id="1320"/>
            <p14:sldId id="1322"/>
            <p14:sldId id="1324"/>
            <p14:sldId id="1326"/>
            <p14:sldId id="1329"/>
            <p14:sldId id="1330"/>
            <p14:sldId id="1332"/>
            <p14:sldId id="1334"/>
            <p14:sldId id="1254"/>
            <p14:sldId id="1302"/>
            <p14:sldId id="1337"/>
            <p14:sldId id="1399"/>
            <p14:sldId id="1400"/>
            <p14:sldId id="1402"/>
            <p14:sldId id="1405"/>
            <p14:sldId id="1406"/>
            <p14:sldId id="1342"/>
            <p14:sldId id="1343"/>
            <p14:sldId id="1408"/>
            <p14:sldId id="1410"/>
            <p14:sldId id="1281"/>
            <p14:sldId id="1345"/>
            <p14:sldId id="1413"/>
            <p14:sldId id="1415"/>
            <p14:sldId id="1276"/>
            <p14:sldId id="1346"/>
            <p14:sldId id="1348"/>
            <p14:sldId id="1350"/>
            <p14:sldId id="1352"/>
            <p14:sldId id="1354"/>
            <p14:sldId id="1355"/>
            <p14:sldId id="1235"/>
            <p14:sldId id="1237"/>
            <p14:sldId id="1358"/>
            <p14:sldId id="1359"/>
            <p14:sldId id="1361"/>
            <p14:sldId id="1363"/>
            <p14:sldId id="1365"/>
            <p14:sldId id="1367"/>
            <p14:sldId id="1369"/>
            <p14:sldId id="1372"/>
            <p14:sldId id="1374"/>
            <p14:sldId id="1094"/>
            <p14:sldId id="1376"/>
            <p14:sldId id="1378"/>
            <p14:sldId id="1380"/>
            <p14:sldId id="1382"/>
            <p14:sldId id="1383"/>
            <p14:sldId id="1385"/>
            <p14:sldId id="1387"/>
            <p14:sldId id="1390"/>
            <p14:sldId id="1393"/>
            <p14:sldId id="1395"/>
            <p14:sldId id="14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690" autoAdjust="0"/>
    <p:restoredTop sz="94660"/>
  </p:normalViewPr>
  <p:slideViewPr>
    <p:cSldViewPr snapToGrid="0">
      <p:cViewPr varScale="1">
        <p:scale>
          <a:sx n="113" d="100"/>
          <a:sy n="113" d="100"/>
        </p:scale>
        <p:origin x="1266" y="102"/>
      </p:cViewPr>
      <p:guideLst/>
    </p:cSldViewPr>
  </p:slideViewPr>
  <p:notesTextViewPr>
    <p:cViewPr>
      <p:scale>
        <a:sx n="1" d="1"/>
        <a:sy n="1" d="1"/>
      </p:scale>
      <p:origin x="0" y="0"/>
    </p:cViewPr>
  </p:notesTextViewPr>
  <p:sorterViewPr>
    <p:cViewPr>
      <p:scale>
        <a:sx n="100" d="100"/>
        <a:sy n="100" d="100"/>
      </p:scale>
      <p:origin x="0" y="-1617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7D5F42FD-D243-4017-B2E6-6904C61DB785}"/>
    <pc:docChg chg="undo custSel addSld delSld modSection">
      <pc:chgData name="George Huang" userId="7522906efeb502a4" providerId="LiveId" clId="{7D5F42FD-D243-4017-B2E6-6904C61DB785}" dt="2023-07-31T05:16:10.233" v="129" actId="47"/>
      <pc:docMkLst>
        <pc:docMk/>
      </pc:docMkLst>
      <pc:sldChg chg="del">
        <pc:chgData name="George Huang" userId="7522906efeb502a4" providerId="LiveId" clId="{7D5F42FD-D243-4017-B2E6-6904C61DB785}" dt="2023-07-31T05:12:11.575" v="0" actId="47"/>
        <pc:sldMkLst>
          <pc:docMk/>
          <pc:sldMk cId="1655492731" sldId="256"/>
        </pc:sldMkLst>
      </pc:sldChg>
      <pc:sldChg chg="del">
        <pc:chgData name="George Huang" userId="7522906efeb502a4" providerId="LiveId" clId="{7D5F42FD-D243-4017-B2E6-6904C61DB785}" dt="2023-07-31T05:12:15.676" v="4" actId="47"/>
        <pc:sldMkLst>
          <pc:docMk/>
          <pc:sldMk cId="1478269031" sldId="257"/>
        </pc:sldMkLst>
      </pc:sldChg>
      <pc:sldChg chg="del">
        <pc:chgData name="George Huang" userId="7522906efeb502a4" providerId="LiveId" clId="{7D5F42FD-D243-4017-B2E6-6904C61DB785}" dt="2023-07-31T05:12:30.861" v="13" actId="47"/>
        <pc:sldMkLst>
          <pc:docMk/>
          <pc:sldMk cId="839007794" sldId="1009"/>
        </pc:sldMkLst>
      </pc:sldChg>
      <pc:sldChg chg="del">
        <pc:chgData name="George Huang" userId="7522906efeb502a4" providerId="LiveId" clId="{7D5F42FD-D243-4017-B2E6-6904C61DB785}" dt="2023-07-31T05:15:02.524" v="102" actId="47"/>
        <pc:sldMkLst>
          <pc:docMk/>
          <pc:sldMk cId="2053599087" sldId="1012"/>
        </pc:sldMkLst>
      </pc:sldChg>
      <pc:sldChg chg="del">
        <pc:chgData name="George Huang" userId="7522906efeb502a4" providerId="LiveId" clId="{7D5F42FD-D243-4017-B2E6-6904C61DB785}" dt="2023-07-31T05:12:15.337" v="3" actId="47"/>
        <pc:sldMkLst>
          <pc:docMk/>
          <pc:sldMk cId="4146142742" sldId="1023"/>
        </pc:sldMkLst>
      </pc:sldChg>
      <pc:sldChg chg="del">
        <pc:chgData name="George Huang" userId="7522906efeb502a4" providerId="LiveId" clId="{7D5F42FD-D243-4017-B2E6-6904C61DB785}" dt="2023-07-31T05:12:16.849" v="6" actId="47"/>
        <pc:sldMkLst>
          <pc:docMk/>
          <pc:sldMk cId="3056763801" sldId="1024"/>
        </pc:sldMkLst>
      </pc:sldChg>
      <pc:sldChg chg="del">
        <pc:chgData name="George Huang" userId="7522906efeb502a4" providerId="LiveId" clId="{7D5F42FD-D243-4017-B2E6-6904C61DB785}" dt="2023-07-31T05:12:41.944" v="23" actId="47"/>
        <pc:sldMkLst>
          <pc:docMk/>
          <pc:sldMk cId="2923843231" sldId="1030"/>
        </pc:sldMkLst>
      </pc:sldChg>
      <pc:sldChg chg="del">
        <pc:chgData name="George Huang" userId="7522906efeb502a4" providerId="LiveId" clId="{7D5F42FD-D243-4017-B2E6-6904C61DB785}" dt="2023-07-31T05:13:18.851" v="43" actId="47"/>
        <pc:sldMkLst>
          <pc:docMk/>
          <pc:sldMk cId="790931885" sldId="1033"/>
        </pc:sldMkLst>
      </pc:sldChg>
      <pc:sldChg chg="del">
        <pc:chgData name="George Huang" userId="7522906efeb502a4" providerId="LiveId" clId="{7D5F42FD-D243-4017-B2E6-6904C61DB785}" dt="2023-07-31T05:14:36.384" v="84" actId="47"/>
        <pc:sldMkLst>
          <pc:docMk/>
          <pc:sldMk cId="3521494037" sldId="1034"/>
        </pc:sldMkLst>
      </pc:sldChg>
      <pc:sldChg chg="del">
        <pc:chgData name="George Huang" userId="7522906efeb502a4" providerId="LiveId" clId="{7D5F42FD-D243-4017-B2E6-6904C61DB785}" dt="2023-07-31T05:16:07.238" v="127" actId="47"/>
        <pc:sldMkLst>
          <pc:docMk/>
          <pc:sldMk cId="3747559725" sldId="1036"/>
        </pc:sldMkLst>
      </pc:sldChg>
      <pc:sldChg chg="del">
        <pc:chgData name="George Huang" userId="7522906efeb502a4" providerId="LiveId" clId="{7D5F42FD-D243-4017-B2E6-6904C61DB785}" dt="2023-07-31T05:13:06.366" v="33" actId="47"/>
        <pc:sldMkLst>
          <pc:docMk/>
          <pc:sldMk cId="3186427853" sldId="1037"/>
        </pc:sldMkLst>
      </pc:sldChg>
      <pc:sldChg chg="del">
        <pc:chgData name="George Huang" userId="7522906efeb502a4" providerId="LiveId" clId="{7D5F42FD-D243-4017-B2E6-6904C61DB785}" dt="2023-07-31T05:14:25.793" v="80" actId="47"/>
        <pc:sldMkLst>
          <pc:docMk/>
          <pc:sldMk cId="1512229067" sldId="1048"/>
        </pc:sldMkLst>
      </pc:sldChg>
      <pc:sldChg chg="del">
        <pc:chgData name="George Huang" userId="7522906efeb502a4" providerId="LiveId" clId="{7D5F42FD-D243-4017-B2E6-6904C61DB785}" dt="2023-07-31T05:13:09.010" v="35" actId="47"/>
        <pc:sldMkLst>
          <pc:docMk/>
          <pc:sldMk cId="2021700606" sldId="1053"/>
        </pc:sldMkLst>
      </pc:sldChg>
      <pc:sldChg chg="del">
        <pc:chgData name="George Huang" userId="7522906efeb502a4" providerId="LiveId" clId="{7D5F42FD-D243-4017-B2E6-6904C61DB785}" dt="2023-07-31T05:13:13.348" v="39" actId="47"/>
        <pc:sldMkLst>
          <pc:docMk/>
          <pc:sldMk cId="4224086467" sldId="1054"/>
        </pc:sldMkLst>
      </pc:sldChg>
      <pc:sldChg chg="del">
        <pc:chgData name="George Huang" userId="7522906efeb502a4" providerId="LiveId" clId="{7D5F42FD-D243-4017-B2E6-6904C61DB785}" dt="2023-07-31T05:13:11.429" v="37" actId="47"/>
        <pc:sldMkLst>
          <pc:docMk/>
          <pc:sldMk cId="4138061161" sldId="1055"/>
        </pc:sldMkLst>
      </pc:sldChg>
      <pc:sldChg chg="del">
        <pc:chgData name="George Huang" userId="7522906efeb502a4" providerId="LiveId" clId="{7D5F42FD-D243-4017-B2E6-6904C61DB785}" dt="2023-07-31T05:13:16.468" v="41" actId="47"/>
        <pc:sldMkLst>
          <pc:docMk/>
          <pc:sldMk cId="2493763118" sldId="1056"/>
        </pc:sldMkLst>
      </pc:sldChg>
      <pc:sldChg chg="del">
        <pc:chgData name="George Huang" userId="7522906efeb502a4" providerId="LiveId" clId="{7D5F42FD-D243-4017-B2E6-6904C61DB785}" dt="2023-07-31T05:14:12.278" v="72" actId="47"/>
        <pc:sldMkLst>
          <pc:docMk/>
          <pc:sldMk cId="4006105692" sldId="1057"/>
        </pc:sldMkLst>
      </pc:sldChg>
      <pc:sldChg chg="del">
        <pc:chgData name="George Huang" userId="7522906efeb502a4" providerId="LiveId" clId="{7D5F42FD-D243-4017-B2E6-6904C61DB785}" dt="2023-07-31T05:13:33.432" v="51" actId="47"/>
        <pc:sldMkLst>
          <pc:docMk/>
          <pc:sldMk cId="3134045117" sldId="1059"/>
        </pc:sldMkLst>
      </pc:sldChg>
      <pc:sldChg chg="del">
        <pc:chgData name="George Huang" userId="7522906efeb502a4" providerId="LiveId" clId="{7D5F42FD-D243-4017-B2E6-6904C61DB785}" dt="2023-07-31T05:13:52.103" v="61" actId="47"/>
        <pc:sldMkLst>
          <pc:docMk/>
          <pc:sldMk cId="4054728808" sldId="1060"/>
        </pc:sldMkLst>
      </pc:sldChg>
      <pc:sldChg chg="del">
        <pc:chgData name="George Huang" userId="7522906efeb502a4" providerId="LiveId" clId="{7D5F42FD-D243-4017-B2E6-6904C61DB785}" dt="2023-07-31T05:13:54.435" v="63" actId="47"/>
        <pc:sldMkLst>
          <pc:docMk/>
          <pc:sldMk cId="1387264395" sldId="1061"/>
        </pc:sldMkLst>
      </pc:sldChg>
      <pc:sldChg chg="del">
        <pc:chgData name="George Huang" userId="7522906efeb502a4" providerId="LiveId" clId="{7D5F42FD-D243-4017-B2E6-6904C61DB785}" dt="2023-07-31T05:13:57.074" v="65" actId="47"/>
        <pc:sldMkLst>
          <pc:docMk/>
          <pc:sldMk cId="1532652926" sldId="1062"/>
        </pc:sldMkLst>
      </pc:sldChg>
      <pc:sldChg chg="del">
        <pc:chgData name="George Huang" userId="7522906efeb502a4" providerId="LiveId" clId="{7D5F42FD-D243-4017-B2E6-6904C61DB785}" dt="2023-07-31T05:14:02.934" v="67" actId="47"/>
        <pc:sldMkLst>
          <pc:docMk/>
          <pc:sldMk cId="993340265" sldId="1063"/>
        </pc:sldMkLst>
      </pc:sldChg>
      <pc:sldChg chg="del">
        <pc:chgData name="George Huang" userId="7522906efeb502a4" providerId="LiveId" clId="{7D5F42FD-D243-4017-B2E6-6904C61DB785}" dt="2023-07-31T05:14:07.136" v="69" actId="47"/>
        <pc:sldMkLst>
          <pc:docMk/>
          <pc:sldMk cId="801897226" sldId="1064"/>
        </pc:sldMkLst>
      </pc:sldChg>
      <pc:sldChg chg="del">
        <pc:chgData name="George Huang" userId="7522906efeb502a4" providerId="LiveId" clId="{7D5F42FD-D243-4017-B2E6-6904C61DB785}" dt="2023-07-31T05:14:38.898" v="85" actId="47"/>
        <pc:sldMkLst>
          <pc:docMk/>
          <pc:sldMk cId="898488547" sldId="1065"/>
        </pc:sldMkLst>
      </pc:sldChg>
      <pc:sldChg chg="del">
        <pc:chgData name="George Huang" userId="7522906efeb502a4" providerId="LiveId" clId="{7D5F42FD-D243-4017-B2E6-6904C61DB785}" dt="2023-07-31T05:14:41.054" v="87" actId="47"/>
        <pc:sldMkLst>
          <pc:docMk/>
          <pc:sldMk cId="1904362369" sldId="1066"/>
        </pc:sldMkLst>
      </pc:sldChg>
      <pc:sldChg chg="del">
        <pc:chgData name="George Huang" userId="7522906efeb502a4" providerId="LiveId" clId="{7D5F42FD-D243-4017-B2E6-6904C61DB785}" dt="2023-07-31T05:14:43.486" v="89" actId="47"/>
        <pc:sldMkLst>
          <pc:docMk/>
          <pc:sldMk cId="1301120547" sldId="1067"/>
        </pc:sldMkLst>
      </pc:sldChg>
      <pc:sldChg chg="del">
        <pc:chgData name="George Huang" userId="7522906efeb502a4" providerId="LiveId" clId="{7D5F42FD-D243-4017-B2E6-6904C61DB785}" dt="2023-07-31T05:14:45.890" v="91" actId="47"/>
        <pc:sldMkLst>
          <pc:docMk/>
          <pc:sldMk cId="2673736598" sldId="1068"/>
        </pc:sldMkLst>
      </pc:sldChg>
      <pc:sldChg chg="del">
        <pc:chgData name="George Huang" userId="7522906efeb502a4" providerId="LiveId" clId="{7D5F42FD-D243-4017-B2E6-6904C61DB785}" dt="2023-07-31T05:14:50.784" v="94" actId="47"/>
        <pc:sldMkLst>
          <pc:docMk/>
          <pc:sldMk cId="235064294" sldId="1069"/>
        </pc:sldMkLst>
      </pc:sldChg>
      <pc:sldChg chg="del">
        <pc:chgData name="George Huang" userId="7522906efeb502a4" providerId="LiveId" clId="{7D5F42FD-D243-4017-B2E6-6904C61DB785}" dt="2023-07-31T05:13:24.656" v="45" actId="47"/>
        <pc:sldMkLst>
          <pc:docMk/>
          <pc:sldMk cId="3942966439" sldId="1070"/>
        </pc:sldMkLst>
      </pc:sldChg>
      <pc:sldChg chg="del">
        <pc:chgData name="George Huang" userId="7522906efeb502a4" providerId="LiveId" clId="{7D5F42FD-D243-4017-B2E6-6904C61DB785}" dt="2023-07-31T05:13:29.866" v="49" actId="47"/>
        <pc:sldMkLst>
          <pc:docMk/>
          <pc:sldMk cId="1002660505" sldId="1071"/>
        </pc:sldMkLst>
      </pc:sldChg>
      <pc:sldChg chg="del">
        <pc:chgData name="George Huang" userId="7522906efeb502a4" providerId="LiveId" clId="{7D5F42FD-D243-4017-B2E6-6904C61DB785}" dt="2023-07-31T05:14:27.854" v="82" actId="47"/>
        <pc:sldMkLst>
          <pc:docMk/>
          <pc:sldMk cId="3413651291" sldId="1073"/>
        </pc:sldMkLst>
      </pc:sldChg>
      <pc:sldChg chg="del">
        <pc:chgData name="George Huang" userId="7522906efeb502a4" providerId="LiveId" clId="{7D5F42FD-D243-4017-B2E6-6904C61DB785}" dt="2023-07-31T05:15:05.290" v="104" actId="47"/>
        <pc:sldMkLst>
          <pc:docMk/>
          <pc:sldMk cId="3099587370" sldId="1074"/>
        </pc:sldMkLst>
      </pc:sldChg>
      <pc:sldChg chg="del">
        <pc:chgData name="George Huang" userId="7522906efeb502a4" providerId="LiveId" clId="{7D5F42FD-D243-4017-B2E6-6904C61DB785}" dt="2023-07-31T05:15:11.817" v="106" actId="47"/>
        <pc:sldMkLst>
          <pc:docMk/>
          <pc:sldMk cId="1387557693" sldId="1075"/>
        </pc:sldMkLst>
      </pc:sldChg>
      <pc:sldChg chg="del">
        <pc:chgData name="George Huang" userId="7522906efeb502a4" providerId="LiveId" clId="{7D5F42FD-D243-4017-B2E6-6904C61DB785}" dt="2023-07-31T05:15:14.103" v="108" actId="47"/>
        <pc:sldMkLst>
          <pc:docMk/>
          <pc:sldMk cId="3679716220" sldId="1076"/>
        </pc:sldMkLst>
      </pc:sldChg>
      <pc:sldChg chg="del">
        <pc:chgData name="George Huang" userId="7522906efeb502a4" providerId="LiveId" clId="{7D5F42FD-D243-4017-B2E6-6904C61DB785}" dt="2023-07-31T05:13:35.508" v="53" actId="47"/>
        <pc:sldMkLst>
          <pc:docMk/>
          <pc:sldMk cId="2343105756" sldId="1077"/>
        </pc:sldMkLst>
      </pc:sldChg>
      <pc:sldChg chg="del">
        <pc:chgData name="George Huang" userId="7522906efeb502a4" providerId="LiveId" clId="{7D5F42FD-D243-4017-B2E6-6904C61DB785}" dt="2023-07-31T05:14:21.059" v="77" actId="47"/>
        <pc:sldMkLst>
          <pc:docMk/>
          <pc:sldMk cId="214264998" sldId="1079"/>
        </pc:sldMkLst>
      </pc:sldChg>
      <pc:sldChg chg="del">
        <pc:chgData name="George Huang" userId="7522906efeb502a4" providerId="LiveId" clId="{7D5F42FD-D243-4017-B2E6-6904C61DB785}" dt="2023-07-31T05:13:27.260" v="47" actId="47"/>
        <pc:sldMkLst>
          <pc:docMk/>
          <pc:sldMk cId="3859127490" sldId="1080"/>
        </pc:sldMkLst>
      </pc:sldChg>
      <pc:sldChg chg="del">
        <pc:chgData name="George Huang" userId="7522906efeb502a4" providerId="LiveId" clId="{7D5F42FD-D243-4017-B2E6-6904C61DB785}" dt="2023-07-31T05:13:43.558" v="56" actId="47"/>
        <pc:sldMkLst>
          <pc:docMk/>
          <pc:sldMk cId="1695494993" sldId="1081"/>
        </pc:sldMkLst>
      </pc:sldChg>
      <pc:sldChg chg="del">
        <pc:chgData name="George Huang" userId="7522906efeb502a4" providerId="LiveId" clId="{7D5F42FD-D243-4017-B2E6-6904C61DB785}" dt="2023-07-31T05:12:15.073" v="2" actId="47"/>
        <pc:sldMkLst>
          <pc:docMk/>
          <pc:sldMk cId="3505195648" sldId="1086"/>
        </pc:sldMkLst>
      </pc:sldChg>
      <pc:sldChg chg="del">
        <pc:chgData name="George Huang" userId="7522906efeb502a4" providerId="LiveId" clId="{7D5F42FD-D243-4017-B2E6-6904C61DB785}" dt="2023-07-31T05:14:56.757" v="98" actId="47"/>
        <pc:sldMkLst>
          <pc:docMk/>
          <pc:sldMk cId="2730574375" sldId="1087"/>
        </pc:sldMkLst>
      </pc:sldChg>
      <pc:sldChg chg="del">
        <pc:chgData name="George Huang" userId="7522906efeb502a4" providerId="LiveId" clId="{7D5F42FD-D243-4017-B2E6-6904C61DB785}" dt="2023-07-31T05:14:15.575" v="74" actId="47"/>
        <pc:sldMkLst>
          <pc:docMk/>
          <pc:sldMk cId="536885935" sldId="1088"/>
        </pc:sldMkLst>
      </pc:sldChg>
      <pc:sldChg chg="del">
        <pc:chgData name="George Huang" userId="7522906efeb502a4" providerId="LiveId" clId="{7D5F42FD-D243-4017-B2E6-6904C61DB785}" dt="2023-07-31T05:15:16.412" v="110" actId="47"/>
        <pc:sldMkLst>
          <pc:docMk/>
          <pc:sldMk cId="3051248637" sldId="1092"/>
        </pc:sldMkLst>
      </pc:sldChg>
      <pc:sldChg chg="del">
        <pc:chgData name="George Huang" userId="7522906efeb502a4" providerId="LiveId" clId="{7D5F42FD-D243-4017-B2E6-6904C61DB785}" dt="2023-07-31T05:15:18.644" v="112" actId="47"/>
        <pc:sldMkLst>
          <pc:docMk/>
          <pc:sldMk cId="671956469" sldId="1093"/>
        </pc:sldMkLst>
      </pc:sldChg>
      <pc:sldChg chg="del">
        <pc:chgData name="George Huang" userId="7522906efeb502a4" providerId="LiveId" clId="{7D5F42FD-D243-4017-B2E6-6904C61DB785}" dt="2023-07-31T05:15:20.279" v="113" actId="47"/>
        <pc:sldMkLst>
          <pc:docMk/>
          <pc:sldMk cId="2890360612" sldId="1095"/>
        </pc:sldMkLst>
      </pc:sldChg>
      <pc:sldChg chg="del">
        <pc:chgData name="George Huang" userId="7522906efeb502a4" providerId="LiveId" clId="{7D5F42FD-D243-4017-B2E6-6904C61DB785}" dt="2023-07-31T05:15:33.099" v="118" actId="47"/>
        <pc:sldMkLst>
          <pc:docMk/>
          <pc:sldMk cId="2651462254" sldId="1097"/>
        </pc:sldMkLst>
      </pc:sldChg>
      <pc:sldChg chg="del">
        <pc:chgData name="George Huang" userId="7522906efeb502a4" providerId="LiveId" clId="{7D5F42FD-D243-4017-B2E6-6904C61DB785}" dt="2023-07-31T05:15:26.297" v="116" actId="47"/>
        <pc:sldMkLst>
          <pc:docMk/>
          <pc:sldMk cId="191520296" sldId="1103"/>
        </pc:sldMkLst>
      </pc:sldChg>
      <pc:sldChg chg="del">
        <pc:chgData name="George Huang" userId="7522906efeb502a4" providerId="LiveId" clId="{7D5F42FD-D243-4017-B2E6-6904C61DB785}" dt="2023-07-31T05:12:39.909" v="21" actId="47"/>
        <pc:sldMkLst>
          <pc:docMk/>
          <pc:sldMk cId="4278717012" sldId="1134"/>
        </pc:sldMkLst>
      </pc:sldChg>
      <pc:sldChg chg="del">
        <pc:chgData name="George Huang" userId="7522906efeb502a4" providerId="LiveId" clId="{7D5F42FD-D243-4017-B2E6-6904C61DB785}" dt="2023-07-31T05:14:23.103" v="78" actId="47"/>
        <pc:sldMkLst>
          <pc:docMk/>
          <pc:sldMk cId="3573917576" sldId="1139"/>
        </pc:sldMkLst>
      </pc:sldChg>
      <pc:sldChg chg="del">
        <pc:chgData name="George Huang" userId="7522906efeb502a4" providerId="LiveId" clId="{7D5F42FD-D243-4017-B2E6-6904C61DB785}" dt="2023-07-31T05:14:58.983" v="100" actId="47"/>
        <pc:sldMkLst>
          <pc:docMk/>
          <pc:sldMk cId="1621606800" sldId="1140"/>
        </pc:sldMkLst>
      </pc:sldChg>
      <pc:sldChg chg="del">
        <pc:chgData name="George Huang" userId="7522906efeb502a4" providerId="LiveId" clId="{7D5F42FD-D243-4017-B2E6-6904C61DB785}" dt="2023-07-31T05:13:45.466" v="57" actId="47"/>
        <pc:sldMkLst>
          <pc:docMk/>
          <pc:sldMk cId="2577159653" sldId="1141"/>
        </pc:sldMkLst>
      </pc:sldChg>
      <pc:sldChg chg="del">
        <pc:chgData name="George Huang" userId="7522906efeb502a4" providerId="LiveId" clId="{7D5F42FD-D243-4017-B2E6-6904C61DB785}" dt="2023-07-31T05:15:39.085" v="121" actId="47"/>
        <pc:sldMkLst>
          <pc:docMk/>
          <pc:sldMk cId="1583379931" sldId="1142"/>
        </pc:sldMkLst>
      </pc:sldChg>
      <pc:sldChg chg="del">
        <pc:chgData name="George Huang" userId="7522906efeb502a4" providerId="LiveId" clId="{7D5F42FD-D243-4017-B2E6-6904C61DB785}" dt="2023-07-31T05:16:04.652" v="125" actId="47"/>
        <pc:sldMkLst>
          <pc:docMk/>
          <pc:sldMk cId="431551824" sldId="1145"/>
        </pc:sldMkLst>
      </pc:sldChg>
      <pc:sldChg chg="del">
        <pc:chgData name="George Huang" userId="7522906efeb502a4" providerId="LiveId" clId="{7D5F42FD-D243-4017-B2E6-6904C61DB785}" dt="2023-07-31T05:12:32.026" v="14" actId="47"/>
        <pc:sldMkLst>
          <pc:docMk/>
          <pc:sldMk cId="3250649319" sldId="1223"/>
        </pc:sldMkLst>
      </pc:sldChg>
      <pc:sldChg chg="del">
        <pc:chgData name="George Huang" userId="7522906efeb502a4" providerId="LiveId" clId="{7D5F42FD-D243-4017-B2E6-6904C61DB785}" dt="2023-07-31T05:14:48.204" v="93" actId="47"/>
        <pc:sldMkLst>
          <pc:docMk/>
          <pc:sldMk cId="2556627440" sldId="1234"/>
        </pc:sldMkLst>
      </pc:sldChg>
      <pc:sldChg chg="del">
        <pc:chgData name="George Huang" userId="7522906efeb502a4" providerId="LiveId" clId="{7D5F42FD-D243-4017-B2E6-6904C61DB785}" dt="2023-07-31T05:14:53.464" v="96" actId="47"/>
        <pc:sldMkLst>
          <pc:docMk/>
          <pc:sldMk cId="2996305379" sldId="1238"/>
        </pc:sldMkLst>
      </pc:sldChg>
      <pc:sldChg chg="del">
        <pc:chgData name="George Huang" userId="7522906efeb502a4" providerId="LiveId" clId="{7D5F42FD-D243-4017-B2E6-6904C61DB785}" dt="2023-07-31T05:13:37.133" v="55" actId="47"/>
        <pc:sldMkLst>
          <pc:docMk/>
          <pc:sldMk cId="3966462862" sldId="1253"/>
        </pc:sldMkLst>
      </pc:sldChg>
      <pc:sldChg chg="del">
        <pc:chgData name="George Huang" userId="7522906efeb502a4" providerId="LiveId" clId="{7D5F42FD-D243-4017-B2E6-6904C61DB785}" dt="2023-07-31T05:12:59.865" v="28" actId="47"/>
        <pc:sldMkLst>
          <pc:docMk/>
          <pc:sldMk cId="1523782989" sldId="1258"/>
        </pc:sldMkLst>
      </pc:sldChg>
      <pc:sldChg chg="del">
        <pc:chgData name="George Huang" userId="7522906efeb502a4" providerId="LiveId" clId="{7D5F42FD-D243-4017-B2E6-6904C61DB785}" dt="2023-07-31T05:13:00.256" v="29" actId="47"/>
        <pc:sldMkLst>
          <pc:docMk/>
          <pc:sldMk cId="2634388463" sldId="1260"/>
        </pc:sldMkLst>
      </pc:sldChg>
      <pc:sldChg chg="del">
        <pc:chgData name="George Huang" userId="7522906efeb502a4" providerId="LiveId" clId="{7D5F42FD-D243-4017-B2E6-6904C61DB785}" dt="2023-07-31T05:13:00.754" v="30" actId="47"/>
        <pc:sldMkLst>
          <pc:docMk/>
          <pc:sldMk cId="3629512312" sldId="1261"/>
        </pc:sldMkLst>
      </pc:sldChg>
      <pc:sldChg chg="del">
        <pc:chgData name="George Huang" userId="7522906efeb502a4" providerId="LiveId" clId="{7D5F42FD-D243-4017-B2E6-6904C61DB785}" dt="2023-07-31T05:12:34.560" v="16" actId="47"/>
        <pc:sldMkLst>
          <pc:docMk/>
          <pc:sldMk cId="707435952" sldId="1266"/>
        </pc:sldMkLst>
      </pc:sldChg>
      <pc:sldChg chg="del">
        <pc:chgData name="George Huang" userId="7522906efeb502a4" providerId="LiveId" clId="{7D5F42FD-D243-4017-B2E6-6904C61DB785}" dt="2023-07-31T05:12:35.548" v="17" actId="47"/>
        <pc:sldMkLst>
          <pc:docMk/>
          <pc:sldMk cId="1549367568" sldId="1268"/>
        </pc:sldMkLst>
      </pc:sldChg>
      <pc:sldChg chg="del">
        <pc:chgData name="George Huang" userId="7522906efeb502a4" providerId="LiveId" clId="{7D5F42FD-D243-4017-B2E6-6904C61DB785}" dt="2023-07-31T05:12:36.699" v="18" actId="47"/>
        <pc:sldMkLst>
          <pc:docMk/>
          <pc:sldMk cId="1902648971" sldId="1270"/>
        </pc:sldMkLst>
      </pc:sldChg>
      <pc:sldChg chg="del">
        <pc:chgData name="George Huang" userId="7522906efeb502a4" providerId="LiveId" clId="{7D5F42FD-D243-4017-B2E6-6904C61DB785}" dt="2023-07-31T05:12:37.377" v="19" actId="47"/>
        <pc:sldMkLst>
          <pc:docMk/>
          <pc:sldMk cId="2215114210" sldId="1272"/>
        </pc:sldMkLst>
      </pc:sldChg>
      <pc:sldChg chg="del">
        <pc:chgData name="George Huang" userId="7522906efeb502a4" providerId="LiveId" clId="{7D5F42FD-D243-4017-B2E6-6904C61DB785}" dt="2023-07-31T05:12:38.192" v="20" actId="47"/>
        <pc:sldMkLst>
          <pc:docMk/>
          <pc:sldMk cId="2623018162" sldId="1274"/>
        </pc:sldMkLst>
      </pc:sldChg>
      <pc:sldChg chg="del">
        <pc:chgData name="George Huang" userId="7522906efeb502a4" providerId="LiveId" clId="{7D5F42FD-D243-4017-B2E6-6904C61DB785}" dt="2023-07-31T05:14:17.572" v="76" actId="47"/>
        <pc:sldMkLst>
          <pc:docMk/>
          <pc:sldMk cId="3723805952" sldId="1280"/>
        </pc:sldMkLst>
      </pc:sldChg>
      <pc:sldChg chg="del">
        <pc:chgData name="George Huang" userId="7522906efeb502a4" providerId="LiveId" clId="{7D5F42FD-D243-4017-B2E6-6904C61DB785}" dt="2023-07-31T05:12:18.450" v="7" actId="47"/>
        <pc:sldMkLst>
          <pc:docMk/>
          <pc:sldMk cId="963851976" sldId="1282"/>
        </pc:sldMkLst>
      </pc:sldChg>
      <pc:sldChg chg="del">
        <pc:chgData name="George Huang" userId="7522906efeb502a4" providerId="LiveId" clId="{7D5F42FD-D243-4017-B2E6-6904C61DB785}" dt="2023-07-31T05:12:16.372" v="5" actId="47"/>
        <pc:sldMkLst>
          <pc:docMk/>
          <pc:sldMk cId="3562577017" sldId="1283"/>
        </pc:sldMkLst>
      </pc:sldChg>
      <pc:sldChg chg="del">
        <pc:chgData name="George Huang" userId="7522906efeb502a4" providerId="LiveId" clId="{7D5F42FD-D243-4017-B2E6-6904C61DB785}" dt="2023-07-31T05:12:33.145" v="15" actId="47"/>
        <pc:sldMkLst>
          <pc:docMk/>
          <pc:sldMk cId="1401062926" sldId="1288"/>
        </pc:sldMkLst>
      </pc:sldChg>
      <pc:sldChg chg="del">
        <pc:chgData name="George Huang" userId="7522906efeb502a4" providerId="LiveId" clId="{7D5F42FD-D243-4017-B2E6-6904C61DB785}" dt="2023-07-31T05:13:03.128" v="31" actId="47"/>
        <pc:sldMkLst>
          <pc:docMk/>
          <pc:sldMk cId="4053369505" sldId="1290"/>
        </pc:sldMkLst>
      </pc:sldChg>
      <pc:sldChg chg="del">
        <pc:chgData name="George Huang" userId="7522906efeb502a4" providerId="LiveId" clId="{7D5F42FD-D243-4017-B2E6-6904C61DB785}" dt="2023-07-31T05:12:20.375" v="9" actId="47"/>
        <pc:sldMkLst>
          <pc:docMk/>
          <pc:sldMk cId="1431654079" sldId="1292"/>
        </pc:sldMkLst>
      </pc:sldChg>
      <pc:sldChg chg="del">
        <pc:chgData name="George Huang" userId="7522906efeb502a4" providerId="LiveId" clId="{7D5F42FD-D243-4017-B2E6-6904C61DB785}" dt="2023-07-31T05:12:23.552" v="11" actId="47"/>
        <pc:sldMkLst>
          <pc:docMk/>
          <pc:sldMk cId="302073733" sldId="1294"/>
        </pc:sldMkLst>
      </pc:sldChg>
      <pc:sldChg chg="del">
        <pc:chgData name="George Huang" userId="7522906efeb502a4" providerId="LiveId" clId="{7D5F42FD-D243-4017-B2E6-6904C61DB785}" dt="2023-07-31T05:12:21.255" v="10" actId="47"/>
        <pc:sldMkLst>
          <pc:docMk/>
          <pc:sldMk cId="3970859607" sldId="1296"/>
        </pc:sldMkLst>
      </pc:sldChg>
      <pc:sldChg chg="del">
        <pc:chgData name="George Huang" userId="7522906efeb502a4" providerId="LiveId" clId="{7D5F42FD-D243-4017-B2E6-6904C61DB785}" dt="2023-07-31T05:12:27.055" v="12" actId="47"/>
        <pc:sldMkLst>
          <pc:docMk/>
          <pc:sldMk cId="3710497959" sldId="1298"/>
        </pc:sldMkLst>
      </pc:sldChg>
      <pc:sldChg chg="del">
        <pc:chgData name="George Huang" userId="7522906efeb502a4" providerId="LiveId" clId="{7D5F42FD-D243-4017-B2E6-6904C61DB785}" dt="2023-07-31T05:13:04.164" v="32" actId="47"/>
        <pc:sldMkLst>
          <pc:docMk/>
          <pc:sldMk cId="3496962809" sldId="1300"/>
        </pc:sldMkLst>
      </pc:sldChg>
      <pc:sldChg chg="del">
        <pc:chgData name="George Huang" userId="7522906efeb502a4" providerId="LiveId" clId="{7D5F42FD-D243-4017-B2E6-6904C61DB785}" dt="2023-07-31T05:12:19.248" v="8" actId="47"/>
        <pc:sldMkLst>
          <pc:docMk/>
          <pc:sldMk cId="3222203839" sldId="1305"/>
        </pc:sldMkLst>
      </pc:sldChg>
      <pc:sldChg chg="del">
        <pc:chgData name="George Huang" userId="7522906efeb502a4" providerId="LiveId" clId="{7D5F42FD-D243-4017-B2E6-6904C61DB785}" dt="2023-07-31T05:12:14.015" v="1" actId="47"/>
        <pc:sldMkLst>
          <pc:docMk/>
          <pc:sldMk cId="1829983873" sldId="1307"/>
        </pc:sldMkLst>
      </pc:sldChg>
      <pc:sldChg chg="del">
        <pc:chgData name="George Huang" userId="7522906efeb502a4" providerId="LiveId" clId="{7D5F42FD-D243-4017-B2E6-6904C61DB785}" dt="2023-07-31T05:12:42.854" v="24" actId="47"/>
        <pc:sldMkLst>
          <pc:docMk/>
          <pc:sldMk cId="4139571858" sldId="1310"/>
        </pc:sldMkLst>
      </pc:sldChg>
      <pc:sldChg chg="del">
        <pc:chgData name="George Huang" userId="7522906efeb502a4" providerId="LiveId" clId="{7D5F42FD-D243-4017-B2E6-6904C61DB785}" dt="2023-07-31T05:13:07.059" v="34" actId="47"/>
        <pc:sldMkLst>
          <pc:docMk/>
          <pc:sldMk cId="229389120" sldId="1313"/>
        </pc:sldMkLst>
      </pc:sldChg>
      <pc:sldChg chg="del">
        <pc:chgData name="George Huang" userId="7522906efeb502a4" providerId="LiveId" clId="{7D5F42FD-D243-4017-B2E6-6904C61DB785}" dt="2023-07-31T05:13:09.545" v="36" actId="47"/>
        <pc:sldMkLst>
          <pc:docMk/>
          <pc:sldMk cId="2933672011" sldId="1314"/>
        </pc:sldMkLst>
      </pc:sldChg>
      <pc:sldChg chg="del">
        <pc:chgData name="George Huang" userId="7522906efeb502a4" providerId="LiveId" clId="{7D5F42FD-D243-4017-B2E6-6904C61DB785}" dt="2023-07-31T05:13:11.907" v="38" actId="47"/>
        <pc:sldMkLst>
          <pc:docMk/>
          <pc:sldMk cId="1216718584" sldId="1319"/>
        </pc:sldMkLst>
      </pc:sldChg>
      <pc:sldChg chg="del">
        <pc:chgData name="George Huang" userId="7522906efeb502a4" providerId="LiveId" clId="{7D5F42FD-D243-4017-B2E6-6904C61DB785}" dt="2023-07-31T05:13:13.711" v="40" actId="47"/>
        <pc:sldMkLst>
          <pc:docMk/>
          <pc:sldMk cId="2747457759" sldId="1321"/>
        </pc:sldMkLst>
      </pc:sldChg>
      <pc:sldChg chg="del">
        <pc:chgData name="George Huang" userId="7522906efeb502a4" providerId="LiveId" clId="{7D5F42FD-D243-4017-B2E6-6904C61DB785}" dt="2023-07-31T05:13:16.834" v="42" actId="47"/>
        <pc:sldMkLst>
          <pc:docMk/>
          <pc:sldMk cId="686802216" sldId="1323"/>
        </pc:sldMkLst>
      </pc:sldChg>
      <pc:sldChg chg="del">
        <pc:chgData name="George Huang" userId="7522906efeb502a4" providerId="LiveId" clId="{7D5F42FD-D243-4017-B2E6-6904C61DB785}" dt="2023-07-31T05:13:19.478" v="44" actId="47"/>
        <pc:sldMkLst>
          <pc:docMk/>
          <pc:sldMk cId="137680977" sldId="1325"/>
        </pc:sldMkLst>
      </pc:sldChg>
      <pc:sldChg chg="del">
        <pc:chgData name="George Huang" userId="7522906efeb502a4" providerId="LiveId" clId="{7D5F42FD-D243-4017-B2E6-6904C61DB785}" dt="2023-07-31T05:13:25.237" v="46" actId="47"/>
        <pc:sldMkLst>
          <pc:docMk/>
          <pc:sldMk cId="4273761785" sldId="1327"/>
        </pc:sldMkLst>
      </pc:sldChg>
      <pc:sldChg chg="del">
        <pc:chgData name="George Huang" userId="7522906efeb502a4" providerId="LiveId" clId="{7D5F42FD-D243-4017-B2E6-6904C61DB785}" dt="2023-07-31T05:13:28.156" v="48" actId="47"/>
        <pc:sldMkLst>
          <pc:docMk/>
          <pc:sldMk cId="2683485357" sldId="1328"/>
        </pc:sldMkLst>
      </pc:sldChg>
      <pc:sldChg chg="del">
        <pc:chgData name="George Huang" userId="7522906efeb502a4" providerId="LiveId" clId="{7D5F42FD-D243-4017-B2E6-6904C61DB785}" dt="2023-07-31T05:13:31.799" v="50" actId="47"/>
        <pc:sldMkLst>
          <pc:docMk/>
          <pc:sldMk cId="2934634367" sldId="1331"/>
        </pc:sldMkLst>
      </pc:sldChg>
      <pc:sldChg chg="del">
        <pc:chgData name="George Huang" userId="7522906efeb502a4" providerId="LiveId" clId="{7D5F42FD-D243-4017-B2E6-6904C61DB785}" dt="2023-07-31T05:13:33.880" v="52" actId="47"/>
        <pc:sldMkLst>
          <pc:docMk/>
          <pc:sldMk cId="784151079" sldId="1333"/>
        </pc:sldMkLst>
      </pc:sldChg>
      <pc:sldChg chg="del">
        <pc:chgData name="George Huang" userId="7522906efeb502a4" providerId="LiveId" clId="{7D5F42FD-D243-4017-B2E6-6904C61DB785}" dt="2023-07-31T05:13:35.987" v="54" actId="47"/>
        <pc:sldMkLst>
          <pc:docMk/>
          <pc:sldMk cId="786777782" sldId="1335"/>
        </pc:sldMkLst>
      </pc:sldChg>
      <pc:sldChg chg="del">
        <pc:chgData name="George Huang" userId="7522906efeb502a4" providerId="LiveId" clId="{7D5F42FD-D243-4017-B2E6-6904C61DB785}" dt="2023-07-31T05:13:45.982" v="58" actId="47"/>
        <pc:sldMkLst>
          <pc:docMk/>
          <pc:sldMk cId="496822815" sldId="1336"/>
        </pc:sldMkLst>
      </pc:sldChg>
      <pc:sldChg chg="del">
        <pc:chgData name="George Huang" userId="7522906efeb502a4" providerId="LiveId" clId="{7D5F42FD-D243-4017-B2E6-6904C61DB785}" dt="2023-07-31T05:13:48.515" v="59" actId="47"/>
        <pc:sldMkLst>
          <pc:docMk/>
          <pc:sldMk cId="3938671884" sldId="1339"/>
        </pc:sldMkLst>
      </pc:sldChg>
      <pc:sldChg chg="del">
        <pc:chgData name="George Huang" userId="7522906efeb502a4" providerId="LiveId" clId="{7D5F42FD-D243-4017-B2E6-6904C61DB785}" dt="2023-07-31T05:14:08.977" v="70" actId="47"/>
        <pc:sldMkLst>
          <pc:docMk/>
          <pc:sldMk cId="2891228569" sldId="1340"/>
        </pc:sldMkLst>
      </pc:sldChg>
      <pc:sldChg chg="del">
        <pc:chgData name="George Huang" userId="7522906efeb502a4" providerId="LiveId" clId="{7D5F42FD-D243-4017-B2E6-6904C61DB785}" dt="2023-07-31T05:14:10.694" v="71" actId="47"/>
        <pc:sldMkLst>
          <pc:docMk/>
          <pc:sldMk cId="1064211215" sldId="1344"/>
        </pc:sldMkLst>
      </pc:sldChg>
      <pc:sldChg chg="del">
        <pc:chgData name="George Huang" userId="7522906efeb502a4" providerId="LiveId" clId="{7D5F42FD-D243-4017-B2E6-6904C61DB785}" dt="2023-07-31T05:14:39.550" v="86" actId="47"/>
        <pc:sldMkLst>
          <pc:docMk/>
          <pc:sldMk cId="534438993" sldId="1349"/>
        </pc:sldMkLst>
      </pc:sldChg>
      <pc:sldChg chg="del">
        <pc:chgData name="George Huang" userId="7522906efeb502a4" providerId="LiveId" clId="{7D5F42FD-D243-4017-B2E6-6904C61DB785}" dt="2023-07-31T05:14:41.519" v="88" actId="47"/>
        <pc:sldMkLst>
          <pc:docMk/>
          <pc:sldMk cId="2192164542" sldId="1351"/>
        </pc:sldMkLst>
      </pc:sldChg>
      <pc:sldChg chg="del">
        <pc:chgData name="George Huang" userId="7522906efeb502a4" providerId="LiveId" clId="{7D5F42FD-D243-4017-B2E6-6904C61DB785}" dt="2023-07-31T05:14:44.005" v="90" actId="47"/>
        <pc:sldMkLst>
          <pc:docMk/>
          <pc:sldMk cId="1557412790" sldId="1353"/>
        </pc:sldMkLst>
      </pc:sldChg>
      <pc:sldChg chg="del">
        <pc:chgData name="George Huang" userId="7522906efeb502a4" providerId="LiveId" clId="{7D5F42FD-D243-4017-B2E6-6904C61DB785}" dt="2023-07-31T05:14:46.390" v="92" actId="47"/>
        <pc:sldMkLst>
          <pc:docMk/>
          <pc:sldMk cId="4292470913" sldId="1356"/>
        </pc:sldMkLst>
      </pc:sldChg>
      <pc:sldChg chg="del">
        <pc:chgData name="George Huang" userId="7522906efeb502a4" providerId="LiveId" clId="{7D5F42FD-D243-4017-B2E6-6904C61DB785}" dt="2023-07-31T05:14:51.312" v="95" actId="47"/>
        <pc:sldMkLst>
          <pc:docMk/>
          <pc:sldMk cId="4279288916" sldId="1357"/>
        </pc:sldMkLst>
      </pc:sldChg>
      <pc:sldChg chg="del">
        <pc:chgData name="George Huang" userId="7522906efeb502a4" providerId="LiveId" clId="{7D5F42FD-D243-4017-B2E6-6904C61DB785}" dt="2023-07-31T05:14:53.920" v="97" actId="47"/>
        <pc:sldMkLst>
          <pc:docMk/>
          <pc:sldMk cId="4062389416" sldId="1360"/>
        </pc:sldMkLst>
      </pc:sldChg>
      <pc:sldChg chg="del">
        <pc:chgData name="George Huang" userId="7522906efeb502a4" providerId="LiveId" clId="{7D5F42FD-D243-4017-B2E6-6904C61DB785}" dt="2023-07-31T05:14:57.241" v="99" actId="47"/>
        <pc:sldMkLst>
          <pc:docMk/>
          <pc:sldMk cId="322883995" sldId="1362"/>
        </pc:sldMkLst>
      </pc:sldChg>
      <pc:sldChg chg="del">
        <pc:chgData name="George Huang" userId="7522906efeb502a4" providerId="LiveId" clId="{7D5F42FD-D243-4017-B2E6-6904C61DB785}" dt="2023-07-31T05:14:59.464" v="101" actId="47"/>
        <pc:sldMkLst>
          <pc:docMk/>
          <pc:sldMk cId="3384616101" sldId="1364"/>
        </pc:sldMkLst>
      </pc:sldChg>
      <pc:sldChg chg="del">
        <pc:chgData name="George Huang" userId="7522906efeb502a4" providerId="LiveId" clId="{7D5F42FD-D243-4017-B2E6-6904C61DB785}" dt="2023-07-31T05:15:03.098" v="103" actId="47"/>
        <pc:sldMkLst>
          <pc:docMk/>
          <pc:sldMk cId="3620608315" sldId="1366"/>
        </pc:sldMkLst>
      </pc:sldChg>
      <pc:sldChg chg="del">
        <pc:chgData name="George Huang" userId="7522906efeb502a4" providerId="LiveId" clId="{7D5F42FD-D243-4017-B2E6-6904C61DB785}" dt="2023-07-31T05:15:08.718" v="105" actId="47"/>
        <pc:sldMkLst>
          <pc:docMk/>
          <pc:sldMk cId="675133536" sldId="1368"/>
        </pc:sldMkLst>
      </pc:sldChg>
      <pc:sldChg chg="del">
        <pc:chgData name="George Huang" userId="7522906efeb502a4" providerId="LiveId" clId="{7D5F42FD-D243-4017-B2E6-6904C61DB785}" dt="2023-07-31T05:15:12.640" v="107" actId="47"/>
        <pc:sldMkLst>
          <pc:docMk/>
          <pc:sldMk cId="3726430754" sldId="1370"/>
        </pc:sldMkLst>
      </pc:sldChg>
      <pc:sldChg chg="del">
        <pc:chgData name="George Huang" userId="7522906efeb502a4" providerId="LiveId" clId="{7D5F42FD-D243-4017-B2E6-6904C61DB785}" dt="2023-07-31T05:15:14.673" v="109" actId="47"/>
        <pc:sldMkLst>
          <pc:docMk/>
          <pc:sldMk cId="3146421335" sldId="1371"/>
        </pc:sldMkLst>
      </pc:sldChg>
      <pc:sldChg chg="del">
        <pc:chgData name="George Huang" userId="7522906efeb502a4" providerId="LiveId" clId="{7D5F42FD-D243-4017-B2E6-6904C61DB785}" dt="2023-07-31T05:15:17.032" v="111" actId="47"/>
        <pc:sldMkLst>
          <pc:docMk/>
          <pc:sldMk cId="3951402196" sldId="1373"/>
        </pc:sldMkLst>
      </pc:sldChg>
      <pc:sldChg chg="del">
        <pc:chgData name="George Huang" userId="7522906efeb502a4" providerId="LiveId" clId="{7D5F42FD-D243-4017-B2E6-6904C61DB785}" dt="2023-07-31T05:15:20.761" v="114" actId="47"/>
        <pc:sldMkLst>
          <pc:docMk/>
          <pc:sldMk cId="305404395" sldId="1375"/>
        </pc:sldMkLst>
      </pc:sldChg>
      <pc:sldChg chg="del">
        <pc:chgData name="George Huang" userId="7522906efeb502a4" providerId="LiveId" clId="{7D5F42FD-D243-4017-B2E6-6904C61DB785}" dt="2023-07-31T05:15:22.206" v="115" actId="47"/>
        <pc:sldMkLst>
          <pc:docMk/>
          <pc:sldMk cId="4144944830" sldId="1377"/>
        </pc:sldMkLst>
      </pc:sldChg>
      <pc:sldChg chg="del">
        <pc:chgData name="George Huang" userId="7522906efeb502a4" providerId="LiveId" clId="{7D5F42FD-D243-4017-B2E6-6904C61DB785}" dt="2023-07-31T05:15:27.022" v="117" actId="47"/>
        <pc:sldMkLst>
          <pc:docMk/>
          <pc:sldMk cId="3465643475" sldId="1379"/>
        </pc:sldMkLst>
      </pc:sldChg>
      <pc:sldChg chg="del">
        <pc:chgData name="George Huang" userId="7522906efeb502a4" providerId="LiveId" clId="{7D5F42FD-D243-4017-B2E6-6904C61DB785}" dt="2023-07-31T05:15:35.615" v="119" actId="47"/>
        <pc:sldMkLst>
          <pc:docMk/>
          <pc:sldMk cId="3450106302" sldId="1381"/>
        </pc:sldMkLst>
      </pc:sldChg>
      <pc:sldChg chg="del">
        <pc:chgData name="George Huang" userId="7522906efeb502a4" providerId="LiveId" clId="{7D5F42FD-D243-4017-B2E6-6904C61DB785}" dt="2023-07-31T05:15:37.462" v="120" actId="47"/>
        <pc:sldMkLst>
          <pc:docMk/>
          <pc:sldMk cId="3716022491" sldId="1384"/>
        </pc:sldMkLst>
      </pc:sldChg>
      <pc:sldChg chg="del">
        <pc:chgData name="George Huang" userId="7522906efeb502a4" providerId="LiveId" clId="{7D5F42FD-D243-4017-B2E6-6904C61DB785}" dt="2023-07-31T05:15:40.373" v="122" actId="47"/>
        <pc:sldMkLst>
          <pc:docMk/>
          <pc:sldMk cId="3900452798" sldId="1386"/>
        </pc:sldMkLst>
      </pc:sldChg>
      <pc:sldChg chg="del">
        <pc:chgData name="George Huang" userId="7522906efeb502a4" providerId="LiveId" clId="{7D5F42FD-D243-4017-B2E6-6904C61DB785}" dt="2023-07-31T05:15:42.366" v="123" actId="47"/>
        <pc:sldMkLst>
          <pc:docMk/>
          <pc:sldMk cId="2460573208" sldId="1388"/>
        </pc:sldMkLst>
      </pc:sldChg>
      <pc:sldChg chg="del">
        <pc:chgData name="George Huang" userId="7522906efeb502a4" providerId="LiveId" clId="{7D5F42FD-D243-4017-B2E6-6904C61DB785}" dt="2023-07-31T05:15:57.472" v="124" actId="47"/>
        <pc:sldMkLst>
          <pc:docMk/>
          <pc:sldMk cId="39745954" sldId="1391"/>
        </pc:sldMkLst>
      </pc:sldChg>
      <pc:sldChg chg="del">
        <pc:chgData name="George Huang" userId="7522906efeb502a4" providerId="LiveId" clId="{7D5F42FD-D243-4017-B2E6-6904C61DB785}" dt="2023-07-31T05:16:05.452" v="126" actId="47"/>
        <pc:sldMkLst>
          <pc:docMk/>
          <pc:sldMk cId="1056221681" sldId="1392"/>
        </pc:sldMkLst>
      </pc:sldChg>
      <pc:sldChg chg="del">
        <pc:chgData name="George Huang" userId="7522906efeb502a4" providerId="LiveId" clId="{7D5F42FD-D243-4017-B2E6-6904C61DB785}" dt="2023-07-31T05:16:08.197" v="128" actId="47"/>
        <pc:sldMkLst>
          <pc:docMk/>
          <pc:sldMk cId="3849577987" sldId="1394"/>
        </pc:sldMkLst>
      </pc:sldChg>
      <pc:sldChg chg="del">
        <pc:chgData name="George Huang" userId="7522906efeb502a4" providerId="LiveId" clId="{7D5F42FD-D243-4017-B2E6-6904C61DB785}" dt="2023-07-31T05:12:40.244" v="22" actId="47"/>
        <pc:sldMkLst>
          <pc:docMk/>
          <pc:sldMk cId="4151454779" sldId="1397"/>
        </pc:sldMkLst>
      </pc:sldChg>
      <pc:sldChg chg="del">
        <pc:chgData name="George Huang" userId="7522906efeb502a4" providerId="LiveId" clId="{7D5F42FD-D243-4017-B2E6-6904C61DB785}" dt="2023-07-31T05:13:49.004" v="60" actId="47"/>
        <pc:sldMkLst>
          <pc:docMk/>
          <pc:sldMk cId="1927686396" sldId="1398"/>
        </pc:sldMkLst>
      </pc:sldChg>
      <pc:sldChg chg="del">
        <pc:chgData name="George Huang" userId="7522906efeb502a4" providerId="LiveId" clId="{7D5F42FD-D243-4017-B2E6-6904C61DB785}" dt="2023-07-31T05:13:52.551" v="62" actId="47"/>
        <pc:sldMkLst>
          <pc:docMk/>
          <pc:sldMk cId="1385918203" sldId="1401"/>
        </pc:sldMkLst>
      </pc:sldChg>
      <pc:sldChg chg="del">
        <pc:chgData name="George Huang" userId="7522906efeb502a4" providerId="LiveId" clId="{7D5F42FD-D243-4017-B2E6-6904C61DB785}" dt="2023-07-31T05:13:54.896" v="64" actId="47"/>
        <pc:sldMkLst>
          <pc:docMk/>
          <pc:sldMk cId="4115186253" sldId="1403"/>
        </pc:sldMkLst>
      </pc:sldChg>
      <pc:sldChg chg="del">
        <pc:chgData name="George Huang" userId="7522906efeb502a4" providerId="LiveId" clId="{7D5F42FD-D243-4017-B2E6-6904C61DB785}" dt="2023-07-31T05:13:58.062" v="66" actId="47"/>
        <pc:sldMkLst>
          <pc:docMk/>
          <pc:sldMk cId="4096310837" sldId="1404"/>
        </pc:sldMkLst>
      </pc:sldChg>
      <pc:sldChg chg="del">
        <pc:chgData name="George Huang" userId="7522906efeb502a4" providerId="LiveId" clId="{7D5F42FD-D243-4017-B2E6-6904C61DB785}" dt="2023-07-31T05:14:05.034" v="68" actId="47"/>
        <pc:sldMkLst>
          <pc:docMk/>
          <pc:sldMk cId="3664735914" sldId="1407"/>
        </pc:sldMkLst>
      </pc:sldChg>
      <pc:sldChg chg="del">
        <pc:chgData name="George Huang" userId="7522906efeb502a4" providerId="LiveId" clId="{7D5F42FD-D243-4017-B2E6-6904C61DB785}" dt="2023-07-31T05:14:13.789" v="73" actId="47"/>
        <pc:sldMkLst>
          <pc:docMk/>
          <pc:sldMk cId="3526388148" sldId="1409"/>
        </pc:sldMkLst>
      </pc:sldChg>
      <pc:sldChg chg="del">
        <pc:chgData name="George Huang" userId="7522906efeb502a4" providerId="LiveId" clId="{7D5F42FD-D243-4017-B2E6-6904C61DB785}" dt="2023-07-31T05:14:16.162" v="75" actId="47"/>
        <pc:sldMkLst>
          <pc:docMk/>
          <pc:sldMk cId="3072239859" sldId="1411"/>
        </pc:sldMkLst>
      </pc:sldChg>
      <pc:sldChg chg="del">
        <pc:chgData name="George Huang" userId="7522906efeb502a4" providerId="LiveId" clId="{7D5F42FD-D243-4017-B2E6-6904C61DB785}" dt="2023-07-31T05:14:23.876" v="79" actId="47"/>
        <pc:sldMkLst>
          <pc:docMk/>
          <pc:sldMk cId="2803541713" sldId="1412"/>
        </pc:sldMkLst>
      </pc:sldChg>
      <pc:sldChg chg="del">
        <pc:chgData name="George Huang" userId="7522906efeb502a4" providerId="LiveId" clId="{7D5F42FD-D243-4017-B2E6-6904C61DB785}" dt="2023-07-31T05:14:26.241" v="81" actId="47"/>
        <pc:sldMkLst>
          <pc:docMk/>
          <pc:sldMk cId="3592439552" sldId="1414"/>
        </pc:sldMkLst>
      </pc:sldChg>
      <pc:sldChg chg="del">
        <pc:chgData name="George Huang" userId="7522906efeb502a4" providerId="LiveId" clId="{7D5F42FD-D243-4017-B2E6-6904C61DB785}" dt="2023-07-31T05:14:35.321" v="83" actId="47"/>
        <pc:sldMkLst>
          <pc:docMk/>
          <pc:sldMk cId="1885903372" sldId="1417"/>
        </pc:sldMkLst>
      </pc:sldChg>
      <pc:sldChg chg="del">
        <pc:chgData name="George Huang" userId="7522906efeb502a4" providerId="LiveId" clId="{7D5F42FD-D243-4017-B2E6-6904C61DB785}" dt="2023-07-31T05:16:10.233" v="129" actId="47"/>
        <pc:sldMkLst>
          <pc:docMk/>
          <pc:sldMk cId="3203973656" sldId="1418"/>
        </pc:sldMkLst>
      </pc:sldChg>
      <pc:sldChg chg="add del">
        <pc:chgData name="George Huang" userId="7522906efeb502a4" providerId="LiveId" clId="{7D5F42FD-D243-4017-B2E6-6904C61DB785}" dt="2023-07-31T05:12:54.855" v="27" actId="47"/>
        <pc:sldMkLst>
          <pc:docMk/>
          <pc:sldMk cId="1081826824" sldId="142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7/30/2023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2259526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3600296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384627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008890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2739830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768575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766119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3785238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887800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2870927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983580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4087988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250551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973304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3212231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613803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3383292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144453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364060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15828058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Mourning about sin – true repentance.  True repentance would lead to a willingness to change.  True change comes from God because most people are too weak.</a:t>
            </a:r>
          </a:p>
          <a:p>
            <a:endParaRPr lang="en-US" dirty="0"/>
          </a:p>
          <a:p>
            <a:r>
              <a:rPr lang="en-US" dirty="0"/>
              <a:t>Meek = have power/authority but not use it wrongly or put people down.  That’s what JC had.  Real authority comes from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1002537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87975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34862817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876903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4111058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3706703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5628594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27415688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0979127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3806701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35619524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30887183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81941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15966201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3232576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9521201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40627544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14347171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27432809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4233510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36755819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5144808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4395300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98709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JC is giving us a blueprint to God and Christian living under a God who provides salvation for us, forgives our sins, and wants to bless us and make us happy.  This is not how people in the Old Testament see their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14327202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19371507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Hunger for righteousness – God, His purposes, what He cares about.  If he seeks after God, you will find Him and receive His gifts.</a:t>
            </a:r>
          </a:p>
          <a:p>
            <a:endParaRPr lang="en-US" dirty="0"/>
          </a:p>
          <a:p>
            <a:r>
              <a:rPr lang="en-US" dirty="0"/>
              <a:t>Be merciful so you can receive mercy: God’s mercy is not free – JC paid the price.  He wants us to give a little since we were given much.</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341859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2160018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0488746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22742992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20979762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12819960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8791041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39199302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67715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Sometimes, when someone is going through the sin-removal process, we need to be thoughtful in our application of love and mercy</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3370886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8549372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8909787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369329777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8942984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6861170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421975337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101277985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1826599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629228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1865089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02208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ED492-566D-461B-B60C-1C0C7ADBD754}" type="datetimeFigureOut">
              <a:rPr lang="en-US" smtClean="0"/>
              <a:t>7/30/2023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FBE42-2457-45E6-980D-88CC0A8C3094}" type="slidenum">
              <a:rPr lang="en-US" smtClean="0"/>
              <a:t>‹#›</a:t>
            </a:fld>
            <a:endParaRPr lang="en-US"/>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1891725"/>
            <a:ext cx="9144000" cy="2387600"/>
          </a:xfrm>
        </p:spPr>
        <p:txBody>
          <a:bodyPr>
            <a:noAutofit/>
          </a:bodyPr>
          <a:lstStyle/>
          <a:p>
            <a:br>
              <a:rPr lang="en-US" altLang="zh-TW" sz="3200" b="1" dirty="0"/>
            </a:br>
            <a:r>
              <a:rPr lang="en-US" sz="6400" b="1" dirty="0"/>
              <a:t>Beatitudes: Roadmap to Happiness and Heaven</a:t>
            </a:r>
          </a:p>
        </p:txBody>
      </p:sp>
    </p:spTree>
    <p:extLst>
      <p:ext uri="{BB962C8B-B14F-4D97-AF65-F5344CB8AC3E}">
        <p14:creationId xmlns:p14="http://schemas.microsoft.com/office/powerpoint/2010/main" val="108027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5532" y="0"/>
            <a:ext cx="8898467" cy="5632311"/>
          </a:xfrm>
          <a:prstGeom prst="rect">
            <a:avLst/>
          </a:prstGeom>
        </p:spPr>
        <p:txBody>
          <a:bodyPr wrap="square">
            <a:spAutoFit/>
          </a:bodyPr>
          <a:lstStyle/>
          <a:p>
            <a:r>
              <a:rPr lang="en-US" altLang="zh-TW" sz="6000" b="1" dirty="0"/>
              <a:t>One of the most important teachings of Jesus is the “Beatitudes” found in Matthew 5:2-12, also known as the </a:t>
            </a:r>
          </a:p>
          <a:p>
            <a:r>
              <a:rPr lang="en-US" altLang="zh-TW" sz="6000" b="1" dirty="0"/>
              <a:t>“Sermon on the Mount”.</a:t>
            </a:r>
            <a:endParaRPr lang="en-US" sz="6000" dirty="0"/>
          </a:p>
        </p:txBody>
      </p:sp>
    </p:spTree>
    <p:extLst>
      <p:ext uri="{BB962C8B-B14F-4D97-AF65-F5344CB8AC3E}">
        <p14:creationId xmlns:p14="http://schemas.microsoft.com/office/powerpoint/2010/main" val="270808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2" y="508000"/>
            <a:ext cx="8475135" cy="5632311"/>
          </a:xfrm>
          <a:prstGeom prst="rect">
            <a:avLst/>
          </a:prstGeom>
        </p:spPr>
        <p:txBody>
          <a:bodyPr wrap="square">
            <a:spAutoFit/>
          </a:bodyPr>
          <a:lstStyle/>
          <a:p>
            <a:r>
              <a:rPr lang="en-US" altLang="zh-TW" sz="6000" b="1" dirty="0"/>
              <a:t>It is important because it shows the basic principles of the proper Christian attitude and is the roadmap of Christian growth.</a:t>
            </a:r>
            <a:endParaRPr lang="en-US" sz="6000" dirty="0"/>
          </a:p>
        </p:txBody>
      </p:sp>
    </p:spTree>
    <p:extLst>
      <p:ext uri="{BB962C8B-B14F-4D97-AF65-F5344CB8AC3E}">
        <p14:creationId xmlns:p14="http://schemas.microsoft.com/office/powerpoint/2010/main" val="118326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26532" y="643467"/>
            <a:ext cx="8170335" cy="4555093"/>
          </a:xfrm>
          <a:prstGeom prst="rect">
            <a:avLst/>
          </a:prstGeom>
        </p:spPr>
        <p:txBody>
          <a:bodyPr wrap="square">
            <a:spAutoFit/>
          </a:bodyPr>
          <a:lstStyle/>
          <a:p>
            <a:r>
              <a:rPr lang="en-US" altLang="zh-TW" sz="5800" b="1" dirty="0"/>
              <a:t>But most Christians do not know that the Beatitudes is also the recipe to true happiness and fulfillment.</a:t>
            </a:r>
            <a:endParaRPr lang="en-US" sz="5800" dirty="0"/>
          </a:p>
        </p:txBody>
      </p:sp>
    </p:spTree>
    <p:extLst>
      <p:ext uri="{BB962C8B-B14F-4D97-AF65-F5344CB8AC3E}">
        <p14:creationId xmlns:p14="http://schemas.microsoft.com/office/powerpoint/2010/main" val="1479013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7433" y="93133"/>
            <a:ext cx="8729134" cy="5606911"/>
          </a:xfrm>
          <a:prstGeom prst="rect">
            <a:avLst/>
          </a:prstGeom>
        </p:spPr>
        <p:txBody>
          <a:bodyPr wrap="square">
            <a:spAutoFit/>
          </a:bodyPr>
          <a:lstStyle/>
          <a:p>
            <a:r>
              <a:rPr lang="en-US" altLang="zh-TW" sz="6000" b="1" dirty="0"/>
              <a:t>We are made in God’s image (Genesis 1:26).  We are most happy and satisfied when we become more like God and do what He made us to do.</a:t>
            </a:r>
            <a:endParaRPr lang="en-US" sz="6000" dirty="0"/>
          </a:p>
        </p:txBody>
      </p:sp>
    </p:spTree>
    <p:extLst>
      <p:ext uri="{BB962C8B-B14F-4D97-AF65-F5344CB8AC3E}">
        <p14:creationId xmlns:p14="http://schemas.microsoft.com/office/powerpoint/2010/main" val="972257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051235" cy="6555641"/>
          </a:xfrm>
          <a:prstGeom prst="rect">
            <a:avLst/>
          </a:prstGeom>
        </p:spPr>
        <p:txBody>
          <a:bodyPr wrap="square">
            <a:spAutoFit/>
          </a:bodyPr>
          <a:lstStyle/>
          <a:p>
            <a:r>
              <a:rPr lang="en-US" altLang="zh-TW" sz="6000" b="1" dirty="0"/>
              <a:t>What are </a:t>
            </a:r>
            <a:r>
              <a:rPr lang="en-US" sz="6000" b="1" dirty="0"/>
              <a:t>“beatitudes”?</a:t>
            </a:r>
            <a:endParaRPr lang="en-US" sz="6000" dirty="0"/>
          </a:p>
          <a:p>
            <a:r>
              <a:rPr lang="en-US" sz="6000" b="1" dirty="0"/>
              <a:t>“Blessed” means “happy”.</a:t>
            </a:r>
          </a:p>
          <a:p>
            <a:r>
              <a:rPr lang="en-US" sz="6000" b="1" dirty="0"/>
              <a:t>Beatitudes means </a:t>
            </a:r>
          </a:p>
          <a:p>
            <a:r>
              <a:rPr lang="en-US" sz="6000" b="1" dirty="0"/>
              <a:t>“</a:t>
            </a:r>
            <a:r>
              <a:rPr lang="en-US" altLang="zh-TW" sz="6000" b="1" dirty="0"/>
              <a:t>extreme blessedness”.</a:t>
            </a:r>
            <a:endParaRPr lang="en-US" sz="6000" b="1" dirty="0"/>
          </a:p>
          <a:p>
            <a:r>
              <a:rPr lang="en-US" altLang="zh-TW" sz="6000" b="1" dirty="0"/>
              <a:t>God’s “</a:t>
            </a:r>
            <a:r>
              <a:rPr lang="en-US" sz="6000" b="1" dirty="0"/>
              <a:t>kingdom” is </a:t>
            </a:r>
            <a:r>
              <a:rPr lang="en-US" altLang="zh-TW" sz="6000" b="1" dirty="0"/>
              <a:t>where God rules </a:t>
            </a:r>
            <a:r>
              <a:rPr lang="en-US" sz="6000" b="1" dirty="0"/>
              <a:t>(kingdom = king’s dominion)</a:t>
            </a:r>
            <a:endParaRPr lang="zh-TW" altLang="en-US" sz="6000" b="1" kern="1000" spc="-5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785222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0" y="1"/>
            <a:ext cx="9144000" cy="6176964"/>
          </a:xfrm>
        </p:spPr>
        <p:txBody>
          <a:bodyPr>
            <a:noAutofit/>
          </a:bodyPr>
          <a:lstStyle/>
          <a:p>
            <a:pPr marL="0" indent="0">
              <a:buNone/>
            </a:pPr>
            <a:r>
              <a:rPr lang="en-US" sz="6000" b="1" dirty="0"/>
              <a:t>In the 8 beatitudes, we first get rid of sin (1-2), then soften our hearts (3-6), which prepare us to love others and spread the Gospel (7-8).</a:t>
            </a:r>
          </a:p>
        </p:txBody>
      </p:sp>
    </p:spTree>
    <p:extLst>
      <p:ext uri="{BB962C8B-B14F-4D97-AF65-F5344CB8AC3E}">
        <p14:creationId xmlns:p14="http://schemas.microsoft.com/office/powerpoint/2010/main" val="2360502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060783043"/>
              </p:ext>
            </p:extLst>
          </p:nvPr>
        </p:nvGraphicFramePr>
        <p:xfrm>
          <a:off x="0" y="0"/>
          <a:ext cx="9144000" cy="6270583"/>
        </p:xfrm>
        <a:graphic>
          <a:graphicData uri="http://schemas.openxmlformats.org/drawingml/2006/table">
            <a:tbl>
              <a:tblPr firstRow="1" bandRow="1">
                <a:tableStyleId>{5C22544A-7EE6-4342-B048-85BDC9FD1C3A}</a:tableStyleId>
              </a:tblPr>
              <a:tblGrid>
                <a:gridCol w="4029559">
                  <a:extLst>
                    <a:ext uri="{9D8B030D-6E8A-4147-A177-3AD203B41FA5}">
                      <a16:colId xmlns:a16="http://schemas.microsoft.com/office/drawing/2014/main" val="1819383007"/>
                    </a:ext>
                  </a:extLst>
                </a:gridCol>
                <a:gridCol w="5114441">
                  <a:extLst>
                    <a:ext uri="{9D8B030D-6E8A-4147-A177-3AD203B41FA5}">
                      <a16:colId xmlns:a16="http://schemas.microsoft.com/office/drawing/2014/main" val="3382874069"/>
                    </a:ext>
                  </a:extLst>
                </a:gridCol>
              </a:tblGrid>
              <a:tr h="579120">
                <a:tc>
                  <a:txBody>
                    <a:bodyPr/>
                    <a:lstStyle/>
                    <a:p>
                      <a:pPr algn="ctr"/>
                      <a:r>
                        <a:rPr lang="en-US" sz="3200" b="1" dirty="0">
                          <a:latin typeface="+mn-lt"/>
                          <a:ea typeface="DFKai-SB" panose="03000509000000000000" pitchFamily="65" charset="-120"/>
                        </a:rPr>
                        <a:t>Beatitudes</a:t>
                      </a:r>
                    </a:p>
                  </a:txBody>
                  <a:tcPr/>
                </a:tc>
                <a:tc>
                  <a:txBody>
                    <a:bodyPr/>
                    <a:lstStyle/>
                    <a:p>
                      <a:pPr algn="ctr"/>
                      <a:r>
                        <a:rPr lang="en-US" altLang="zh-TW" sz="3200" b="1" dirty="0">
                          <a:latin typeface="+mn-lt"/>
                          <a:ea typeface="DFKai-SB" panose="03000509000000000000" pitchFamily="65" charset="-120"/>
                        </a:rPr>
                        <a:t>Christian’s actions</a:t>
                      </a:r>
                      <a:endParaRPr lang="en-US" sz="3200" b="1" dirty="0">
                        <a:latin typeface="+mn-lt"/>
                        <a:ea typeface="DFKai-SB" panose="03000509000000000000" pitchFamily="65" charset="-120"/>
                      </a:endParaRPr>
                    </a:p>
                  </a:txBody>
                  <a:tcPr/>
                </a:tc>
                <a:extLst>
                  <a:ext uri="{0D108BD9-81ED-4DB2-BD59-A6C34878D82A}">
                    <a16:rowId xmlns:a16="http://schemas.microsoft.com/office/drawing/2014/main" val="167105143"/>
                  </a:ext>
                </a:extLst>
              </a:tr>
              <a:tr h="1020488">
                <a:tc>
                  <a:txBody>
                    <a:bodyPr/>
                    <a:lstStyle/>
                    <a:p>
                      <a:pPr marL="0" marR="0">
                        <a:lnSpc>
                          <a:spcPct val="107000"/>
                        </a:lnSpc>
                        <a:spcBef>
                          <a:spcPts val="0"/>
                        </a:spcBef>
                        <a:spcAft>
                          <a:spcPts val="0"/>
                        </a:spcAft>
                      </a:pPr>
                      <a:r>
                        <a:rPr lang="en-US" sz="3200" b="1" dirty="0">
                          <a:solidFill>
                            <a:srgbClr val="C00000"/>
                          </a:solidFill>
                          <a:effectLst/>
                          <a:latin typeface="+mn-lt"/>
                          <a:ea typeface="DFKai-SB" panose="03000509000000000000" pitchFamily="65" charset="-120"/>
                          <a:cs typeface="Times New Roman" panose="02020603050405020304" pitchFamily="18" charset="0"/>
                        </a:rPr>
                        <a:t>1.</a:t>
                      </a:r>
                      <a:r>
                        <a:rPr lang="en-US" altLang="zh-TW" sz="3200" b="1" dirty="0">
                          <a:solidFill>
                            <a:srgbClr val="C00000"/>
                          </a:solidFill>
                          <a:effectLst/>
                          <a:latin typeface="+mn-lt"/>
                          <a:ea typeface="DFKai-SB" panose="03000509000000000000" pitchFamily="65" charset="-120"/>
                          <a:cs typeface="Times New Roman" panose="02020603050405020304" pitchFamily="18" charset="0"/>
                        </a:rPr>
                        <a:t> Be poor in spirit</a:t>
                      </a:r>
                      <a:endParaRPr lang="en-US" sz="3200" b="1" dirty="0">
                        <a:solidFill>
                          <a:srgbClr val="C0000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C00000"/>
                          </a:solidFill>
                          <a:effectLst/>
                          <a:latin typeface="+mn-lt"/>
                          <a:ea typeface="DFKai-SB" panose="03000509000000000000" pitchFamily="65" charset="-120"/>
                          <a:cs typeface="Times New Roman" panose="02020603050405020304" pitchFamily="18" charset="0"/>
                        </a:rPr>
                        <a:t>Know their spiritual needs and return to God</a:t>
                      </a:r>
                      <a:endParaRPr lang="en-US" sz="3200" b="1" dirty="0">
                        <a:solidFill>
                          <a:srgbClr val="C0000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rgbClr val="C00000"/>
                          </a:solidFill>
                          <a:effectLst/>
                          <a:latin typeface="+mn-lt"/>
                          <a:ea typeface="DFKai-SB" panose="03000509000000000000" pitchFamily="65" charset="-120"/>
                          <a:cs typeface="Times New Roman" panose="02020603050405020304" pitchFamily="18" charset="0"/>
                        </a:rPr>
                        <a:t>2. Mourn over sin</a:t>
                      </a:r>
                    </a:p>
                  </a:txBody>
                  <a:tcPr marL="68580" marR="68580" marT="0" marB="0"/>
                </a:tc>
                <a:tc>
                  <a:txBody>
                    <a:bodyPr/>
                    <a:lstStyle/>
                    <a:p>
                      <a:pPr marL="0" marR="0">
                        <a:lnSpc>
                          <a:spcPct val="107000"/>
                        </a:lnSpc>
                        <a:spcBef>
                          <a:spcPts val="0"/>
                        </a:spcBef>
                        <a:spcAft>
                          <a:spcPts val="0"/>
                        </a:spcAft>
                      </a:pPr>
                      <a:r>
                        <a:rPr lang="en-US" altLang="zh-TW" sz="3200" b="1" dirty="0">
                          <a:solidFill>
                            <a:srgbClr val="C00000"/>
                          </a:solidFill>
                          <a:effectLst/>
                          <a:latin typeface="+mn-lt"/>
                          <a:ea typeface="DFKai-SB" panose="03000509000000000000" pitchFamily="65" charset="-120"/>
                          <a:cs typeface="Times New Roman" panose="02020603050405020304" pitchFamily="18" charset="0"/>
                        </a:rPr>
                        <a:t>Depart from sin</a:t>
                      </a:r>
                      <a:endParaRPr lang="en-US" sz="3200" b="1" dirty="0">
                        <a:solidFill>
                          <a:srgbClr val="C0000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3.</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Meek / humble</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002060"/>
                          </a:solidFill>
                          <a:effectLst/>
                          <a:latin typeface="+mn-lt"/>
                          <a:ea typeface="DFKai-SB" panose="03000509000000000000" pitchFamily="65" charset="-120"/>
                          <a:cs typeface="Times New Roman" panose="02020603050405020304" pitchFamily="18" charset="0"/>
                        </a:rPr>
                        <a:t>Do not dominate others</a:t>
                      </a: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4.</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Want righteousness</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002060"/>
                          </a:solidFill>
                          <a:effectLst/>
                          <a:latin typeface="+mn-lt"/>
                          <a:ea typeface="DFKai-SB" panose="03000509000000000000" pitchFamily="65" charset="-120"/>
                          <a:cs typeface="Times New Roman" panose="02020603050405020304" pitchFamily="18" charset="0"/>
                        </a:rPr>
                        <a:t>Don’t seek worldliness</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5.</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Be merciful</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Be forgiving to others</a:t>
                      </a:r>
                    </a:p>
                  </a:txBody>
                  <a:tcPr marL="68580" marR="68580" marT="0" marB="0"/>
                </a:tc>
                <a:extLst>
                  <a:ext uri="{0D108BD9-81ED-4DB2-BD59-A6C34878D82A}">
                    <a16:rowId xmlns:a16="http://schemas.microsoft.com/office/drawing/2014/main" val="146488346"/>
                  </a:ext>
                </a:extLst>
              </a:tr>
              <a:tr h="530015">
                <a:tc>
                  <a:txBody>
                    <a:bodyPr/>
                    <a:lstStyle/>
                    <a:p>
                      <a:pPr marL="0" marR="0">
                        <a:lnSpc>
                          <a:spcPct val="107000"/>
                        </a:lnSpc>
                        <a:spcBef>
                          <a:spcPts val="0"/>
                        </a:spcBef>
                        <a:spcAft>
                          <a:spcPts val="0"/>
                        </a:spcAft>
                      </a:pPr>
                      <a:r>
                        <a:rPr lang="en-US" sz="3200" b="1" dirty="0">
                          <a:solidFill>
                            <a:srgbClr val="002060"/>
                          </a:solidFill>
                          <a:effectLst/>
                          <a:latin typeface="+mn-lt"/>
                          <a:ea typeface="DFKai-SB" panose="03000509000000000000" pitchFamily="65" charset="-120"/>
                          <a:cs typeface="Times New Roman" panose="02020603050405020304" pitchFamily="18" charset="0"/>
                        </a:rPr>
                        <a:t>6.</a:t>
                      </a:r>
                      <a:r>
                        <a:rPr lang="en-US" altLang="zh-CN" sz="3200" b="1" dirty="0">
                          <a:solidFill>
                            <a:srgbClr val="002060"/>
                          </a:solidFill>
                          <a:effectLst/>
                          <a:latin typeface="+mn-lt"/>
                          <a:ea typeface="DFKai-SB" panose="03000509000000000000" pitchFamily="65" charset="-120"/>
                          <a:cs typeface="Times New Roman" panose="02020603050405020304" pitchFamily="18" charset="0"/>
                        </a:rPr>
                        <a:t> Have a pure heart</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rgbClr val="002060"/>
                          </a:solidFill>
                          <a:effectLst/>
                          <a:latin typeface="+mn-lt"/>
                          <a:ea typeface="DFKai-SB" panose="03000509000000000000" pitchFamily="65" charset="-120"/>
                          <a:cs typeface="Times New Roman" panose="02020603050405020304" pitchFamily="18" charset="0"/>
                        </a:rPr>
                        <a:t>Don’t have evil motives</a:t>
                      </a:r>
                      <a:endParaRPr lang="en-US" sz="3200" b="1" dirty="0">
                        <a:solidFill>
                          <a:srgbClr val="002060"/>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1020488">
                <a:tc>
                  <a:txBody>
                    <a:bodyPr/>
                    <a:lstStyle/>
                    <a:p>
                      <a:pPr marL="0" marR="0">
                        <a:lnSpc>
                          <a:spcPct val="107000"/>
                        </a:lnSpc>
                        <a:spcBef>
                          <a:spcPts val="0"/>
                        </a:spcBef>
                        <a:spcAft>
                          <a:spcPts val="0"/>
                        </a:spcAft>
                      </a:pP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sym typeface="Wingdings" panose="05000000000000000000" pitchFamily="2" charset="2"/>
                        </a:rPr>
                        <a:t>7.</a:t>
                      </a:r>
                      <a:r>
                        <a:rPr lang="zh-TW" alt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sym typeface="Wingdings" panose="05000000000000000000" pitchFamily="2" charset="2"/>
                        </a:rPr>
                        <a:t> </a:t>
                      </a: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sym typeface="Wingdings" panose="05000000000000000000" pitchFamily="2" charset="2"/>
                        </a:rPr>
                        <a:t>Be peacemakers</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accent6">
                              <a:lumMod val="50000"/>
                            </a:schemeClr>
                          </a:solidFill>
                          <a:latin typeface="+mn-lt"/>
                          <a:ea typeface="DFKai-SB" panose="03000509000000000000" pitchFamily="65" charset="-120"/>
                        </a:rPr>
                        <a:t>Restore people’s relationship each other and with God</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1020488">
                <a:tc>
                  <a:txBody>
                    <a:bodyPr/>
                    <a:lstStyle/>
                    <a:p>
                      <a:pPr marL="0" marR="0">
                        <a:lnSpc>
                          <a:spcPct val="107000"/>
                        </a:lnSpc>
                        <a:spcBef>
                          <a:spcPts val="0"/>
                        </a:spcBef>
                        <a:spcAft>
                          <a:spcPts val="0"/>
                        </a:spcAft>
                      </a:pPr>
                      <a:r>
                        <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rPr>
                        <a:t>8. </a:t>
                      </a: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rPr>
                        <a:t>Be persecuted for sake of righteousness</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accent6">
                              <a:lumMod val="50000"/>
                            </a:schemeClr>
                          </a:solidFill>
                          <a:effectLst/>
                          <a:latin typeface="+mn-lt"/>
                          <a:ea typeface="DFKai-SB" panose="03000509000000000000" pitchFamily="65" charset="-120"/>
                          <a:cs typeface="Times New Roman" panose="02020603050405020304" pitchFamily="18" charset="0"/>
                        </a:rPr>
                        <a:t>Overcome difficulties when working for God</a:t>
                      </a:r>
                      <a:endParaRPr lang="en-US" sz="3200" b="1" dirty="0">
                        <a:solidFill>
                          <a:schemeClr val="accent6">
                            <a:lumMod val="50000"/>
                          </a:schemeClr>
                        </a:solidFill>
                        <a:effectLst/>
                        <a:latin typeface="+mn-lt"/>
                        <a:ea typeface="DFKai-SB"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213419255"/>
                  </a:ext>
                </a:extLst>
              </a:tr>
            </a:tbl>
          </a:graphicData>
        </a:graphic>
      </p:graphicFrame>
    </p:spTree>
    <p:extLst>
      <p:ext uri="{BB962C8B-B14F-4D97-AF65-F5344CB8AC3E}">
        <p14:creationId xmlns:p14="http://schemas.microsoft.com/office/powerpoint/2010/main" val="2417419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6740307"/>
          </a:xfrm>
          <a:prstGeom prst="rect">
            <a:avLst/>
          </a:prstGeom>
        </p:spPr>
        <p:txBody>
          <a:bodyPr wrap="square">
            <a:spAutoFit/>
          </a:bodyPr>
          <a:lstStyle/>
          <a:p>
            <a:pPr lvl="0"/>
            <a:r>
              <a:rPr lang="en-US" altLang="zh-TW" sz="5400" b="1" dirty="0">
                <a:latin typeface="Calibri (Body)"/>
              </a:rPr>
              <a:t>The path to blessings</a:t>
            </a:r>
            <a:endParaRPr lang="en-US" sz="5400" dirty="0">
              <a:latin typeface="Calibri (Body)"/>
            </a:endParaRPr>
          </a:p>
          <a:p>
            <a:pPr marL="914366" indent="-914377">
              <a:buFont typeface="+mj-lt"/>
              <a:buAutoNum type="alphaLcPeriod"/>
            </a:pPr>
            <a:r>
              <a:rPr lang="en-US" altLang="zh-TW" sz="5400" b="1" dirty="0">
                <a:latin typeface="Calibri (Body)"/>
              </a:rPr>
              <a:t>Know your spiritual needs</a:t>
            </a:r>
            <a:endParaRPr lang="en-US" sz="5400" b="1" dirty="0">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Restore the relationship with God</a:t>
            </a:r>
            <a:endParaRPr lang="en-US" sz="5400" dirty="0">
              <a:solidFill>
                <a:schemeClr val="bg1">
                  <a:lumMod val="75000"/>
                </a:schemeClr>
              </a:solidFill>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Have the right attitudes</a:t>
            </a:r>
            <a:endParaRPr lang="en-US" sz="5400" dirty="0">
              <a:solidFill>
                <a:schemeClr val="bg1">
                  <a:lumMod val="75000"/>
                </a:schemeClr>
              </a:solidFill>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Do the right things</a:t>
            </a:r>
            <a:endParaRPr lang="en-US" sz="5400" dirty="0">
              <a:solidFill>
                <a:schemeClr val="bg1">
                  <a:lumMod val="75000"/>
                </a:schemeClr>
              </a:solidFill>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Then you will receive the promises</a:t>
            </a:r>
            <a:endParaRPr lang="zh-TW" altLang="en-US" sz="5400" b="1" kern="1000" spc="-51" dirty="0">
              <a:solidFill>
                <a:schemeClr val="bg1">
                  <a:lumMod val="75000"/>
                </a:schemeClr>
              </a:solidFill>
              <a:latin typeface="Calibri (Body)"/>
              <a:ea typeface="PMingLiU" panose="02020500000000000000" pitchFamily="18" charset="-120"/>
            </a:endParaRPr>
          </a:p>
        </p:txBody>
      </p:sp>
    </p:spTree>
    <p:extLst>
      <p:ext uri="{BB962C8B-B14F-4D97-AF65-F5344CB8AC3E}">
        <p14:creationId xmlns:p14="http://schemas.microsoft.com/office/powerpoint/2010/main" val="2855589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6740307"/>
          </a:xfrm>
          <a:prstGeom prst="rect">
            <a:avLst/>
          </a:prstGeom>
        </p:spPr>
        <p:txBody>
          <a:bodyPr wrap="square">
            <a:spAutoFit/>
          </a:bodyPr>
          <a:lstStyle/>
          <a:p>
            <a:pPr lvl="0"/>
            <a:r>
              <a:rPr lang="en-US" altLang="zh-TW" sz="5400" b="1" dirty="0">
                <a:latin typeface="Calibri (Body)"/>
              </a:rPr>
              <a:t>The path to blessings</a:t>
            </a:r>
            <a:endParaRPr lang="en-US" sz="5400" dirty="0">
              <a:latin typeface="Calibri (Body)"/>
            </a:endParaRPr>
          </a:p>
          <a:p>
            <a:pPr marL="914366" indent="-914377">
              <a:buFont typeface="+mj-lt"/>
              <a:buAutoNum type="alphaLcPeriod"/>
            </a:pPr>
            <a:r>
              <a:rPr lang="en-US" altLang="zh-TW" sz="5400" b="1" dirty="0">
                <a:latin typeface="Calibri (Body)"/>
              </a:rPr>
              <a:t>Know your spiritual needs</a:t>
            </a:r>
            <a:endParaRPr lang="en-US" sz="5400" b="1" dirty="0">
              <a:latin typeface="Calibri (Body)"/>
            </a:endParaRPr>
          </a:p>
          <a:p>
            <a:pPr marL="914366" indent="-914377">
              <a:buFont typeface="+mj-lt"/>
              <a:buAutoNum type="alphaLcPeriod"/>
            </a:pPr>
            <a:r>
              <a:rPr lang="en-US" altLang="zh-TW" sz="5400" b="1" dirty="0">
                <a:latin typeface="Calibri (Body)"/>
              </a:rPr>
              <a:t>Restore the relationship with God</a:t>
            </a:r>
            <a:endParaRPr lang="en-US" sz="5400" b="1" dirty="0">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Have the right attitudes</a:t>
            </a:r>
            <a:endParaRPr lang="en-US" sz="5400" b="1" dirty="0">
              <a:solidFill>
                <a:schemeClr val="bg1">
                  <a:lumMod val="75000"/>
                </a:schemeClr>
              </a:solidFill>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Do the right things</a:t>
            </a:r>
            <a:endParaRPr lang="en-US" sz="5400" b="1" dirty="0">
              <a:solidFill>
                <a:schemeClr val="bg1">
                  <a:lumMod val="75000"/>
                </a:schemeClr>
              </a:solidFill>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Then you will receive the promises</a:t>
            </a:r>
            <a:endParaRPr lang="zh-TW" altLang="en-US" sz="5400" b="1" dirty="0">
              <a:solidFill>
                <a:schemeClr val="bg1">
                  <a:lumMod val="75000"/>
                </a:schemeClr>
              </a:solidFill>
              <a:latin typeface="Calibri (Body)"/>
            </a:endParaRPr>
          </a:p>
        </p:txBody>
      </p:sp>
    </p:spTree>
    <p:extLst>
      <p:ext uri="{BB962C8B-B14F-4D97-AF65-F5344CB8AC3E}">
        <p14:creationId xmlns:p14="http://schemas.microsoft.com/office/powerpoint/2010/main" val="1129160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6740307"/>
          </a:xfrm>
          <a:prstGeom prst="rect">
            <a:avLst/>
          </a:prstGeom>
        </p:spPr>
        <p:txBody>
          <a:bodyPr wrap="square">
            <a:spAutoFit/>
          </a:bodyPr>
          <a:lstStyle/>
          <a:p>
            <a:pPr lvl="0"/>
            <a:r>
              <a:rPr lang="en-US" altLang="zh-TW" sz="5400" b="1" dirty="0">
                <a:latin typeface="Calibri (Body)"/>
              </a:rPr>
              <a:t>The path to blessings</a:t>
            </a:r>
            <a:endParaRPr lang="en-US" sz="5400" dirty="0">
              <a:latin typeface="Calibri (Body)"/>
            </a:endParaRPr>
          </a:p>
          <a:p>
            <a:pPr marL="914366" indent="-914377">
              <a:buFont typeface="+mj-lt"/>
              <a:buAutoNum type="alphaLcPeriod"/>
            </a:pPr>
            <a:r>
              <a:rPr lang="en-US" altLang="zh-TW" sz="5400" b="1" dirty="0">
                <a:latin typeface="Calibri (Body)"/>
              </a:rPr>
              <a:t>Know your spiritual needs</a:t>
            </a:r>
            <a:endParaRPr lang="en-US" sz="5400" b="1" dirty="0">
              <a:latin typeface="Calibri (Body)"/>
            </a:endParaRPr>
          </a:p>
          <a:p>
            <a:pPr marL="914366" indent="-914377">
              <a:buFont typeface="+mj-lt"/>
              <a:buAutoNum type="alphaLcPeriod"/>
            </a:pPr>
            <a:r>
              <a:rPr lang="en-US" altLang="zh-TW" sz="5400" b="1" dirty="0">
                <a:latin typeface="Calibri (Body)"/>
              </a:rPr>
              <a:t>Restore the relationship with God</a:t>
            </a:r>
            <a:endParaRPr lang="en-US" sz="5400" dirty="0">
              <a:latin typeface="Calibri (Body)"/>
            </a:endParaRPr>
          </a:p>
          <a:p>
            <a:pPr marL="914366" indent="-914377">
              <a:buFont typeface="+mj-lt"/>
              <a:buAutoNum type="alphaLcPeriod"/>
            </a:pPr>
            <a:r>
              <a:rPr lang="en-US" altLang="zh-TW" sz="5400" b="1" dirty="0">
                <a:latin typeface="Calibri (Body)"/>
              </a:rPr>
              <a:t>Have the right attitudes</a:t>
            </a:r>
            <a:endParaRPr lang="en-US" sz="5400" b="1" dirty="0">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Do the right things</a:t>
            </a:r>
            <a:endParaRPr lang="en-US" sz="5400" b="1" dirty="0">
              <a:solidFill>
                <a:schemeClr val="bg1">
                  <a:lumMod val="75000"/>
                </a:schemeClr>
              </a:solidFill>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Then you will receive the promises</a:t>
            </a:r>
            <a:endParaRPr lang="zh-TW" altLang="en-US" sz="5400" b="1" dirty="0">
              <a:solidFill>
                <a:schemeClr val="bg1">
                  <a:lumMod val="75000"/>
                </a:schemeClr>
              </a:solidFill>
              <a:latin typeface="Calibri (Body)"/>
            </a:endParaRPr>
          </a:p>
        </p:txBody>
      </p:sp>
    </p:spTree>
    <p:extLst>
      <p:ext uri="{BB962C8B-B14F-4D97-AF65-F5344CB8AC3E}">
        <p14:creationId xmlns:p14="http://schemas.microsoft.com/office/powerpoint/2010/main" val="297828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1821046"/>
            <a:ext cx="9144000" cy="2387600"/>
          </a:xfrm>
        </p:spPr>
        <p:txBody>
          <a:bodyPr>
            <a:noAutofit/>
          </a:bodyPr>
          <a:lstStyle/>
          <a:p>
            <a:r>
              <a:rPr lang="en-US" altLang="zh-TW" sz="6400" b="1" dirty="0"/>
              <a:t>Scripture</a:t>
            </a:r>
            <a:br>
              <a:rPr lang="en-US" altLang="zh-TW" sz="6400" b="1" dirty="0"/>
            </a:br>
            <a:r>
              <a:rPr lang="en-US" altLang="zh-TW" sz="6400" b="1" dirty="0"/>
              <a:t>Matthew 5:2-12</a:t>
            </a:r>
            <a:endParaRPr lang="en-US" sz="6400" b="1" dirty="0"/>
          </a:p>
        </p:txBody>
      </p:sp>
    </p:spTree>
    <p:extLst>
      <p:ext uri="{BB962C8B-B14F-4D97-AF65-F5344CB8AC3E}">
        <p14:creationId xmlns:p14="http://schemas.microsoft.com/office/powerpoint/2010/main" val="3991768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6740307"/>
          </a:xfrm>
          <a:prstGeom prst="rect">
            <a:avLst/>
          </a:prstGeom>
        </p:spPr>
        <p:txBody>
          <a:bodyPr wrap="square">
            <a:spAutoFit/>
          </a:bodyPr>
          <a:lstStyle/>
          <a:p>
            <a:pPr lvl="0"/>
            <a:r>
              <a:rPr lang="en-US" altLang="zh-TW" sz="5400" b="1" dirty="0">
                <a:latin typeface="Calibri (Body)"/>
              </a:rPr>
              <a:t>The path to blessings</a:t>
            </a:r>
            <a:endParaRPr lang="en-US" sz="5400" dirty="0">
              <a:latin typeface="Calibri (Body)"/>
            </a:endParaRPr>
          </a:p>
          <a:p>
            <a:pPr marL="914366" indent="-914377">
              <a:buFont typeface="+mj-lt"/>
              <a:buAutoNum type="alphaLcPeriod"/>
            </a:pPr>
            <a:r>
              <a:rPr lang="en-US" altLang="zh-TW" sz="5400" b="1" dirty="0">
                <a:latin typeface="Calibri (Body)"/>
              </a:rPr>
              <a:t>Know your spiritual needs</a:t>
            </a:r>
            <a:endParaRPr lang="en-US" sz="5400" b="1" dirty="0">
              <a:latin typeface="Calibri (Body)"/>
            </a:endParaRPr>
          </a:p>
          <a:p>
            <a:pPr marL="914366" indent="-914377">
              <a:buFont typeface="+mj-lt"/>
              <a:buAutoNum type="alphaLcPeriod"/>
            </a:pPr>
            <a:r>
              <a:rPr lang="en-US" altLang="zh-TW" sz="5400" b="1" dirty="0">
                <a:latin typeface="Calibri (Body)"/>
              </a:rPr>
              <a:t>Restore the relationship with God</a:t>
            </a:r>
            <a:endParaRPr lang="en-US" sz="5400" dirty="0">
              <a:latin typeface="Calibri (Body)"/>
            </a:endParaRPr>
          </a:p>
          <a:p>
            <a:pPr marL="914366" indent="-914377">
              <a:buFont typeface="+mj-lt"/>
              <a:buAutoNum type="alphaLcPeriod"/>
            </a:pPr>
            <a:r>
              <a:rPr lang="en-US" altLang="zh-TW" sz="5400" b="1" dirty="0">
                <a:latin typeface="Calibri (Body)"/>
              </a:rPr>
              <a:t>Have the right attitudes</a:t>
            </a:r>
            <a:endParaRPr lang="en-US" sz="5400" dirty="0">
              <a:latin typeface="Calibri (Body)"/>
            </a:endParaRPr>
          </a:p>
          <a:p>
            <a:pPr marL="914366" indent="-914377">
              <a:buFont typeface="+mj-lt"/>
              <a:buAutoNum type="alphaLcPeriod"/>
            </a:pPr>
            <a:r>
              <a:rPr lang="en-US" altLang="zh-TW" sz="5400" b="1" dirty="0">
                <a:latin typeface="Calibri (Body)"/>
              </a:rPr>
              <a:t>Do the right things</a:t>
            </a:r>
            <a:endParaRPr lang="en-US" sz="5400" b="1" dirty="0">
              <a:latin typeface="Calibri (Body)"/>
            </a:endParaRPr>
          </a:p>
          <a:p>
            <a:pPr marL="914366" indent="-914377">
              <a:buFont typeface="+mj-lt"/>
              <a:buAutoNum type="alphaLcPeriod"/>
            </a:pPr>
            <a:r>
              <a:rPr lang="en-US" altLang="zh-TW" sz="5400" b="1" dirty="0">
                <a:solidFill>
                  <a:schemeClr val="bg1">
                    <a:lumMod val="75000"/>
                  </a:schemeClr>
                </a:solidFill>
                <a:latin typeface="Calibri (Body)"/>
              </a:rPr>
              <a:t>Then you will receive the promises</a:t>
            </a:r>
            <a:endParaRPr lang="zh-TW" altLang="en-US" sz="5400" b="1" dirty="0">
              <a:solidFill>
                <a:schemeClr val="bg1">
                  <a:lumMod val="75000"/>
                </a:schemeClr>
              </a:solidFill>
              <a:latin typeface="Calibri (Body)"/>
            </a:endParaRPr>
          </a:p>
        </p:txBody>
      </p:sp>
    </p:spTree>
    <p:extLst>
      <p:ext uri="{BB962C8B-B14F-4D97-AF65-F5344CB8AC3E}">
        <p14:creationId xmlns:p14="http://schemas.microsoft.com/office/powerpoint/2010/main" val="4135248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246060" cy="6740307"/>
          </a:xfrm>
          <a:prstGeom prst="rect">
            <a:avLst/>
          </a:prstGeom>
        </p:spPr>
        <p:txBody>
          <a:bodyPr wrap="square">
            <a:spAutoFit/>
          </a:bodyPr>
          <a:lstStyle/>
          <a:p>
            <a:pPr lvl="0"/>
            <a:r>
              <a:rPr lang="en-US" altLang="zh-TW" sz="5400" b="1" dirty="0">
                <a:latin typeface="Calibri (Body)"/>
              </a:rPr>
              <a:t>The path to blessings</a:t>
            </a:r>
            <a:endParaRPr lang="en-US" sz="5400" dirty="0">
              <a:latin typeface="Calibri (Body)"/>
            </a:endParaRPr>
          </a:p>
          <a:p>
            <a:pPr marL="914366" indent="-914377">
              <a:buFont typeface="+mj-lt"/>
              <a:buAutoNum type="alphaLcPeriod"/>
            </a:pPr>
            <a:r>
              <a:rPr lang="en-US" altLang="zh-TW" sz="5400" b="1" dirty="0">
                <a:latin typeface="Calibri (Body)"/>
              </a:rPr>
              <a:t>Know your spiritual needs</a:t>
            </a:r>
            <a:endParaRPr lang="en-US" sz="5400" b="1" dirty="0">
              <a:latin typeface="Calibri (Body)"/>
            </a:endParaRPr>
          </a:p>
          <a:p>
            <a:pPr marL="914366" indent="-914377">
              <a:buFont typeface="+mj-lt"/>
              <a:buAutoNum type="alphaLcPeriod"/>
            </a:pPr>
            <a:r>
              <a:rPr lang="en-US" altLang="zh-TW" sz="5400" b="1" dirty="0">
                <a:latin typeface="Calibri (Body)"/>
              </a:rPr>
              <a:t>Restore the relationship with God</a:t>
            </a:r>
            <a:endParaRPr lang="en-US" sz="5400" dirty="0">
              <a:latin typeface="Calibri (Body)"/>
            </a:endParaRPr>
          </a:p>
          <a:p>
            <a:pPr marL="914366" indent="-914377">
              <a:buFont typeface="+mj-lt"/>
              <a:buAutoNum type="alphaLcPeriod"/>
            </a:pPr>
            <a:r>
              <a:rPr lang="en-US" altLang="zh-TW" sz="5400" b="1" dirty="0">
                <a:latin typeface="Calibri (Body)"/>
              </a:rPr>
              <a:t>Have the right attitudes</a:t>
            </a:r>
            <a:endParaRPr lang="en-US" sz="5400" dirty="0">
              <a:latin typeface="Calibri (Body)"/>
            </a:endParaRPr>
          </a:p>
          <a:p>
            <a:pPr marL="914366" indent="-914377">
              <a:buFont typeface="+mj-lt"/>
              <a:buAutoNum type="alphaLcPeriod"/>
            </a:pPr>
            <a:r>
              <a:rPr lang="en-US" altLang="zh-TW" sz="5400" b="1" dirty="0">
                <a:latin typeface="Calibri (Body)"/>
              </a:rPr>
              <a:t>Do the right things</a:t>
            </a:r>
            <a:endParaRPr lang="en-US" sz="5400" dirty="0">
              <a:latin typeface="Calibri (Body)"/>
            </a:endParaRPr>
          </a:p>
          <a:p>
            <a:pPr marL="914366" indent="-914377">
              <a:buFont typeface="+mj-lt"/>
              <a:buAutoNum type="alphaLcPeriod"/>
            </a:pPr>
            <a:r>
              <a:rPr lang="en-US" altLang="zh-TW" sz="5400" b="1" dirty="0">
                <a:latin typeface="Calibri (Body)"/>
              </a:rPr>
              <a:t>Then you will receive the promises</a:t>
            </a:r>
            <a:endParaRPr lang="zh-TW" altLang="en-US" sz="5400" b="1" kern="1000" spc="-51" dirty="0">
              <a:latin typeface="Calibri (Body)"/>
              <a:ea typeface="PMingLiU" panose="02020500000000000000" pitchFamily="18" charset="-120"/>
            </a:endParaRPr>
          </a:p>
        </p:txBody>
      </p:sp>
    </p:spTree>
    <p:extLst>
      <p:ext uri="{BB962C8B-B14F-4D97-AF65-F5344CB8AC3E}">
        <p14:creationId xmlns:p14="http://schemas.microsoft.com/office/powerpoint/2010/main" val="686583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258417" y="2235200"/>
            <a:ext cx="8627165" cy="2387600"/>
          </a:xfrm>
        </p:spPr>
        <p:txBody>
          <a:bodyPr>
            <a:noAutofit/>
          </a:bodyPr>
          <a:lstStyle/>
          <a:p>
            <a:r>
              <a:rPr lang="en-US" altLang="zh-TW" sz="7000" b="1" dirty="0"/>
              <a:t>1</a:t>
            </a:r>
            <a:r>
              <a:rPr lang="en-US" altLang="zh-TW" sz="7000" b="1" baseline="30000" dirty="0"/>
              <a:t>st</a:t>
            </a:r>
            <a:r>
              <a:rPr lang="en-US" altLang="zh-TW" sz="7000" b="1" dirty="0"/>
              <a:t> Beatitude: </a:t>
            </a:r>
            <a:br>
              <a:rPr lang="en-US" altLang="zh-TW" sz="7000" b="1" dirty="0"/>
            </a:br>
            <a:r>
              <a:rPr lang="en-US" altLang="zh-TW" sz="7000" b="1" dirty="0"/>
              <a:t>Poor in Spirit</a:t>
            </a:r>
            <a:endParaRPr lang="en-US" sz="7000" dirty="0"/>
          </a:p>
        </p:txBody>
      </p:sp>
    </p:spTree>
    <p:extLst>
      <p:ext uri="{BB962C8B-B14F-4D97-AF65-F5344CB8AC3E}">
        <p14:creationId xmlns:p14="http://schemas.microsoft.com/office/powerpoint/2010/main" val="1440056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1800" y="482600"/>
            <a:ext cx="8712200" cy="5816977"/>
          </a:xfrm>
          <a:prstGeom prst="rect">
            <a:avLst/>
          </a:prstGeom>
        </p:spPr>
        <p:txBody>
          <a:bodyPr wrap="square">
            <a:spAutoFit/>
          </a:bodyPr>
          <a:lstStyle/>
          <a:p>
            <a:r>
              <a:rPr lang="en-US" altLang="zh-TW" sz="6200" b="1" dirty="0"/>
              <a:t>1</a:t>
            </a:r>
            <a:r>
              <a:rPr lang="en-US" altLang="zh-TW" sz="6200" b="1" baseline="30000" dirty="0"/>
              <a:t>st</a:t>
            </a:r>
            <a:r>
              <a:rPr lang="en-US" altLang="zh-TW" sz="6200" b="1" dirty="0"/>
              <a:t> beatitude: </a:t>
            </a:r>
          </a:p>
          <a:p>
            <a:r>
              <a:rPr lang="en-US" sz="6200" b="1" dirty="0"/>
              <a:t>Blessed are the poor in spirit, for theirs is the kingdom of heaven.</a:t>
            </a:r>
          </a:p>
          <a:p>
            <a:endParaRPr lang="en-US" sz="6200" b="1" dirty="0"/>
          </a:p>
          <a:p>
            <a:pPr lvl="0"/>
            <a:endParaRPr lang="en-US" sz="6200" dirty="0"/>
          </a:p>
        </p:txBody>
      </p:sp>
    </p:spTree>
    <p:extLst>
      <p:ext uri="{BB962C8B-B14F-4D97-AF65-F5344CB8AC3E}">
        <p14:creationId xmlns:p14="http://schemas.microsoft.com/office/powerpoint/2010/main" val="3887878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1800" y="482600"/>
            <a:ext cx="8712200" cy="2954655"/>
          </a:xfrm>
          <a:prstGeom prst="rect">
            <a:avLst/>
          </a:prstGeom>
        </p:spPr>
        <p:txBody>
          <a:bodyPr wrap="square">
            <a:spAutoFit/>
          </a:bodyPr>
          <a:lstStyle/>
          <a:p>
            <a:r>
              <a:rPr lang="en-US" altLang="zh-TW" sz="6200" b="1" dirty="0"/>
              <a:t>“Poor in spirit” does not sound like anything positive.</a:t>
            </a:r>
            <a:endParaRPr lang="en-US" sz="6200" dirty="0"/>
          </a:p>
        </p:txBody>
      </p:sp>
    </p:spTree>
    <p:extLst>
      <p:ext uri="{BB962C8B-B14F-4D97-AF65-F5344CB8AC3E}">
        <p14:creationId xmlns:p14="http://schemas.microsoft.com/office/powerpoint/2010/main" val="4082575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
            <a:ext cx="9024730" cy="6340197"/>
          </a:xfrm>
          <a:prstGeom prst="rect">
            <a:avLst/>
          </a:prstGeom>
        </p:spPr>
        <p:txBody>
          <a:bodyPr wrap="square">
            <a:spAutoFit/>
          </a:bodyPr>
          <a:lstStyle/>
          <a:p>
            <a:pPr lvl="0"/>
            <a:r>
              <a:rPr lang="en-US" altLang="zh-TW" sz="5800" b="1" dirty="0">
                <a:latin typeface="+mj-lt"/>
                <a:ea typeface="DFKai-SB" panose="03000509000000000000" pitchFamily="65" charset="-120"/>
              </a:rPr>
              <a:t>Luke 18:10-14</a:t>
            </a:r>
          </a:p>
          <a:p>
            <a:pPr lvl="0"/>
            <a:r>
              <a:rPr lang="en-US" sz="5800" b="1" dirty="0">
                <a:latin typeface="+mj-lt"/>
                <a:ea typeface="DFKai-SB" panose="03000509000000000000" pitchFamily="65" charset="-120"/>
              </a:rPr>
              <a:t>Jesus gave them a parable, saying, “Two men went up to the temple to pray, one a Pharisee and the other a tax collector.  The Pharisee stood by himself and prayed:</a:t>
            </a:r>
          </a:p>
        </p:txBody>
      </p:sp>
    </p:spTree>
    <p:extLst>
      <p:ext uri="{BB962C8B-B14F-4D97-AF65-F5344CB8AC3E}">
        <p14:creationId xmlns:p14="http://schemas.microsoft.com/office/powerpoint/2010/main" val="1406655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144000" cy="6340197"/>
          </a:xfrm>
          <a:prstGeom prst="rect">
            <a:avLst/>
          </a:prstGeom>
        </p:spPr>
        <p:txBody>
          <a:bodyPr wrap="square">
            <a:spAutoFit/>
          </a:bodyPr>
          <a:lstStyle/>
          <a:p>
            <a:pPr lvl="0"/>
            <a:r>
              <a:rPr lang="en-US" sz="5800" b="1" dirty="0">
                <a:latin typeface="+mj-lt"/>
                <a:ea typeface="DFKai-SB" panose="03000509000000000000" pitchFamily="65" charset="-120"/>
              </a:rPr>
              <a:t>‘God, I thank you that I am not like other people—robbers, evildoers, adulterers—or even like this tax collector.  I fast twice a week and give a tenth of all I get.’</a:t>
            </a:r>
          </a:p>
        </p:txBody>
      </p:sp>
    </p:spTree>
    <p:extLst>
      <p:ext uri="{BB962C8B-B14F-4D97-AF65-F5344CB8AC3E}">
        <p14:creationId xmlns:p14="http://schemas.microsoft.com/office/powerpoint/2010/main" val="4285986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144000" cy="5447645"/>
          </a:xfrm>
          <a:prstGeom prst="rect">
            <a:avLst/>
          </a:prstGeom>
        </p:spPr>
        <p:txBody>
          <a:bodyPr wrap="square">
            <a:spAutoFit/>
          </a:bodyPr>
          <a:lstStyle/>
          <a:p>
            <a:pPr lvl="0"/>
            <a:r>
              <a:rPr lang="en-US" sz="5800" b="1" dirty="0">
                <a:latin typeface="+mj-lt"/>
                <a:ea typeface="DFKai-SB" panose="03000509000000000000" pitchFamily="65" charset="-120"/>
              </a:rPr>
              <a:t>“But the tax collector stood at a distance. He would not even look up to heaven, but beat his breast and said, ‘God, have mercy on me, a sinner.’</a:t>
            </a:r>
          </a:p>
        </p:txBody>
      </p:sp>
    </p:spTree>
    <p:extLst>
      <p:ext uri="{BB962C8B-B14F-4D97-AF65-F5344CB8AC3E}">
        <p14:creationId xmlns:p14="http://schemas.microsoft.com/office/powerpoint/2010/main" val="2399603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6340197"/>
          </a:xfrm>
          <a:prstGeom prst="rect">
            <a:avLst/>
          </a:prstGeom>
        </p:spPr>
        <p:txBody>
          <a:bodyPr wrap="square">
            <a:spAutoFit/>
          </a:bodyPr>
          <a:lstStyle/>
          <a:p>
            <a:r>
              <a:rPr lang="en-US" sz="5800" b="1" dirty="0">
                <a:ea typeface="DFKai-SB" panose="03000509000000000000" pitchFamily="65" charset="-120"/>
              </a:rPr>
              <a:t>“I tell you that this man, rather than the other, went home justified before God.</a:t>
            </a:r>
          </a:p>
          <a:p>
            <a:pPr lvl="0"/>
            <a:r>
              <a:rPr lang="en-US" sz="5800" b="1" dirty="0">
                <a:latin typeface="+mj-lt"/>
                <a:ea typeface="DFKai-SB" panose="03000509000000000000" pitchFamily="65" charset="-120"/>
              </a:rPr>
              <a:t>For all those who exalt themselves will be humbled, and those who humble themselves will be exalted.”</a:t>
            </a:r>
          </a:p>
        </p:txBody>
      </p:sp>
    </p:spTree>
    <p:extLst>
      <p:ext uri="{BB962C8B-B14F-4D97-AF65-F5344CB8AC3E}">
        <p14:creationId xmlns:p14="http://schemas.microsoft.com/office/powerpoint/2010/main" val="3769401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3267" y="67733"/>
            <a:ext cx="8255000" cy="6524863"/>
          </a:xfrm>
          <a:prstGeom prst="rect">
            <a:avLst/>
          </a:prstGeom>
        </p:spPr>
        <p:txBody>
          <a:bodyPr wrap="square">
            <a:spAutoFit/>
          </a:bodyPr>
          <a:lstStyle/>
          <a:p>
            <a:r>
              <a:rPr lang="en-US" altLang="zh-TW" sz="5800" b="1" dirty="0"/>
              <a:t>The Pharisee thought he was doing great and looked down at the tax collector.</a:t>
            </a:r>
          </a:p>
          <a:p>
            <a:endParaRPr lang="en-US" altLang="zh-TW" sz="1200" b="1" dirty="0"/>
          </a:p>
          <a:p>
            <a:r>
              <a:rPr lang="en-US" sz="5800" b="1" dirty="0"/>
              <a:t>But the tax collector knew he was a sinner and asked God for mercy.</a:t>
            </a:r>
            <a:endParaRPr lang="en-US" sz="5800" dirty="0"/>
          </a:p>
        </p:txBody>
      </p:sp>
    </p:spTree>
    <p:extLst>
      <p:ext uri="{BB962C8B-B14F-4D97-AF65-F5344CB8AC3E}">
        <p14:creationId xmlns:p14="http://schemas.microsoft.com/office/powerpoint/2010/main" val="276872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64066" y="321732"/>
            <a:ext cx="8779933" cy="6536267"/>
          </a:xfrm>
        </p:spPr>
        <p:txBody>
          <a:bodyPr>
            <a:noAutofit/>
          </a:bodyPr>
          <a:lstStyle/>
          <a:p>
            <a:pPr marL="0" indent="0">
              <a:buNone/>
            </a:pPr>
            <a:r>
              <a:rPr lang="en-US" sz="6000" b="1" dirty="0"/>
              <a:t>“Blessed are the poor in spirit, for theirs is the kingdom of heaven.</a:t>
            </a:r>
          </a:p>
          <a:p>
            <a:pPr marL="0" indent="0">
              <a:buNone/>
            </a:pPr>
            <a:endParaRPr lang="en-US" sz="6000" b="1" dirty="0"/>
          </a:p>
          <a:p>
            <a:pPr marL="0" indent="0">
              <a:buNone/>
            </a:pPr>
            <a:r>
              <a:rPr lang="en-US" sz="6000" b="1" dirty="0"/>
              <a:t>Blessed are those who mourn, for they will be comforted.</a:t>
            </a:r>
          </a:p>
        </p:txBody>
      </p:sp>
    </p:spTree>
    <p:extLst>
      <p:ext uri="{BB962C8B-B14F-4D97-AF65-F5344CB8AC3E}">
        <p14:creationId xmlns:p14="http://schemas.microsoft.com/office/powerpoint/2010/main" val="1536416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5467" y="93133"/>
            <a:ext cx="9000066" cy="6340197"/>
          </a:xfrm>
          <a:prstGeom prst="rect">
            <a:avLst/>
          </a:prstGeom>
        </p:spPr>
        <p:txBody>
          <a:bodyPr wrap="square">
            <a:spAutoFit/>
          </a:bodyPr>
          <a:lstStyle/>
          <a:p>
            <a:r>
              <a:rPr lang="en-US" altLang="zh-TW" sz="5800" b="1" dirty="0"/>
              <a:t>The parable didn’t tell us how they really live.  They may have been correct in evaluating their lifestyle.  But Jesus said the tax collector was justified before God  .</a:t>
            </a:r>
            <a:endParaRPr lang="en-US" sz="5800" dirty="0"/>
          </a:p>
        </p:txBody>
      </p:sp>
    </p:spTree>
    <p:extLst>
      <p:ext uri="{BB962C8B-B14F-4D97-AF65-F5344CB8AC3E}">
        <p14:creationId xmlns:p14="http://schemas.microsoft.com/office/powerpoint/2010/main" val="2630621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08000" y="406400"/>
            <a:ext cx="8636000" cy="2862322"/>
          </a:xfrm>
          <a:prstGeom prst="rect">
            <a:avLst/>
          </a:prstGeom>
        </p:spPr>
        <p:txBody>
          <a:bodyPr wrap="square">
            <a:spAutoFit/>
          </a:bodyPr>
          <a:lstStyle/>
          <a:p>
            <a:r>
              <a:rPr lang="en-US" sz="6000" b="1" dirty="0"/>
              <a:t>Those who know they are spiritually needy will find God and gain eternal life.</a:t>
            </a:r>
            <a:endParaRPr lang="en-US" sz="6000" dirty="0"/>
          </a:p>
        </p:txBody>
      </p:sp>
    </p:spTree>
    <p:extLst>
      <p:ext uri="{BB962C8B-B14F-4D97-AF65-F5344CB8AC3E}">
        <p14:creationId xmlns:p14="http://schemas.microsoft.com/office/powerpoint/2010/main" val="1308327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2600" y="406399"/>
            <a:ext cx="8001000" cy="3785652"/>
          </a:xfrm>
          <a:prstGeom prst="rect">
            <a:avLst/>
          </a:prstGeom>
        </p:spPr>
        <p:txBody>
          <a:bodyPr wrap="square">
            <a:spAutoFit/>
          </a:bodyPr>
          <a:lstStyle/>
          <a:p>
            <a:pPr lvl="0"/>
            <a:r>
              <a:rPr lang="en-US" sz="6000" b="1" dirty="0"/>
              <a:t>You cannot find something you are not seeking.  </a:t>
            </a:r>
            <a:r>
              <a:rPr lang="en-US" altLang="zh-TW" sz="6000" b="1" dirty="0"/>
              <a:t>Even i</a:t>
            </a:r>
            <a:r>
              <a:rPr lang="en-US" sz="6000" b="1" dirty="0"/>
              <a:t>f you see it, you will just ignore it. </a:t>
            </a:r>
            <a:endParaRPr lang="en-US" sz="6000" dirty="0"/>
          </a:p>
        </p:txBody>
      </p:sp>
    </p:spTree>
    <p:extLst>
      <p:ext uri="{BB962C8B-B14F-4D97-AF65-F5344CB8AC3E}">
        <p14:creationId xmlns:p14="http://schemas.microsoft.com/office/powerpoint/2010/main" val="3817474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3400" y="499533"/>
            <a:ext cx="8610600" cy="3785652"/>
          </a:xfrm>
          <a:prstGeom prst="rect">
            <a:avLst/>
          </a:prstGeom>
        </p:spPr>
        <p:txBody>
          <a:bodyPr wrap="square">
            <a:spAutoFit/>
          </a:bodyPr>
          <a:lstStyle/>
          <a:p>
            <a:pPr lvl="0"/>
            <a:r>
              <a:rPr lang="en-US" sz="6000" b="1" dirty="0"/>
              <a:t>You cannot get something that you don’t want to receive.  You can always throw it away.</a:t>
            </a:r>
            <a:endParaRPr lang="en-US" sz="6000" dirty="0"/>
          </a:p>
        </p:txBody>
      </p:sp>
    </p:spTree>
    <p:extLst>
      <p:ext uri="{BB962C8B-B14F-4D97-AF65-F5344CB8AC3E}">
        <p14:creationId xmlns:p14="http://schemas.microsoft.com/office/powerpoint/2010/main" val="4052528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3" y="372533"/>
            <a:ext cx="8644466" cy="3785652"/>
          </a:xfrm>
          <a:prstGeom prst="rect">
            <a:avLst/>
          </a:prstGeom>
        </p:spPr>
        <p:txBody>
          <a:bodyPr wrap="square">
            <a:spAutoFit/>
          </a:bodyPr>
          <a:lstStyle/>
          <a:p>
            <a:pPr lvl="0"/>
            <a:r>
              <a:rPr lang="en-US" sz="6000" b="1" dirty="0"/>
              <a:t>You cannot be healed if you don’t think you are sick, go see a doctor, get medicine, and get well.</a:t>
            </a:r>
            <a:endParaRPr lang="en-US" sz="6000" dirty="0"/>
          </a:p>
        </p:txBody>
      </p:sp>
    </p:spTree>
    <p:extLst>
      <p:ext uri="{BB962C8B-B14F-4D97-AF65-F5344CB8AC3E}">
        <p14:creationId xmlns:p14="http://schemas.microsoft.com/office/powerpoint/2010/main" val="1861505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0334" y="745067"/>
            <a:ext cx="7975600" cy="4555093"/>
          </a:xfrm>
          <a:prstGeom prst="rect">
            <a:avLst/>
          </a:prstGeom>
        </p:spPr>
        <p:txBody>
          <a:bodyPr wrap="square">
            <a:spAutoFit/>
          </a:bodyPr>
          <a:lstStyle/>
          <a:p>
            <a:pPr lvl="0"/>
            <a:r>
              <a:rPr lang="en-US" altLang="zh-TW" sz="5800" b="1" dirty="0">
                <a:solidFill>
                  <a:srgbClr val="C00000"/>
                </a:solidFill>
              </a:rPr>
              <a:t>Non-Christians: I don’t need..</a:t>
            </a:r>
          </a:p>
          <a:p>
            <a:pPr lvl="0"/>
            <a:endParaRPr lang="en-US" sz="5800" b="1" dirty="0"/>
          </a:p>
          <a:p>
            <a:pPr lvl="0"/>
            <a:r>
              <a:rPr lang="en-US" sz="5800" b="1" dirty="0"/>
              <a:t>Christians: I knew I need God, and so I found Him</a:t>
            </a:r>
            <a:endParaRPr lang="en-US" sz="5800" dirty="0"/>
          </a:p>
        </p:txBody>
      </p:sp>
    </p:spTree>
    <p:extLst>
      <p:ext uri="{BB962C8B-B14F-4D97-AF65-F5344CB8AC3E}">
        <p14:creationId xmlns:p14="http://schemas.microsoft.com/office/powerpoint/2010/main" val="3177064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18066" y="575733"/>
            <a:ext cx="8034867" cy="5447645"/>
          </a:xfrm>
          <a:prstGeom prst="rect">
            <a:avLst/>
          </a:prstGeom>
        </p:spPr>
        <p:txBody>
          <a:bodyPr wrap="square">
            <a:spAutoFit/>
          </a:bodyPr>
          <a:lstStyle/>
          <a:p>
            <a:pPr lvl="0"/>
            <a:r>
              <a:rPr lang="en-US" sz="5800" b="1" dirty="0"/>
              <a:t>Devil makes people think that they don’t need God.  They can find or create happiness on their own.</a:t>
            </a:r>
          </a:p>
          <a:p>
            <a:pPr marL="685800" lvl="0" indent="-685800">
              <a:buFont typeface="Arial" panose="020B0604020202020204" pitchFamily="34" charset="0"/>
              <a:buChar char="•"/>
            </a:pPr>
            <a:endParaRPr lang="en-US" sz="5800" dirty="0"/>
          </a:p>
        </p:txBody>
      </p:sp>
    </p:spTree>
    <p:extLst>
      <p:ext uri="{BB962C8B-B14F-4D97-AF65-F5344CB8AC3E}">
        <p14:creationId xmlns:p14="http://schemas.microsoft.com/office/powerpoint/2010/main" val="3453102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24933" y="711200"/>
            <a:ext cx="8068734" cy="3539430"/>
          </a:xfrm>
          <a:prstGeom prst="rect">
            <a:avLst/>
          </a:prstGeom>
        </p:spPr>
        <p:txBody>
          <a:bodyPr wrap="square">
            <a:spAutoFit/>
          </a:bodyPr>
          <a:lstStyle/>
          <a:p>
            <a:r>
              <a:rPr lang="en-US" sz="5600" b="1" dirty="0"/>
              <a:t>Devil makes people think they can become gods or reach heaven based on their own efforts.</a:t>
            </a:r>
          </a:p>
        </p:txBody>
      </p:sp>
    </p:spTree>
    <p:extLst>
      <p:ext uri="{BB962C8B-B14F-4D97-AF65-F5344CB8AC3E}">
        <p14:creationId xmlns:p14="http://schemas.microsoft.com/office/powerpoint/2010/main" val="4113383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5667" y="381000"/>
            <a:ext cx="8678334" cy="3539430"/>
          </a:xfrm>
          <a:prstGeom prst="rect">
            <a:avLst/>
          </a:prstGeom>
        </p:spPr>
        <p:txBody>
          <a:bodyPr wrap="square">
            <a:spAutoFit/>
          </a:bodyPr>
          <a:lstStyle/>
          <a:p>
            <a:r>
              <a:rPr lang="en-US" sz="5600" b="1" dirty="0"/>
              <a:t>Devil lures people so they are so busy with worldly things that they don’t think about eternity.</a:t>
            </a:r>
          </a:p>
        </p:txBody>
      </p:sp>
    </p:spTree>
    <p:extLst>
      <p:ext uri="{BB962C8B-B14F-4D97-AF65-F5344CB8AC3E}">
        <p14:creationId xmlns:p14="http://schemas.microsoft.com/office/powerpoint/2010/main" val="1596076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51932" y="651933"/>
            <a:ext cx="7865535" cy="4555093"/>
          </a:xfrm>
          <a:prstGeom prst="rect">
            <a:avLst/>
          </a:prstGeom>
        </p:spPr>
        <p:txBody>
          <a:bodyPr wrap="square">
            <a:spAutoFit/>
          </a:bodyPr>
          <a:lstStyle/>
          <a:p>
            <a:r>
              <a:rPr lang="en-US" sz="5800" b="1" dirty="0"/>
              <a:t>You need Jesus to have a fulfilling life and get to Heaven.  If you let Him, He can fill your spiritual hunger.</a:t>
            </a:r>
            <a:endParaRPr lang="en-US" sz="5800" dirty="0"/>
          </a:p>
        </p:txBody>
      </p:sp>
    </p:spTree>
    <p:extLst>
      <p:ext uri="{BB962C8B-B14F-4D97-AF65-F5344CB8AC3E}">
        <p14:creationId xmlns:p14="http://schemas.microsoft.com/office/powerpoint/2010/main" val="187708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72532" y="313267"/>
            <a:ext cx="8771467" cy="6485466"/>
          </a:xfrm>
        </p:spPr>
        <p:txBody>
          <a:bodyPr>
            <a:noAutofit/>
          </a:bodyPr>
          <a:lstStyle/>
          <a:p>
            <a:pPr marL="0" indent="0">
              <a:buNone/>
            </a:pPr>
            <a:r>
              <a:rPr lang="en-US" sz="6000" b="1" dirty="0"/>
              <a:t>Blessed are the meek, for they will inherit the earth.</a:t>
            </a:r>
          </a:p>
          <a:p>
            <a:pPr marL="0" indent="0">
              <a:buNone/>
            </a:pPr>
            <a:endParaRPr lang="en-US" sz="6000" b="1" dirty="0"/>
          </a:p>
          <a:p>
            <a:pPr marL="0" indent="0">
              <a:buNone/>
            </a:pPr>
            <a:r>
              <a:rPr lang="en-US" sz="6000" b="1" dirty="0"/>
              <a:t>Blessed are those who hunger and thirst for righteousness, for they will be filled.</a:t>
            </a:r>
          </a:p>
        </p:txBody>
      </p:sp>
    </p:spTree>
    <p:extLst>
      <p:ext uri="{BB962C8B-B14F-4D97-AF65-F5344CB8AC3E}">
        <p14:creationId xmlns:p14="http://schemas.microsoft.com/office/powerpoint/2010/main" val="1811897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97932" y="584200"/>
            <a:ext cx="8449735" cy="5632311"/>
          </a:xfrm>
          <a:prstGeom prst="rect">
            <a:avLst/>
          </a:prstGeom>
        </p:spPr>
        <p:txBody>
          <a:bodyPr wrap="square">
            <a:spAutoFit/>
          </a:bodyPr>
          <a:lstStyle/>
          <a:p>
            <a:r>
              <a:rPr lang="en-US" sz="6000" b="1" dirty="0"/>
              <a:t>Salvation is free for asking, but there are greater rewards in heaven for those who work for Him.</a:t>
            </a:r>
            <a:endParaRPr lang="en-US" sz="6000" dirty="0"/>
          </a:p>
          <a:p>
            <a:pPr lvl="0"/>
            <a:endParaRPr lang="en-US" sz="6000" dirty="0"/>
          </a:p>
        </p:txBody>
      </p:sp>
    </p:spTree>
    <p:extLst>
      <p:ext uri="{BB962C8B-B14F-4D97-AF65-F5344CB8AC3E}">
        <p14:creationId xmlns:p14="http://schemas.microsoft.com/office/powerpoint/2010/main" val="2974398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02732" y="516467"/>
            <a:ext cx="8441267" cy="3785652"/>
          </a:xfrm>
          <a:prstGeom prst="rect">
            <a:avLst/>
          </a:prstGeom>
        </p:spPr>
        <p:txBody>
          <a:bodyPr wrap="square">
            <a:spAutoFit/>
          </a:bodyPr>
          <a:lstStyle/>
          <a:p>
            <a:r>
              <a:rPr lang="en-US" altLang="zh-TW" sz="6000" b="1" dirty="0"/>
              <a:t>Why make salvation free?</a:t>
            </a:r>
          </a:p>
          <a:p>
            <a:pPr marL="685800" indent="-685800">
              <a:buFont typeface="Arial" panose="020B0604020202020204" pitchFamily="34" charset="0"/>
              <a:buChar char="•"/>
            </a:pPr>
            <a:r>
              <a:rPr lang="en-US" sz="6000" b="1" dirty="0"/>
              <a:t>He wants all to have it</a:t>
            </a:r>
            <a:endParaRPr lang="en-US" sz="6000" dirty="0"/>
          </a:p>
          <a:p>
            <a:pPr marL="685800" lvl="0" indent="-685800">
              <a:buFont typeface="Arial" panose="020B0604020202020204" pitchFamily="34" charset="0"/>
              <a:buChar char="•"/>
            </a:pPr>
            <a:r>
              <a:rPr lang="en-US" sz="6000" b="1" dirty="0"/>
              <a:t>You can never get it yourself</a:t>
            </a:r>
          </a:p>
        </p:txBody>
      </p:sp>
    </p:spTree>
    <p:extLst>
      <p:ext uri="{BB962C8B-B14F-4D97-AF65-F5344CB8AC3E}">
        <p14:creationId xmlns:p14="http://schemas.microsoft.com/office/powerpoint/2010/main" val="2959523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37066" y="1"/>
            <a:ext cx="8805333" cy="6555642"/>
          </a:xfrm>
          <a:prstGeom prst="rect">
            <a:avLst/>
          </a:prstGeom>
        </p:spPr>
        <p:txBody>
          <a:bodyPr wrap="square">
            <a:spAutoFit/>
          </a:bodyPr>
          <a:lstStyle/>
          <a:p>
            <a:r>
              <a:rPr lang="en-US" sz="6000" b="1" dirty="0"/>
              <a:t>Psalms 37:3-4</a:t>
            </a:r>
          </a:p>
          <a:p>
            <a:pPr lvl="0"/>
            <a:r>
              <a:rPr lang="en-US" altLang="zh-TW" sz="6000" b="1" dirty="0"/>
              <a:t>Trust in the Lord and do good; dwell in the land and enjoy safe pasture.</a:t>
            </a:r>
          </a:p>
          <a:p>
            <a:pPr lvl="0"/>
            <a:r>
              <a:rPr lang="en-US" altLang="zh-TW" sz="6000" b="1" dirty="0"/>
              <a:t>Take delight in the Lord, and He will give you the desires of your heart.</a:t>
            </a:r>
          </a:p>
        </p:txBody>
      </p:sp>
    </p:spTree>
    <p:extLst>
      <p:ext uri="{BB962C8B-B14F-4D97-AF65-F5344CB8AC3E}">
        <p14:creationId xmlns:p14="http://schemas.microsoft.com/office/powerpoint/2010/main" val="84058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5667" y="330200"/>
            <a:ext cx="8678334" cy="5940088"/>
          </a:xfrm>
          <a:prstGeom prst="rect">
            <a:avLst/>
          </a:prstGeom>
        </p:spPr>
        <p:txBody>
          <a:bodyPr wrap="square">
            <a:spAutoFit/>
          </a:bodyPr>
          <a:lstStyle/>
          <a:p>
            <a:r>
              <a:rPr lang="en-US" altLang="zh-TW" sz="6000" b="1" dirty="0"/>
              <a:t>1</a:t>
            </a:r>
            <a:r>
              <a:rPr lang="en-US" altLang="zh-TW" sz="6000" b="1" baseline="30000" dirty="0"/>
              <a:t>st</a:t>
            </a:r>
            <a:r>
              <a:rPr lang="en-US" altLang="zh-TW" sz="6000" b="1" dirty="0"/>
              <a:t> beatitude: </a:t>
            </a:r>
          </a:p>
          <a:p>
            <a:r>
              <a:rPr lang="en-US" altLang="zh-TW" sz="6000" b="1" dirty="0"/>
              <a:t>Knowing you are spiritually needy</a:t>
            </a:r>
          </a:p>
          <a:p>
            <a:pPr lvl="0"/>
            <a:endParaRPr lang="en-US" sz="2000" b="1" dirty="0"/>
          </a:p>
          <a:p>
            <a:pPr lvl="0"/>
            <a:r>
              <a:rPr lang="en-US" sz="6000" b="1" dirty="0"/>
              <a:t>If you know you need God, you will find Him and His free salvation for you.</a:t>
            </a:r>
          </a:p>
        </p:txBody>
      </p:sp>
    </p:spTree>
    <p:extLst>
      <p:ext uri="{BB962C8B-B14F-4D97-AF65-F5344CB8AC3E}">
        <p14:creationId xmlns:p14="http://schemas.microsoft.com/office/powerpoint/2010/main" val="3543405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888067"/>
            <a:ext cx="7772400" cy="2387600"/>
          </a:xfrm>
        </p:spPr>
        <p:txBody>
          <a:bodyPr>
            <a:normAutofit/>
          </a:bodyPr>
          <a:lstStyle/>
          <a:p>
            <a:r>
              <a:rPr lang="en-US" altLang="zh-TW" sz="7000" b="1" dirty="0"/>
              <a:t>2</a:t>
            </a:r>
            <a:r>
              <a:rPr lang="en-US" altLang="zh-TW" sz="7000" b="1" baseline="30000" dirty="0"/>
              <a:t>nd</a:t>
            </a:r>
            <a:r>
              <a:rPr lang="en-US" altLang="zh-TW" sz="7000" b="1" dirty="0"/>
              <a:t> Beatitude: </a:t>
            </a:r>
            <a:br>
              <a:rPr lang="en-US" altLang="zh-TW" sz="7000" b="1" dirty="0"/>
            </a:br>
            <a:r>
              <a:rPr lang="en-US" altLang="zh-TW" sz="7000" b="1" dirty="0"/>
              <a:t>Mourning over Sin</a:t>
            </a:r>
            <a:endParaRPr lang="en-US" sz="7000" dirty="0"/>
          </a:p>
        </p:txBody>
      </p:sp>
    </p:spTree>
    <p:extLst>
      <p:ext uri="{BB962C8B-B14F-4D97-AF65-F5344CB8AC3E}">
        <p14:creationId xmlns:p14="http://schemas.microsoft.com/office/powerpoint/2010/main" val="3016187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02733" y="804332"/>
            <a:ext cx="8178800" cy="3785652"/>
          </a:xfrm>
          <a:prstGeom prst="rect">
            <a:avLst/>
          </a:prstGeom>
        </p:spPr>
        <p:txBody>
          <a:bodyPr wrap="square">
            <a:spAutoFit/>
          </a:bodyPr>
          <a:lstStyle/>
          <a:p>
            <a:r>
              <a:rPr lang="en-US" altLang="zh-TW" sz="6000" b="1" dirty="0"/>
              <a:t>2</a:t>
            </a:r>
            <a:r>
              <a:rPr lang="en-US" altLang="zh-TW" sz="6000" b="1" baseline="30000" dirty="0"/>
              <a:t>nd</a:t>
            </a:r>
            <a:r>
              <a:rPr lang="en-US" altLang="zh-TW" sz="6000" b="1" dirty="0"/>
              <a:t> beatitude: </a:t>
            </a:r>
          </a:p>
          <a:p>
            <a:r>
              <a:rPr lang="en-US" sz="6000" b="1" dirty="0"/>
              <a:t>Blessed are those who mourn, for they will be comforted.</a:t>
            </a:r>
            <a:endParaRPr lang="en-US" sz="6000" dirty="0"/>
          </a:p>
        </p:txBody>
      </p:sp>
    </p:spTree>
    <p:extLst>
      <p:ext uri="{BB962C8B-B14F-4D97-AF65-F5344CB8AC3E}">
        <p14:creationId xmlns:p14="http://schemas.microsoft.com/office/powerpoint/2010/main" val="4491632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1000" y="381000"/>
            <a:ext cx="8881533" cy="4708981"/>
          </a:xfrm>
          <a:prstGeom prst="rect">
            <a:avLst/>
          </a:prstGeom>
        </p:spPr>
        <p:txBody>
          <a:bodyPr wrap="square">
            <a:spAutoFit/>
          </a:bodyPr>
          <a:lstStyle/>
          <a:p>
            <a:pPr lvl="0"/>
            <a:r>
              <a:rPr lang="en-US" altLang="zh-TW" sz="6000" b="1" dirty="0"/>
              <a:t>Mourning = </a:t>
            </a:r>
          </a:p>
          <a:p>
            <a:pPr lvl="0"/>
            <a:r>
              <a:rPr lang="en-US" altLang="zh-TW" sz="6000" b="1" dirty="0"/>
              <a:t>being sad about sin </a:t>
            </a:r>
            <a:r>
              <a:rPr lang="en-US" altLang="zh-TW" sz="6000" b="1" dirty="0">
                <a:sym typeface="Wingdings" panose="05000000000000000000" pitchFamily="2" charset="2"/>
              </a:rPr>
              <a:t> repentance  </a:t>
            </a:r>
          </a:p>
          <a:p>
            <a:pPr lvl="0"/>
            <a:r>
              <a:rPr lang="en-US" altLang="zh-TW" sz="6000" b="1" dirty="0">
                <a:sym typeface="Wingdings" panose="05000000000000000000" pitchFamily="2" charset="2"/>
              </a:rPr>
              <a:t>depart from the sinful life with God’s help</a:t>
            </a:r>
            <a:endParaRPr lang="en-US" sz="6000" dirty="0"/>
          </a:p>
        </p:txBody>
      </p:sp>
    </p:spTree>
    <p:extLst>
      <p:ext uri="{BB962C8B-B14F-4D97-AF65-F5344CB8AC3E}">
        <p14:creationId xmlns:p14="http://schemas.microsoft.com/office/powerpoint/2010/main" val="41931696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8733" y="516466"/>
            <a:ext cx="8695266" cy="3539430"/>
          </a:xfrm>
          <a:prstGeom prst="rect">
            <a:avLst/>
          </a:prstGeom>
        </p:spPr>
        <p:txBody>
          <a:bodyPr wrap="square">
            <a:spAutoFit/>
          </a:bodyPr>
          <a:lstStyle/>
          <a:p>
            <a:pPr lvl="0"/>
            <a:r>
              <a:rPr lang="en-US" altLang="zh-TW" sz="5600" b="1" dirty="0"/>
              <a:t>Jesus: when you feel sad about sin and give up on them, you will find happiness.</a:t>
            </a:r>
            <a:endParaRPr lang="en-US" sz="5600" dirty="0"/>
          </a:p>
        </p:txBody>
      </p:sp>
    </p:spTree>
    <p:extLst>
      <p:ext uri="{BB962C8B-B14F-4D97-AF65-F5344CB8AC3E}">
        <p14:creationId xmlns:p14="http://schemas.microsoft.com/office/powerpoint/2010/main" val="20701042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01132" y="533400"/>
            <a:ext cx="8542867" cy="2677656"/>
          </a:xfrm>
          <a:prstGeom prst="rect">
            <a:avLst/>
          </a:prstGeom>
        </p:spPr>
        <p:txBody>
          <a:bodyPr wrap="square">
            <a:spAutoFit/>
          </a:bodyPr>
          <a:lstStyle/>
          <a:p>
            <a:pPr lvl="0"/>
            <a:r>
              <a:rPr lang="en-US" altLang="zh-TW" sz="5600" b="1" dirty="0"/>
              <a:t>Sin: temporary satisfaction but long-term sadness, and so people go deeper.</a:t>
            </a:r>
            <a:endParaRPr lang="en-US" sz="5600" dirty="0"/>
          </a:p>
        </p:txBody>
      </p:sp>
    </p:spTree>
    <p:extLst>
      <p:ext uri="{BB962C8B-B14F-4D97-AF65-F5344CB8AC3E}">
        <p14:creationId xmlns:p14="http://schemas.microsoft.com/office/powerpoint/2010/main" val="28566749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74132" y="482600"/>
            <a:ext cx="8550597" cy="5558445"/>
          </a:xfrm>
          <a:prstGeom prst="rect">
            <a:avLst/>
          </a:prstGeom>
        </p:spPr>
        <p:txBody>
          <a:bodyPr wrap="square">
            <a:spAutoFit/>
          </a:bodyPr>
          <a:lstStyle/>
          <a:p>
            <a:pPr lvl="0">
              <a:lnSpc>
                <a:spcPct val="120000"/>
              </a:lnSpc>
            </a:pPr>
            <a:r>
              <a:rPr lang="en-US" altLang="zh-TW" sz="6000" b="1" dirty="0"/>
              <a:t>What people pursue: 3 Gs</a:t>
            </a:r>
          </a:p>
          <a:p>
            <a:pPr marL="685800" lvl="0" indent="-685800">
              <a:lnSpc>
                <a:spcPct val="120000"/>
              </a:lnSpc>
              <a:buFont typeface="Arial" panose="020B0604020202020204" pitchFamily="34" charset="0"/>
              <a:buChar char="•"/>
            </a:pPr>
            <a:r>
              <a:rPr lang="en-US" sz="6000" b="1" dirty="0"/>
              <a:t>Gold =</a:t>
            </a:r>
            <a:r>
              <a:rPr lang="zh-TW" altLang="en-US" sz="6000" b="1" dirty="0"/>
              <a:t> </a:t>
            </a:r>
            <a:r>
              <a:rPr lang="en-US" sz="6000" b="1" dirty="0"/>
              <a:t>money</a:t>
            </a:r>
          </a:p>
          <a:p>
            <a:pPr marL="685800" lvl="0" indent="-685800">
              <a:lnSpc>
                <a:spcPct val="120000"/>
              </a:lnSpc>
              <a:buFont typeface="Arial" panose="020B0604020202020204" pitchFamily="34" charset="0"/>
              <a:buChar char="•"/>
            </a:pPr>
            <a:r>
              <a:rPr lang="en-US" sz="6000" b="1" dirty="0"/>
              <a:t>Glory =</a:t>
            </a:r>
            <a:r>
              <a:rPr lang="zh-TW" altLang="en-US" sz="6000" b="1" dirty="0"/>
              <a:t> </a:t>
            </a:r>
            <a:r>
              <a:rPr lang="en-US" sz="6000" b="1" dirty="0"/>
              <a:t>power</a:t>
            </a:r>
          </a:p>
          <a:p>
            <a:pPr marL="685800" indent="-685800">
              <a:lnSpc>
                <a:spcPct val="120000"/>
              </a:lnSpc>
              <a:buFont typeface="Arial" panose="020B0604020202020204" pitchFamily="34" charset="0"/>
              <a:buChar char="•"/>
            </a:pPr>
            <a:r>
              <a:rPr lang="en-US" sz="6000" b="1" dirty="0"/>
              <a:t>Girls/Guys = sex, bodily desires</a:t>
            </a:r>
            <a:r>
              <a:rPr lang="zh-TW" altLang="en-US" sz="6000" b="1" dirty="0"/>
              <a:t> </a:t>
            </a:r>
            <a:endParaRPr lang="en-US" sz="6000" dirty="0"/>
          </a:p>
        </p:txBody>
      </p:sp>
    </p:spTree>
    <p:extLst>
      <p:ext uri="{BB962C8B-B14F-4D97-AF65-F5344CB8AC3E}">
        <p14:creationId xmlns:p14="http://schemas.microsoft.com/office/powerpoint/2010/main" val="173431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81000" y="397933"/>
            <a:ext cx="8763000" cy="6400800"/>
          </a:xfrm>
        </p:spPr>
        <p:txBody>
          <a:bodyPr>
            <a:noAutofit/>
          </a:bodyPr>
          <a:lstStyle/>
          <a:p>
            <a:pPr marL="0" indent="0">
              <a:buNone/>
            </a:pPr>
            <a:r>
              <a:rPr lang="en-US" sz="6000" b="1" dirty="0"/>
              <a:t>Blessed are the merciful, for they will be shown mercy.</a:t>
            </a:r>
          </a:p>
          <a:p>
            <a:pPr marL="0" indent="0">
              <a:buNone/>
            </a:pPr>
            <a:r>
              <a:rPr lang="en-US" sz="6000" b="1" dirty="0"/>
              <a:t> </a:t>
            </a:r>
          </a:p>
          <a:p>
            <a:pPr marL="0" indent="0">
              <a:buNone/>
            </a:pPr>
            <a:r>
              <a:rPr lang="en-US" sz="6000" b="1" dirty="0"/>
              <a:t>Blessed are the pure in heart, for they will see God.</a:t>
            </a:r>
          </a:p>
        </p:txBody>
      </p:sp>
    </p:spTree>
    <p:extLst>
      <p:ext uri="{BB962C8B-B14F-4D97-AF65-F5344CB8AC3E}">
        <p14:creationId xmlns:p14="http://schemas.microsoft.com/office/powerpoint/2010/main" val="18832274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2" y="508000"/>
            <a:ext cx="8475135" cy="4708981"/>
          </a:xfrm>
          <a:prstGeom prst="rect">
            <a:avLst/>
          </a:prstGeom>
        </p:spPr>
        <p:txBody>
          <a:bodyPr wrap="square">
            <a:spAutoFit/>
          </a:bodyPr>
          <a:lstStyle/>
          <a:p>
            <a:pPr lvl="0"/>
            <a:r>
              <a:rPr lang="en-US" altLang="zh-TW" sz="6000" b="1" dirty="0"/>
              <a:t>Some Christians pursue those things as God’s blessings.  They say having material things is proof of one’s faithfulness.</a:t>
            </a:r>
          </a:p>
        </p:txBody>
      </p:sp>
    </p:spTree>
    <p:extLst>
      <p:ext uri="{BB962C8B-B14F-4D97-AF65-F5344CB8AC3E}">
        <p14:creationId xmlns:p14="http://schemas.microsoft.com/office/powerpoint/2010/main" val="2417052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50332" y="575733"/>
            <a:ext cx="8593667" cy="3785652"/>
          </a:xfrm>
          <a:prstGeom prst="rect">
            <a:avLst/>
          </a:prstGeom>
        </p:spPr>
        <p:txBody>
          <a:bodyPr wrap="square">
            <a:spAutoFit/>
          </a:bodyPr>
          <a:lstStyle/>
          <a:p>
            <a:pPr lvl="0"/>
            <a:r>
              <a:rPr lang="en-US" altLang="zh-TW" sz="6000" b="1" dirty="0"/>
              <a:t>God says only eternal things are real.</a:t>
            </a:r>
            <a:r>
              <a:rPr lang="zh-TW" altLang="en-US" sz="6000" b="1" dirty="0"/>
              <a:t>  </a:t>
            </a:r>
            <a:r>
              <a:rPr lang="en-US" altLang="zh-TW" sz="6000" b="1" dirty="0"/>
              <a:t>Why would I reward you with things that are not real?</a:t>
            </a:r>
            <a:endParaRPr lang="en-US" sz="6000" dirty="0"/>
          </a:p>
        </p:txBody>
      </p:sp>
    </p:spTree>
    <p:extLst>
      <p:ext uri="{BB962C8B-B14F-4D97-AF65-F5344CB8AC3E}">
        <p14:creationId xmlns:p14="http://schemas.microsoft.com/office/powerpoint/2010/main" val="34723264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33400" y="660400"/>
            <a:ext cx="8610600" cy="4708981"/>
          </a:xfrm>
          <a:prstGeom prst="rect">
            <a:avLst/>
          </a:prstGeom>
        </p:spPr>
        <p:txBody>
          <a:bodyPr wrap="square">
            <a:spAutoFit/>
          </a:bodyPr>
          <a:lstStyle/>
          <a:p>
            <a:r>
              <a:rPr lang="en-US" altLang="zh-TW" sz="6000" b="1" dirty="0"/>
              <a:t>True happiness and satisfaction comes from within – from God and you having the right perspective.</a:t>
            </a:r>
            <a:endParaRPr lang="en-US" sz="6000" dirty="0"/>
          </a:p>
        </p:txBody>
      </p:sp>
    </p:spTree>
    <p:extLst>
      <p:ext uri="{BB962C8B-B14F-4D97-AF65-F5344CB8AC3E}">
        <p14:creationId xmlns:p14="http://schemas.microsoft.com/office/powerpoint/2010/main" val="15992817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57200"/>
            <a:ext cx="8153400" cy="3785652"/>
          </a:xfrm>
          <a:prstGeom prst="rect">
            <a:avLst/>
          </a:prstGeom>
        </p:spPr>
        <p:txBody>
          <a:bodyPr wrap="square">
            <a:spAutoFit/>
          </a:bodyPr>
          <a:lstStyle/>
          <a:p>
            <a:r>
              <a:rPr lang="en-US" altLang="zh-TW" sz="6000" b="1" dirty="0"/>
              <a:t>Sometimes dealing with sin is painful.  We need to be wise in our involvement.</a:t>
            </a:r>
            <a:endParaRPr lang="en-US" sz="6000" dirty="0"/>
          </a:p>
        </p:txBody>
      </p:sp>
    </p:spTree>
    <p:extLst>
      <p:ext uri="{BB962C8B-B14F-4D97-AF65-F5344CB8AC3E}">
        <p14:creationId xmlns:p14="http://schemas.microsoft.com/office/powerpoint/2010/main" val="27125385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4000" cy="5632311"/>
          </a:xfrm>
          <a:prstGeom prst="rect">
            <a:avLst/>
          </a:prstGeom>
        </p:spPr>
        <p:txBody>
          <a:bodyPr wrap="square">
            <a:spAutoFit/>
          </a:bodyPr>
          <a:lstStyle/>
          <a:p>
            <a:r>
              <a:rPr lang="en-US" altLang="zh-TW" sz="6000" b="1" dirty="0"/>
              <a:t>Isaiah 66:2</a:t>
            </a:r>
            <a:r>
              <a:rPr lang="zh-TW" altLang="en-US" sz="6000" b="1" dirty="0"/>
              <a:t> </a:t>
            </a:r>
            <a:r>
              <a:rPr lang="en-US" altLang="zh-TW" sz="6000" b="1" dirty="0"/>
              <a:t>-- The Lord says, “The people I value are not proud.  They are sorry for the wrong things they have done.  They have great respect for what I say.”</a:t>
            </a:r>
          </a:p>
        </p:txBody>
      </p:sp>
    </p:spTree>
    <p:extLst>
      <p:ext uri="{BB962C8B-B14F-4D97-AF65-F5344CB8AC3E}">
        <p14:creationId xmlns:p14="http://schemas.microsoft.com/office/powerpoint/2010/main" val="42563233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6400" y="440267"/>
            <a:ext cx="8737600" cy="5447645"/>
          </a:xfrm>
          <a:prstGeom prst="rect">
            <a:avLst/>
          </a:prstGeom>
        </p:spPr>
        <p:txBody>
          <a:bodyPr wrap="square">
            <a:spAutoFit/>
          </a:bodyPr>
          <a:lstStyle/>
          <a:p>
            <a:r>
              <a:rPr lang="en-US" altLang="zh-TW" sz="5800" b="1" dirty="0"/>
              <a:t>2</a:t>
            </a:r>
            <a:r>
              <a:rPr lang="en-US" altLang="zh-TW" sz="5800" b="1" baseline="30000" dirty="0"/>
              <a:t>nd</a:t>
            </a:r>
            <a:r>
              <a:rPr lang="en-US" altLang="zh-TW" sz="5800" b="1" dirty="0"/>
              <a:t> beatitude: </a:t>
            </a:r>
          </a:p>
          <a:p>
            <a:r>
              <a:rPr lang="en-US" altLang="zh-TW" sz="5800" b="1" dirty="0"/>
              <a:t>be sad about sin</a:t>
            </a:r>
          </a:p>
          <a:p>
            <a:pPr marL="685800" lvl="0" indent="-685800">
              <a:buFont typeface="Arial" panose="020B0604020202020204" pitchFamily="34" charset="0"/>
              <a:buChar char="•"/>
            </a:pPr>
            <a:r>
              <a:rPr lang="en-US" sz="5800" b="1" dirty="0"/>
              <a:t>Then repent and turn away</a:t>
            </a:r>
          </a:p>
          <a:p>
            <a:pPr marL="685800" lvl="0" indent="-685800">
              <a:buFont typeface="Arial" panose="020B0604020202020204" pitchFamily="34" charset="0"/>
              <a:buChar char="•"/>
            </a:pPr>
            <a:r>
              <a:rPr lang="en-US" sz="5800" b="1" dirty="0"/>
              <a:t>You will find true freedom through God</a:t>
            </a:r>
            <a:endParaRPr lang="en-US" sz="5800" dirty="0"/>
          </a:p>
        </p:txBody>
      </p:sp>
    </p:spTree>
    <p:extLst>
      <p:ext uri="{BB962C8B-B14F-4D97-AF65-F5344CB8AC3E}">
        <p14:creationId xmlns:p14="http://schemas.microsoft.com/office/powerpoint/2010/main" val="3187638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336799"/>
            <a:ext cx="7772400" cy="2387600"/>
          </a:xfrm>
        </p:spPr>
        <p:txBody>
          <a:bodyPr>
            <a:noAutofit/>
          </a:bodyPr>
          <a:lstStyle/>
          <a:p>
            <a:r>
              <a:rPr lang="en-US" altLang="zh-TW" sz="7000" b="1" dirty="0"/>
              <a:t>3</a:t>
            </a:r>
            <a:r>
              <a:rPr lang="en-US" altLang="zh-TW" sz="7000" b="1" baseline="30000" dirty="0"/>
              <a:t>rd</a:t>
            </a:r>
            <a:r>
              <a:rPr lang="en-US" altLang="zh-TW" sz="7000" b="1" dirty="0"/>
              <a:t> Beatitude: </a:t>
            </a:r>
            <a:br>
              <a:rPr lang="en-US" altLang="zh-TW" sz="7000" b="1" dirty="0"/>
            </a:br>
            <a:r>
              <a:rPr lang="en-US" altLang="zh-TW" sz="7000" b="1" dirty="0"/>
              <a:t>Meekness / Gentleness</a:t>
            </a:r>
            <a:endParaRPr lang="en-US" sz="7000" dirty="0"/>
          </a:p>
        </p:txBody>
      </p:sp>
    </p:spTree>
    <p:extLst>
      <p:ext uri="{BB962C8B-B14F-4D97-AF65-F5344CB8AC3E}">
        <p14:creationId xmlns:p14="http://schemas.microsoft.com/office/powerpoint/2010/main" val="3733947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76767" y="381000"/>
            <a:ext cx="8390466" cy="6265333"/>
          </a:xfrm>
        </p:spPr>
        <p:txBody>
          <a:bodyPr>
            <a:noAutofit/>
          </a:bodyPr>
          <a:lstStyle/>
          <a:p>
            <a:pPr marL="0" indent="0">
              <a:buNone/>
            </a:pPr>
            <a:r>
              <a:rPr lang="en-US" altLang="zh-TW" sz="6000" b="1" dirty="0"/>
              <a:t>3</a:t>
            </a:r>
            <a:r>
              <a:rPr lang="en-US" altLang="zh-TW" sz="6000" b="1" baseline="30000" dirty="0"/>
              <a:t>rd</a:t>
            </a:r>
            <a:r>
              <a:rPr lang="en-US" altLang="zh-TW" sz="6000" b="1" dirty="0"/>
              <a:t> beatitude: </a:t>
            </a:r>
          </a:p>
          <a:p>
            <a:pPr marL="0" indent="0">
              <a:buNone/>
            </a:pPr>
            <a:r>
              <a:rPr lang="en-US" sz="6000" b="1" dirty="0"/>
              <a:t>Blessed are the meek, for they will inherit the earth.</a:t>
            </a:r>
          </a:p>
          <a:p>
            <a:pPr marL="0" indent="0">
              <a:buNone/>
            </a:pPr>
            <a:endParaRPr lang="en-US" sz="6000" b="1" dirty="0"/>
          </a:p>
        </p:txBody>
      </p:sp>
    </p:spTree>
    <p:extLst>
      <p:ext uri="{BB962C8B-B14F-4D97-AF65-F5344CB8AC3E}">
        <p14:creationId xmlns:p14="http://schemas.microsoft.com/office/powerpoint/2010/main" val="3087201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8852451" cy="6340197"/>
          </a:xfrm>
          <a:prstGeom prst="rect">
            <a:avLst/>
          </a:prstGeom>
        </p:spPr>
        <p:txBody>
          <a:bodyPr wrap="square">
            <a:spAutoFit/>
          </a:bodyPr>
          <a:lstStyle/>
          <a:p>
            <a:r>
              <a:rPr lang="en-US" altLang="zh-TW" sz="5800" b="1" dirty="0"/>
              <a:t>Matt 11:28-30 -- Jesus said, “Come to me, all you who are weary and burdened, and I will give you rest.  Take my yoke upon you and learn from me, for I am gentle and humble in heart, </a:t>
            </a:r>
            <a:endParaRPr lang="en-US" sz="5800" b="1" dirty="0"/>
          </a:p>
        </p:txBody>
      </p:sp>
    </p:spTree>
    <p:extLst>
      <p:ext uri="{BB962C8B-B14F-4D97-AF65-F5344CB8AC3E}">
        <p14:creationId xmlns:p14="http://schemas.microsoft.com/office/powerpoint/2010/main" val="3185915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8852451" cy="3662541"/>
          </a:xfrm>
          <a:prstGeom prst="rect">
            <a:avLst/>
          </a:prstGeom>
        </p:spPr>
        <p:txBody>
          <a:bodyPr wrap="square">
            <a:spAutoFit/>
          </a:bodyPr>
          <a:lstStyle/>
          <a:p>
            <a:r>
              <a:rPr lang="en-US" altLang="zh-TW" sz="5800" b="1" dirty="0"/>
              <a:t>and you will find rest for your souls.  For my yoke is easy and my burden is light.”</a:t>
            </a:r>
          </a:p>
          <a:p>
            <a:endParaRPr lang="en-US" sz="5800" b="1" dirty="0"/>
          </a:p>
        </p:txBody>
      </p:sp>
    </p:spTree>
    <p:extLst>
      <p:ext uri="{BB962C8B-B14F-4D97-AF65-F5344CB8AC3E}">
        <p14:creationId xmlns:p14="http://schemas.microsoft.com/office/powerpoint/2010/main" val="291642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86266" y="211666"/>
            <a:ext cx="8957733" cy="6646333"/>
          </a:xfrm>
        </p:spPr>
        <p:txBody>
          <a:bodyPr>
            <a:noAutofit/>
          </a:bodyPr>
          <a:lstStyle/>
          <a:p>
            <a:pPr marL="0" indent="0">
              <a:buNone/>
            </a:pPr>
            <a:r>
              <a:rPr lang="en-US" sz="6000" b="1" dirty="0"/>
              <a:t>Blessed are the peacemakers, for they will be called children of God.</a:t>
            </a:r>
          </a:p>
          <a:p>
            <a:pPr marL="0" indent="0">
              <a:buNone/>
            </a:pPr>
            <a:endParaRPr lang="en-US" sz="3000" b="1" dirty="0"/>
          </a:p>
          <a:p>
            <a:pPr marL="0" indent="0">
              <a:buNone/>
            </a:pPr>
            <a:r>
              <a:rPr lang="en-US" sz="6000" b="1" dirty="0"/>
              <a:t>Blessed are those who are persecuted because of righteousness, for theirs is the kingdom of heaven.</a:t>
            </a:r>
          </a:p>
        </p:txBody>
      </p:sp>
    </p:spTree>
    <p:extLst>
      <p:ext uri="{BB962C8B-B14F-4D97-AF65-F5344CB8AC3E}">
        <p14:creationId xmlns:p14="http://schemas.microsoft.com/office/powerpoint/2010/main" val="7100500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686800" cy="3662541"/>
          </a:xfrm>
          <a:prstGeom prst="rect">
            <a:avLst/>
          </a:prstGeom>
        </p:spPr>
        <p:txBody>
          <a:bodyPr wrap="square">
            <a:spAutoFit/>
          </a:bodyPr>
          <a:lstStyle/>
          <a:p>
            <a:r>
              <a:rPr lang="en-US" sz="5800" b="1" dirty="0">
                <a:latin typeface="+mj-lt"/>
              </a:rPr>
              <a:t>Meek </a:t>
            </a:r>
            <a:r>
              <a:rPr lang="en-US" altLang="zh-TW" sz="5800" b="1" dirty="0">
                <a:latin typeface="+mj-lt"/>
              </a:rPr>
              <a:t>= </a:t>
            </a:r>
            <a:r>
              <a:rPr lang="en-US" sz="5800" b="1" dirty="0">
                <a:latin typeface="+mj-lt"/>
                <a:ea typeface="Microsoft JhengHei" panose="020B0604030504040204" pitchFamily="34" charset="-120"/>
              </a:rPr>
              <a:t>Gentleness</a:t>
            </a:r>
            <a:endParaRPr lang="en-US" sz="5800" dirty="0">
              <a:latin typeface="+mj-lt"/>
              <a:ea typeface="Microsoft JhengHei" panose="020B0604030504040204" pitchFamily="34" charset="-120"/>
            </a:endParaRPr>
          </a:p>
          <a:p>
            <a:r>
              <a:rPr lang="en-US" sz="5800" b="1" dirty="0">
                <a:latin typeface="+mj-lt"/>
              </a:rPr>
              <a:t> Having power but not using it to</a:t>
            </a:r>
            <a:r>
              <a:rPr lang="zh-TW" altLang="en-US" sz="5800" b="1" dirty="0">
                <a:latin typeface="+mj-lt"/>
              </a:rPr>
              <a:t> </a:t>
            </a:r>
            <a:r>
              <a:rPr lang="en-US" altLang="zh-TW" sz="5800" b="1" dirty="0">
                <a:latin typeface="+mj-lt"/>
              </a:rPr>
              <a:t>oppress people</a:t>
            </a:r>
            <a:endParaRPr lang="en-US" sz="5800" b="1" dirty="0">
              <a:latin typeface="+mj-lt"/>
            </a:endParaRPr>
          </a:p>
          <a:p>
            <a:pPr marL="685800" lvl="0" indent="-685800">
              <a:buFont typeface="Arial" panose="020B0604020202020204" pitchFamily="34" charset="0"/>
              <a:buChar char="•"/>
            </a:pPr>
            <a:r>
              <a:rPr lang="en-US" sz="5800" b="1" dirty="0">
                <a:latin typeface="+mj-lt"/>
              </a:rPr>
              <a:t>Having self-control</a:t>
            </a:r>
            <a:endParaRPr lang="en-US" sz="5800" dirty="0">
              <a:latin typeface="+mj-lt"/>
            </a:endParaRPr>
          </a:p>
        </p:txBody>
      </p:sp>
    </p:spTree>
    <p:extLst>
      <p:ext uri="{BB962C8B-B14F-4D97-AF65-F5344CB8AC3E}">
        <p14:creationId xmlns:p14="http://schemas.microsoft.com/office/powerpoint/2010/main" val="5898761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9466" y="381000"/>
            <a:ext cx="8297333" cy="3785652"/>
          </a:xfrm>
          <a:prstGeom prst="rect">
            <a:avLst/>
          </a:prstGeom>
        </p:spPr>
        <p:txBody>
          <a:bodyPr wrap="square">
            <a:spAutoFit/>
          </a:bodyPr>
          <a:lstStyle/>
          <a:p>
            <a:r>
              <a:rPr lang="en-US" altLang="zh-TW" sz="6000" b="1" dirty="0"/>
              <a:t>The world: project power to dominate people even when you don’t have real power</a:t>
            </a:r>
            <a:r>
              <a:rPr lang="zh-TW" altLang="en-US" sz="6000" b="1" dirty="0"/>
              <a:t> </a:t>
            </a:r>
            <a:r>
              <a:rPr lang="en-US" altLang="zh-TW" sz="6000" b="1" dirty="0"/>
              <a:t>or</a:t>
            </a:r>
            <a:r>
              <a:rPr lang="zh-TW" altLang="en-US" sz="6000" b="1" dirty="0"/>
              <a:t> </a:t>
            </a:r>
            <a:r>
              <a:rPr lang="en-US" altLang="zh-TW" sz="6000" b="1" dirty="0"/>
              <a:t>authority.</a:t>
            </a:r>
            <a:endParaRPr lang="en-US" sz="6000" dirty="0"/>
          </a:p>
        </p:txBody>
      </p:sp>
    </p:spTree>
    <p:extLst>
      <p:ext uri="{BB962C8B-B14F-4D97-AF65-F5344CB8AC3E}">
        <p14:creationId xmlns:p14="http://schemas.microsoft.com/office/powerpoint/2010/main" val="25262513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229600" cy="4708981"/>
          </a:xfrm>
          <a:prstGeom prst="rect">
            <a:avLst/>
          </a:prstGeom>
        </p:spPr>
        <p:txBody>
          <a:bodyPr wrap="square">
            <a:spAutoFit/>
          </a:bodyPr>
          <a:lstStyle/>
          <a:p>
            <a:pPr lvl="0"/>
            <a:r>
              <a:rPr lang="en-US" altLang="zh-TW" sz="6000" b="1" dirty="0"/>
              <a:t>Why this matters: the real authority and power come only from God.  Yet He lets us make our own choices.</a:t>
            </a:r>
            <a:endParaRPr lang="en-US" sz="6000" dirty="0"/>
          </a:p>
        </p:txBody>
      </p:sp>
    </p:spTree>
    <p:extLst>
      <p:ext uri="{BB962C8B-B14F-4D97-AF65-F5344CB8AC3E}">
        <p14:creationId xmlns:p14="http://schemas.microsoft.com/office/powerpoint/2010/main" val="34424824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6400" y="533399"/>
            <a:ext cx="8393779" cy="3785652"/>
          </a:xfrm>
          <a:prstGeom prst="rect">
            <a:avLst/>
          </a:prstGeom>
        </p:spPr>
        <p:txBody>
          <a:bodyPr wrap="square">
            <a:spAutoFit/>
          </a:bodyPr>
          <a:lstStyle/>
          <a:p>
            <a:pPr lvl="0"/>
            <a:r>
              <a:rPr lang="en-US" altLang="zh-TW" sz="6000" b="1" dirty="0"/>
              <a:t>This world is a temporary testing ground.  Why fight so hard to dominate other people?</a:t>
            </a:r>
            <a:endParaRPr lang="en-US" sz="6000" dirty="0"/>
          </a:p>
        </p:txBody>
      </p:sp>
    </p:spTree>
    <p:extLst>
      <p:ext uri="{BB962C8B-B14F-4D97-AF65-F5344CB8AC3E}">
        <p14:creationId xmlns:p14="http://schemas.microsoft.com/office/powerpoint/2010/main" val="30156094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41867" y="541866"/>
            <a:ext cx="7941733" cy="4708981"/>
          </a:xfrm>
          <a:prstGeom prst="rect">
            <a:avLst/>
          </a:prstGeom>
        </p:spPr>
        <p:txBody>
          <a:bodyPr wrap="square">
            <a:spAutoFit/>
          </a:bodyPr>
          <a:lstStyle/>
          <a:p>
            <a:r>
              <a:rPr lang="en-US" altLang="zh-TW" sz="6000" b="1" dirty="0"/>
              <a:t>Though God is all-powerful, He values love, humility, and service to others.  He wants us to do the same.</a:t>
            </a:r>
            <a:endParaRPr lang="en-US" sz="6000" dirty="0"/>
          </a:p>
        </p:txBody>
      </p:sp>
    </p:spTree>
    <p:extLst>
      <p:ext uri="{BB962C8B-B14F-4D97-AF65-F5344CB8AC3E}">
        <p14:creationId xmlns:p14="http://schemas.microsoft.com/office/powerpoint/2010/main" val="29624640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8941904" cy="7571303"/>
          </a:xfrm>
          <a:prstGeom prst="rect">
            <a:avLst/>
          </a:prstGeom>
        </p:spPr>
        <p:txBody>
          <a:bodyPr wrap="square">
            <a:spAutoFit/>
          </a:bodyPr>
          <a:lstStyle/>
          <a:p>
            <a:r>
              <a:rPr lang="en-US" altLang="zh-TW" sz="5400" b="1" kern="1000" spc="-50" dirty="0">
                <a:latin typeface="+mj-lt"/>
                <a:ea typeface="DFKai-SB" panose="03000509000000000000" pitchFamily="65" charset="-120"/>
              </a:rPr>
              <a:t>Philippians</a:t>
            </a:r>
            <a:r>
              <a:rPr lang="zh-TW" altLang="en-US" sz="5400" b="1" kern="1000" spc="-50" dirty="0">
                <a:latin typeface="+mj-lt"/>
                <a:ea typeface="DFKai-SB" panose="03000509000000000000" pitchFamily="65" charset="-120"/>
              </a:rPr>
              <a:t> </a:t>
            </a:r>
            <a:r>
              <a:rPr lang="en-US" altLang="zh-TW" sz="5400" b="1" kern="1000" spc="-50" dirty="0">
                <a:latin typeface="+mj-lt"/>
                <a:ea typeface="DFKai-SB" panose="03000509000000000000" pitchFamily="65" charset="-120"/>
              </a:rPr>
              <a:t>2:5-7 –  </a:t>
            </a:r>
          </a:p>
          <a:p>
            <a:r>
              <a:rPr lang="en-US" altLang="zh-TW" sz="5400" b="1" kern="1000" spc="-50" dirty="0">
                <a:latin typeface="+mj-lt"/>
                <a:ea typeface="DFKai-SB" panose="03000509000000000000" pitchFamily="65" charset="-120"/>
              </a:rPr>
              <a:t>In your relationships with one another, have the same mindset as Christ Jesus: Who, being in very nature God, did not consider equality with God something to be used to his own advantage;</a:t>
            </a:r>
            <a:endParaRPr lang="en-US" sz="5400" dirty="0"/>
          </a:p>
          <a:p>
            <a:endParaRPr lang="en-US" sz="5400" dirty="0"/>
          </a:p>
        </p:txBody>
      </p:sp>
    </p:spTree>
    <p:extLst>
      <p:ext uri="{BB962C8B-B14F-4D97-AF65-F5344CB8AC3E}">
        <p14:creationId xmlns:p14="http://schemas.microsoft.com/office/powerpoint/2010/main" val="26672294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8941904" cy="5909310"/>
          </a:xfrm>
          <a:prstGeom prst="rect">
            <a:avLst/>
          </a:prstGeom>
        </p:spPr>
        <p:txBody>
          <a:bodyPr wrap="square">
            <a:spAutoFit/>
          </a:bodyPr>
          <a:lstStyle/>
          <a:p>
            <a:r>
              <a:rPr lang="en-US" altLang="zh-TW" sz="5400" b="1" kern="1000" spc="-50" dirty="0">
                <a:latin typeface="+mj-lt"/>
                <a:ea typeface="DFKai-SB" panose="03000509000000000000" pitchFamily="65" charset="-120"/>
              </a:rPr>
              <a:t>rather, he made himself nothing by taking the very nature of a servant, being made in human likeness.</a:t>
            </a:r>
          </a:p>
          <a:p>
            <a:endParaRPr lang="en-US" sz="5400" b="1" kern="1000" spc="-50" dirty="0">
              <a:latin typeface="+mj-lt"/>
              <a:ea typeface="DFKai-SB" panose="03000509000000000000" pitchFamily="65" charset="-120"/>
            </a:endParaRPr>
          </a:p>
          <a:p>
            <a:r>
              <a:rPr lang="en-US" sz="5400" b="1" i="1" kern="1000" spc="-50" dirty="0">
                <a:latin typeface="+mj-lt"/>
                <a:ea typeface="DFKai-SB" panose="03000509000000000000" pitchFamily="65" charset="-120"/>
              </a:rPr>
              <a:t>made himself nothing </a:t>
            </a:r>
            <a:r>
              <a:rPr lang="en-US" sz="5400" b="1" kern="1000" spc="-50" dirty="0">
                <a:latin typeface="+mj-lt"/>
                <a:ea typeface="DFKai-SB" panose="03000509000000000000" pitchFamily="65" charset="-120"/>
              </a:rPr>
              <a:t>= meek, gentle</a:t>
            </a:r>
            <a:endParaRPr lang="en-US" sz="5400" dirty="0"/>
          </a:p>
        </p:txBody>
      </p:sp>
    </p:spTree>
    <p:extLst>
      <p:ext uri="{BB962C8B-B14F-4D97-AF65-F5344CB8AC3E}">
        <p14:creationId xmlns:p14="http://schemas.microsoft.com/office/powerpoint/2010/main" val="19976366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2467" y="262468"/>
            <a:ext cx="8424333" cy="3785652"/>
          </a:xfrm>
          <a:prstGeom prst="rect">
            <a:avLst/>
          </a:prstGeom>
        </p:spPr>
        <p:txBody>
          <a:bodyPr wrap="square">
            <a:spAutoFit/>
          </a:bodyPr>
          <a:lstStyle/>
          <a:p>
            <a:pPr lvl="0"/>
            <a:r>
              <a:rPr lang="en-US" altLang="zh-TW" sz="6000" b="1" dirty="0"/>
              <a:t>Then we get real authority that matters – in eternity when we “rule over cities”.</a:t>
            </a:r>
            <a:endParaRPr lang="en-US" sz="6000" dirty="0"/>
          </a:p>
        </p:txBody>
      </p:sp>
    </p:spTree>
    <p:extLst>
      <p:ext uri="{BB962C8B-B14F-4D97-AF65-F5344CB8AC3E}">
        <p14:creationId xmlns:p14="http://schemas.microsoft.com/office/powerpoint/2010/main" val="31168594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84200" y="550333"/>
            <a:ext cx="8175487" cy="4708981"/>
          </a:xfrm>
          <a:prstGeom prst="rect">
            <a:avLst/>
          </a:prstGeom>
        </p:spPr>
        <p:txBody>
          <a:bodyPr wrap="square">
            <a:spAutoFit/>
          </a:bodyPr>
          <a:lstStyle/>
          <a:p>
            <a:pPr lvl="0"/>
            <a:r>
              <a:rPr lang="en-US" altLang="zh-TW" sz="6000" b="1" dirty="0"/>
              <a:t>3</a:t>
            </a:r>
            <a:r>
              <a:rPr lang="en-US" altLang="zh-TW" sz="6000" b="1" baseline="30000" dirty="0"/>
              <a:t>rd</a:t>
            </a:r>
            <a:r>
              <a:rPr lang="en-US" altLang="zh-TW" sz="6000" b="1" dirty="0"/>
              <a:t> beatitude: be humble</a:t>
            </a:r>
          </a:p>
          <a:p>
            <a:pPr lvl="0"/>
            <a:r>
              <a:rPr lang="en-US" sz="6000" b="1" dirty="0"/>
              <a:t>You need to know that the real power and authority aren’t in this world.</a:t>
            </a:r>
          </a:p>
        </p:txBody>
      </p:sp>
    </p:spTree>
    <p:extLst>
      <p:ext uri="{BB962C8B-B14F-4D97-AF65-F5344CB8AC3E}">
        <p14:creationId xmlns:p14="http://schemas.microsoft.com/office/powerpoint/2010/main" val="17651295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8297" y="384316"/>
            <a:ext cx="8865704" cy="2862322"/>
          </a:xfrm>
          <a:prstGeom prst="rect">
            <a:avLst/>
          </a:prstGeom>
        </p:spPr>
        <p:txBody>
          <a:bodyPr wrap="square">
            <a:spAutoFit/>
          </a:bodyPr>
          <a:lstStyle/>
          <a:p>
            <a:pPr lvl="0"/>
            <a:r>
              <a:rPr lang="en-US" sz="6000" b="1" dirty="0"/>
              <a:t>When you don’t fight for power and try to control others, you will be happy.</a:t>
            </a:r>
          </a:p>
        </p:txBody>
      </p:sp>
    </p:spTree>
    <p:extLst>
      <p:ext uri="{BB962C8B-B14F-4D97-AF65-F5344CB8AC3E}">
        <p14:creationId xmlns:p14="http://schemas.microsoft.com/office/powerpoint/2010/main" val="274934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304800" y="423332"/>
            <a:ext cx="8839200" cy="6434667"/>
          </a:xfrm>
        </p:spPr>
        <p:txBody>
          <a:bodyPr>
            <a:noAutofit/>
          </a:bodyPr>
          <a:lstStyle/>
          <a:p>
            <a:pPr marL="0" indent="0">
              <a:buNone/>
            </a:pPr>
            <a:r>
              <a:rPr lang="en-US" sz="6000" b="1" dirty="0"/>
              <a:t>Blessed are you when people insult you, persecute you and falsely say all kinds of evil against you because of me.  </a:t>
            </a:r>
          </a:p>
        </p:txBody>
      </p:sp>
    </p:spTree>
    <p:extLst>
      <p:ext uri="{BB962C8B-B14F-4D97-AF65-F5344CB8AC3E}">
        <p14:creationId xmlns:p14="http://schemas.microsoft.com/office/powerpoint/2010/main" val="25873558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2396066"/>
            <a:ext cx="7772400" cy="2387600"/>
          </a:xfrm>
        </p:spPr>
        <p:txBody>
          <a:bodyPr>
            <a:noAutofit/>
          </a:bodyPr>
          <a:lstStyle/>
          <a:p>
            <a:r>
              <a:rPr lang="en-US" altLang="zh-TW" sz="7000" b="1" dirty="0"/>
              <a:t>4</a:t>
            </a:r>
            <a:r>
              <a:rPr lang="en-US" altLang="zh-TW" sz="7000" b="1" baseline="30000" dirty="0"/>
              <a:t>th</a:t>
            </a:r>
            <a:r>
              <a:rPr lang="en-US" altLang="zh-TW" sz="7000" b="1" dirty="0"/>
              <a:t> Beatitude: </a:t>
            </a:r>
            <a:br>
              <a:rPr lang="en-US" altLang="zh-TW" sz="7000" b="1" dirty="0"/>
            </a:br>
            <a:r>
              <a:rPr lang="en-US" altLang="zh-TW" sz="7000" b="1" dirty="0"/>
              <a:t>Hunger for Righteousness</a:t>
            </a:r>
            <a:endParaRPr lang="en-US" sz="7000" dirty="0"/>
          </a:p>
        </p:txBody>
      </p:sp>
    </p:spTree>
    <p:extLst>
      <p:ext uri="{BB962C8B-B14F-4D97-AF65-F5344CB8AC3E}">
        <p14:creationId xmlns:p14="http://schemas.microsoft.com/office/powerpoint/2010/main" val="20769833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13268"/>
            <a:ext cx="8597348" cy="3785652"/>
          </a:xfrm>
          <a:prstGeom prst="rect">
            <a:avLst/>
          </a:prstGeom>
        </p:spPr>
        <p:txBody>
          <a:bodyPr wrap="square">
            <a:spAutoFit/>
          </a:bodyPr>
          <a:lstStyle/>
          <a:p>
            <a:r>
              <a:rPr lang="en-US" altLang="zh-TW" sz="6000" b="1" dirty="0"/>
              <a:t>4</a:t>
            </a:r>
            <a:r>
              <a:rPr lang="en-US" altLang="zh-TW" sz="6000" b="1" baseline="30000" dirty="0"/>
              <a:t>th</a:t>
            </a:r>
            <a:r>
              <a:rPr lang="en-US" altLang="zh-TW" sz="6000" b="1" dirty="0"/>
              <a:t> beatitude: </a:t>
            </a:r>
            <a:r>
              <a:rPr lang="en-US" sz="6000" b="1" dirty="0"/>
              <a:t>Blessed are those who hunger and thirst for righteousness, for they will be filled.</a:t>
            </a:r>
            <a:endParaRPr lang="zh-TW" altLang="en-US" sz="6000" b="1" kern="1000" spc="-5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732931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0133" y="177801"/>
            <a:ext cx="8466667" cy="4893647"/>
          </a:xfrm>
          <a:prstGeom prst="rect">
            <a:avLst/>
          </a:prstGeom>
        </p:spPr>
        <p:txBody>
          <a:bodyPr wrap="square">
            <a:spAutoFit/>
          </a:bodyPr>
          <a:lstStyle/>
          <a:p>
            <a:pPr lvl="0"/>
            <a:r>
              <a:rPr lang="en-US" sz="6000" b="1" dirty="0"/>
              <a:t>Those who seek God, His teachings, and a stronger relationship with Him will get what they sought after.</a:t>
            </a:r>
            <a:endParaRPr lang="en-US" sz="6000" dirty="0"/>
          </a:p>
        </p:txBody>
      </p:sp>
    </p:spTree>
    <p:extLst>
      <p:ext uri="{BB962C8B-B14F-4D97-AF65-F5344CB8AC3E}">
        <p14:creationId xmlns:p14="http://schemas.microsoft.com/office/powerpoint/2010/main" val="7172266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861" y="243512"/>
            <a:ext cx="8554278" cy="4708981"/>
          </a:xfrm>
          <a:prstGeom prst="rect">
            <a:avLst/>
          </a:prstGeom>
        </p:spPr>
        <p:txBody>
          <a:bodyPr wrap="square">
            <a:spAutoFit/>
          </a:bodyPr>
          <a:lstStyle/>
          <a:p>
            <a:pPr lvl="0"/>
            <a:r>
              <a:rPr lang="en-US" altLang="zh-TW" sz="6000" b="1" dirty="0"/>
              <a:t>Although God wants to have relationship with everyone, He is gentle and so lets people decide for themselves.</a:t>
            </a:r>
            <a:endParaRPr lang="en-US" sz="6000" dirty="0"/>
          </a:p>
        </p:txBody>
      </p:sp>
    </p:spTree>
    <p:extLst>
      <p:ext uri="{BB962C8B-B14F-4D97-AF65-F5344CB8AC3E}">
        <p14:creationId xmlns:p14="http://schemas.microsoft.com/office/powerpoint/2010/main" val="19736796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54495" y="181957"/>
            <a:ext cx="8435009" cy="3785652"/>
          </a:xfrm>
          <a:prstGeom prst="rect">
            <a:avLst/>
          </a:prstGeom>
        </p:spPr>
        <p:txBody>
          <a:bodyPr wrap="square">
            <a:spAutoFit/>
          </a:bodyPr>
          <a:lstStyle/>
          <a:p>
            <a:pPr lvl="0"/>
            <a:r>
              <a:rPr lang="en-US" sz="6000" b="1" dirty="0"/>
              <a:t>He is like the Father in the Prodigal Son story – waiting for his son to return on his own.</a:t>
            </a:r>
            <a:endParaRPr lang="en-US" sz="6000" dirty="0"/>
          </a:p>
        </p:txBody>
      </p:sp>
    </p:spTree>
    <p:extLst>
      <p:ext uri="{BB962C8B-B14F-4D97-AF65-F5344CB8AC3E}">
        <p14:creationId xmlns:p14="http://schemas.microsoft.com/office/powerpoint/2010/main" val="42850471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55600" y="431800"/>
            <a:ext cx="8649252" cy="4555093"/>
          </a:xfrm>
          <a:prstGeom prst="rect">
            <a:avLst/>
          </a:prstGeom>
        </p:spPr>
        <p:txBody>
          <a:bodyPr wrap="square">
            <a:spAutoFit/>
          </a:bodyPr>
          <a:lstStyle/>
          <a:p>
            <a:r>
              <a:rPr lang="en-US" altLang="zh-TW" sz="5800" b="1" dirty="0"/>
              <a:t>When we preach the Gospel, our job is to tell people they have a loving Father waiting for them to come home.</a:t>
            </a:r>
            <a:endParaRPr lang="en-US" sz="5800" dirty="0"/>
          </a:p>
        </p:txBody>
      </p:sp>
    </p:spTree>
    <p:extLst>
      <p:ext uri="{BB962C8B-B14F-4D97-AF65-F5344CB8AC3E}">
        <p14:creationId xmlns:p14="http://schemas.microsoft.com/office/powerpoint/2010/main" val="16360112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143999" cy="6494085"/>
          </a:xfrm>
          <a:prstGeom prst="rect">
            <a:avLst/>
          </a:prstGeom>
        </p:spPr>
        <p:txBody>
          <a:bodyPr wrap="square">
            <a:spAutoFit/>
          </a:bodyPr>
          <a:lstStyle/>
          <a:p>
            <a:pPr lvl="0"/>
            <a:r>
              <a:rPr lang="en-US" altLang="zh-TW" sz="5200" b="1" dirty="0"/>
              <a:t>John 4:13-14 - </a:t>
            </a:r>
            <a:r>
              <a:rPr lang="en-US" sz="5200" b="1" dirty="0"/>
              <a:t>Jesus answered, “Everyone who drinks this water will be thirsty again, but whoever drinks the water I give them will never thirst. Indeed, the water I give them will become in them a spring of water welling up to eternal life.”</a:t>
            </a:r>
          </a:p>
        </p:txBody>
      </p:sp>
    </p:spTree>
    <p:extLst>
      <p:ext uri="{BB962C8B-B14F-4D97-AF65-F5344CB8AC3E}">
        <p14:creationId xmlns:p14="http://schemas.microsoft.com/office/powerpoint/2010/main" val="11754895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660400" y="567267"/>
            <a:ext cx="7831667" cy="4093428"/>
          </a:xfrm>
          <a:prstGeom prst="rect">
            <a:avLst/>
          </a:prstGeom>
        </p:spPr>
        <p:txBody>
          <a:bodyPr wrap="square">
            <a:spAutoFit/>
          </a:bodyPr>
          <a:lstStyle/>
          <a:p>
            <a:pPr lvl="0"/>
            <a:r>
              <a:rPr lang="en-US" altLang="zh-TW" sz="5200" b="1" dirty="0"/>
              <a:t>People need to drink that living water.  When they see how Jesus has lived in us, they are more likely to want Jesus.</a:t>
            </a:r>
            <a:endParaRPr lang="en-US" sz="5200" dirty="0"/>
          </a:p>
        </p:txBody>
      </p:sp>
    </p:spTree>
    <p:extLst>
      <p:ext uri="{BB962C8B-B14F-4D97-AF65-F5344CB8AC3E}">
        <p14:creationId xmlns:p14="http://schemas.microsoft.com/office/powerpoint/2010/main" val="4563515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40267" y="448733"/>
            <a:ext cx="8297334" cy="4708981"/>
          </a:xfrm>
          <a:prstGeom prst="rect">
            <a:avLst/>
          </a:prstGeom>
        </p:spPr>
        <p:txBody>
          <a:bodyPr wrap="square">
            <a:spAutoFit/>
          </a:bodyPr>
          <a:lstStyle/>
          <a:p>
            <a:r>
              <a:rPr lang="en-US" altLang="zh-TW" sz="6000" b="1" dirty="0"/>
              <a:t>Matthew 6:33 – </a:t>
            </a:r>
          </a:p>
          <a:p>
            <a:r>
              <a:rPr lang="en-US" altLang="zh-TW" sz="6000" b="1" dirty="0"/>
              <a:t>S</a:t>
            </a:r>
            <a:r>
              <a:rPr lang="en-US" sz="6000" b="1" dirty="0"/>
              <a:t>eek first his kingdom and his righteousness, and all these things will be given to you as well.</a:t>
            </a:r>
          </a:p>
        </p:txBody>
      </p:sp>
    </p:spTree>
    <p:extLst>
      <p:ext uri="{BB962C8B-B14F-4D97-AF65-F5344CB8AC3E}">
        <p14:creationId xmlns:p14="http://schemas.microsoft.com/office/powerpoint/2010/main" val="18398624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1799" y="524933"/>
            <a:ext cx="8365067" cy="3785652"/>
          </a:xfrm>
          <a:prstGeom prst="rect">
            <a:avLst/>
          </a:prstGeom>
        </p:spPr>
        <p:txBody>
          <a:bodyPr wrap="square">
            <a:spAutoFit/>
          </a:bodyPr>
          <a:lstStyle/>
          <a:p>
            <a:pPr lvl="0"/>
            <a:r>
              <a:rPr lang="en-US" altLang="zh-TW" sz="6000" b="1" dirty="0"/>
              <a:t>When you seek God and do His work, He has to and will be responsible for you.  </a:t>
            </a:r>
            <a:endParaRPr lang="en-US" sz="6000" dirty="0"/>
          </a:p>
        </p:txBody>
      </p:sp>
    </p:spTree>
    <p:extLst>
      <p:ext uri="{BB962C8B-B14F-4D97-AF65-F5344CB8AC3E}">
        <p14:creationId xmlns:p14="http://schemas.microsoft.com/office/powerpoint/2010/main" val="142218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270932" y="270933"/>
            <a:ext cx="8873067" cy="6587066"/>
          </a:xfrm>
        </p:spPr>
        <p:txBody>
          <a:bodyPr>
            <a:noAutofit/>
          </a:bodyPr>
          <a:lstStyle/>
          <a:p>
            <a:pPr marL="0" indent="0">
              <a:buNone/>
            </a:pPr>
            <a:r>
              <a:rPr lang="en-US" sz="6000" b="1" dirty="0"/>
              <a:t>Rejoice and be glad, because great is your reward in heaven, for in the same way they persecuted the prophets who were before you.</a:t>
            </a:r>
          </a:p>
        </p:txBody>
      </p:sp>
    </p:spTree>
    <p:extLst>
      <p:ext uri="{BB962C8B-B14F-4D97-AF65-F5344CB8AC3E}">
        <p14:creationId xmlns:p14="http://schemas.microsoft.com/office/powerpoint/2010/main" val="222739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3" y="450576"/>
            <a:ext cx="8534399" cy="2862322"/>
          </a:xfrm>
          <a:prstGeom prst="rect">
            <a:avLst/>
          </a:prstGeom>
        </p:spPr>
        <p:txBody>
          <a:bodyPr wrap="square">
            <a:spAutoFit/>
          </a:bodyPr>
          <a:lstStyle/>
          <a:p>
            <a:r>
              <a:rPr lang="en-US" altLang="zh-TW" sz="6000" b="1" dirty="0"/>
              <a:t>If He chooses not to provide, maybe He has another plan.</a:t>
            </a:r>
            <a:endParaRPr lang="en-US" sz="6000" dirty="0"/>
          </a:p>
        </p:txBody>
      </p:sp>
    </p:spTree>
    <p:extLst>
      <p:ext uri="{BB962C8B-B14F-4D97-AF65-F5344CB8AC3E}">
        <p14:creationId xmlns:p14="http://schemas.microsoft.com/office/powerpoint/2010/main" val="34170131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384316"/>
            <a:ext cx="8229600" cy="4708981"/>
          </a:xfrm>
          <a:prstGeom prst="rect">
            <a:avLst/>
          </a:prstGeom>
        </p:spPr>
        <p:txBody>
          <a:bodyPr wrap="square">
            <a:spAutoFit/>
          </a:bodyPr>
          <a:lstStyle/>
          <a:p>
            <a:r>
              <a:rPr lang="en-US" sz="6000" b="1" dirty="0"/>
              <a:t>God sees our hearts.  He will use and provide for those who are pure in heart and willing to do His work.</a:t>
            </a:r>
            <a:endParaRPr lang="en-US" sz="6000" dirty="0"/>
          </a:p>
        </p:txBody>
      </p:sp>
    </p:spTree>
    <p:extLst>
      <p:ext uri="{BB962C8B-B14F-4D97-AF65-F5344CB8AC3E}">
        <p14:creationId xmlns:p14="http://schemas.microsoft.com/office/powerpoint/2010/main" val="36176486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199" y="384316"/>
            <a:ext cx="8342243" cy="3539430"/>
          </a:xfrm>
          <a:prstGeom prst="rect">
            <a:avLst/>
          </a:prstGeom>
        </p:spPr>
        <p:txBody>
          <a:bodyPr wrap="square">
            <a:spAutoFit/>
          </a:bodyPr>
          <a:lstStyle/>
          <a:p>
            <a:pPr lvl="0"/>
            <a:r>
              <a:rPr lang="en-US" sz="5600" b="1" dirty="0"/>
              <a:t>But God does not often do what we hope He would do – because He knows a better way.</a:t>
            </a:r>
            <a:endParaRPr lang="en-US" sz="5600" dirty="0"/>
          </a:p>
        </p:txBody>
      </p:sp>
    </p:spTree>
    <p:extLst>
      <p:ext uri="{BB962C8B-B14F-4D97-AF65-F5344CB8AC3E}">
        <p14:creationId xmlns:p14="http://schemas.microsoft.com/office/powerpoint/2010/main" val="1548342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1365" y="243512"/>
            <a:ext cx="8501270" cy="3785652"/>
          </a:xfrm>
          <a:prstGeom prst="rect">
            <a:avLst/>
          </a:prstGeom>
        </p:spPr>
        <p:txBody>
          <a:bodyPr wrap="square">
            <a:spAutoFit/>
          </a:bodyPr>
          <a:lstStyle/>
          <a:p>
            <a:r>
              <a:rPr lang="en-US" sz="6000" b="1" dirty="0"/>
              <a:t>God does not often do things </a:t>
            </a:r>
            <a:r>
              <a:rPr lang="en-US" sz="6000" b="1" u="sng" dirty="0"/>
              <a:t>when</a:t>
            </a:r>
            <a:r>
              <a:rPr lang="en-US" sz="6000" b="1" dirty="0"/>
              <a:t> we want Him to do because He knows a better time.</a:t>
            </a:r>
            <a:endParaRPr lang="en-US" sz="6000" dirty="0"/>
          </a:p>
        </p:txBody>
      </p:sp>
    </p:spTree>
    <p:extLst>
      <p:ext uri="{BB962C8B-B14F-4D97-AF65-F5344CB8AC3E}">
        <p14:creationId xmlns:p14="http://schemas.microsoft.com/office/powerpoint/2010/main" val="25172087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58417" y="243512"/>
            <a:ext cx="8627165" cy="3785652"/>
          </a:xfrm>
          <a:prstGeom prst="rect">
            <a:avLst/>
          </a:prstGeom>
        </p:spPr>
        <p:txBody>
          <a:bodyPr wrap="square">
            <a:spAutoFit/>
          </a:bodyPr>
          <a:lstStyle/>
          <a:p>
            <a:r>
              <a:rPr lang="en-US" sz="6000" b="1" dirty="0"/>
              <a:t>He uses these to train our faith, wisdom, and to show us that it is Him, not us, doing the work.</a:t>
            </a:r>
            <a:endParaRPr lang="en-US" sz="6000" dirty="0"/>
          </a:p>
        </p:txBody>
      </p:sp>
    </p:spTree>
    <p:extLst>
      <p:ext uri="{BB962C8B-B14F-4D97-AF65-F5344CB8AC3E}">
        <p14:creationId xmlns:p14="http://schemas.microsoft.com/office/powerpoint/2010/main" val="35675253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00878" y="366623"/>
            <a:ext cx="8342244" cy="3785652"/>
          </a:xfrm>
          <a:prstGeom prst="rect">
            <a:avLst/>
          </a:prstGeom>
        </p:spPr>
        <p:txBody>
          <a:bodyPr wrap="square">
            <a:spAutoFit/>
          </a:bodyPr>
          <a:lstStyle/>
          <a:p>
            <a:pPr lvl="0"/>
            <a:r>
              <a:rPr lang="en-US" sz="6000" b="1" dirty="0"/>
              <a:t>Our life on Earth is a test of our faithfulness and a training ground to prepare for the afterlife.</a:t>
            </a:r>
            <a:endParaRPr lang="en-US" sz="6000" dirty="0"/>
          </a:p>
        </p:txBody>
      </p:sp>
    </p:spTree>
    <p:extLst>
      <p:ext uri="{BB962C8B-B14F-4D97-AF65-F5344CB8AC3E}">
        <p14:creationId xmlns:p14="http://schemas.microsoft.com/office/powerpoint/2010/main" val="31413542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355600"/>
            <a:ext cx="8559800" cy="4708981"/>
          </a:xfrm>
          <a:prstGeom prst="rect">
            <a:avLst/>
          </a:prstGeom>
        </p:spPr>
        <p:txBody>
          <a:bodyPr wrap="square">
            <a:spAutoFit/>
          </a:bodyPr>
          <a:lstStyle/>
          <a:p>
            <a:r>
              <a:rPr lang="en-US" sz="6000" b="1" dirty="0"/>
              <a:t>4</a:t>
            </a:r>
            <a:r>
              <a:rPr lang="en-US" sz="6000" b="1" baseline="30000" dirty="0"/>
              <a:t>th</a:t>
            </a:r>
            <a:r>
              <a:rPr lang="en-US" sz="6000" b="1" dirty="0"/>
              <a:t> beatitude:</a:t>
            </a:r>
            <a:r>
              <a:rPr lang="en-US" sz="6000" dirty="0"/>
              <a:t> </a:t>
            </a:r>
            <a:r>
              <a:rPr lang="en-US" sz="6000" b="1" dirty="0"/>
              <a:t>Those who seek and hunger for God will get what they sought after.</a:t>
            </a:r>
            <a:endParaRPr lang="en-US" sz="6000" dirty="0"/>
          </a:p>
          <a:p>
            <a:pPr lvl="0"/>
            <a:endParaRPr lang="en-US" sz="6000" dirty="0"/>
          </a:p>
        </p:txBody>
      </p:sp>
    </p:spTree>
    <p:extLst>
      <p:ext uri="{BB962C8B-B14F-4D97-AF65-F5344CB8AC3E}">
        <p14:creationId xmlns:p14="http://schemas.microsoft.com/office/powerpoint/2010/main" val="39042397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84199" y="465667"/>
            <a:ext cx="8314267" cy="3785652"/>
          </a:xfrm>
          <a:prstGeom prst="rect">
            <a:avLst/>
          </a:prstGeom>
        </p:spPr>
        <p:txBody>
          <a:bodyPr wrap="square">
            <a:spAutoFit/>
          </a:bodyPr>
          <a:lstStyle/>
          <a:p>
            <a:pPr lvl="0"/>
            <a:r>
              <a:rPr lang="en-US" sz="6000" b="1" dirty="0">
                <a:latin typeface="+mj-lt"/>
              </a:rPr>
              <a:t>Let us begin turning our hearts to God and start softening our hearts.  God bless you all.</a:t>
            </a:r>
          </a:p>
        </p:txBody>
      </p:sp>
    </p:spTree>
    <p:extLst>
      <p:ext uri="{BB962C8B-B14F-4D97-AF65-F5344CB8AC3E}">
        <p14:creationId xmlns:p14="http://schemas.microsoft.com/office/powerpoint/2010/main" val="191881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1891725"/>
            <a:ext cx="9144000" cy="2387600"/>
          </a:xfrm>
        </p:spPr>
        <p:txBody>
          <a:bodyPr>
            <a:noAutofit/>
          </a:bodyPr>
          <a:lstStyle/>
          <a:p>
            <a:br>
              <a:rPr lang="en-US" altLang="zh-TW" sz="3200" b="1" dirty="0"/>
            </a:br>
            <a:r>
              <a:rPr lang="en-US" sz="6400" b="1" dirty="0"/>
              <a:t>Beatitudes: Roadmap to Happiness and Heaven</a:t>
            </a:r>
          </a:p>
        </p:txBody>
      </p:sp>
    </p:spTree>
    <p:extLst>
      <p:ext uri="{BB962C8B-B14F-4D97-AF65-F5344CB8AC3E}">
        <p14:creationId xmlns:p14="http://schemas.microsoft.com/office/powerpoint/2010/main" val="4083000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7590</TotalTime>
  <Words>6543</Words>
  <Application>Microsoft Office PowerPoint</Application>
  <PresentationFormat>On-screen Show (4:3)</PresentationFormat>
  <Paragraphs>362</Paragraphs>
  <Slides>87</Slides>
  <Notes>67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87</vt:i4>
      </vt:variant>
    </vt:vector>
  </HeadingPairs>
  <TitlesOfParts>
    <vt:vector size="92" baseType="lpstr">
      <vt:lpstr>Calibri (Body)</vt:lpstr>
      <vt:lpstr>PMingLiU</vt:lpstr>
      <vt:lpstr>Arial</vt:lpstr>
      <vt:lpstr>Calibri</vt:lpstr>
      <vt:lpstr>Office Theme</vt:lpstr>
      <vt:lpstr> Beatitudes: Roadmap to Happiness and Heaven</vt:lpstr>
      <vt:lpstr>Scripture Matthew 5:2-12</vt:lpstr>
      <vt:lpstr>PowerPoint Presentation</vt:lpstr>
      <vt:lpstr>PowerPoint Presentation</vt:lpstr>
      <vt:lpstr>PowerPoint Presentation</vt:lpstr>
      <vt:lpstr>PowerPoint Presentation</vt:lpstr>
      <vt:lpstr>PowerPoint Presentation</vt:lpstr>
      <vt:lpstr>PowerPoint Presentation</vt:lpstr>
      <vt:lpstr> Beatitudes: Roadmap to Happiness and Heaven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1st Beatitude:  Poor in Spirit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2nd Beatitude:  Mourning over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3rd Beatitude:  Meekness / Gentleness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4th Beatitude:  Hunger for Righteousness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4</cp:revision>
  <dcterms:created xsi:type="dcterms:W3CDTF">2019-06-15T19:14:54Z</dcterms:created>
  <dcterms:modified xsi:type="dcterms:W3CDTF">2023-07-31T05:16:10Z</dcterms:modified>
</cp:coreProperties>
</file>