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71"/>
  </p:notesMasterIdLst>
  <p:handoutMasterIdLst>
    <p:handoutMasterId r:id="rId72"/>
  </p:handoutMasterIdLst>
  <p:sldIdLst>
    <p:sldId id="1198" r:id="rId2"/>
    <p:sldId id="1764" r:id="rId3"/>
    <p:sldId id="1765" r:id="rId4"/>
    <p:sldId id="1766" r:id="rId5"/>
    <p:sldId id="1767" r:id="rId6"/>
    <p:sldId id="1768" r:id="rId7"/>
    <p:sldId id="1662" r:id="rId8"/>
    <p:sldId id="1424" r:id="rId9"/>
    <p:sldId id="1427" r:id="rId10"/>
    <p:sldId id="1669" r:id="rId11"/>
    <p:sldId id="1433" r:id="rId12"/>
    <p:sldId id="1668" r:id="rId13"/>
    <p:sldId id="1436" r:id="rId14"/>
    <p:sldId id="1667" r:id="rId15"/>
    <p:sldId id="1665" r:id="rId16"/>
    <p:sldId id="1666" r:id="rId17"/>
    <p:sldId id="1439" r:id="rId18"/>
    <p:sldId id="1664" r:id="rId19"/>
    <p:sldId id="1442" r:id="rId20"/>
    <p:sldId id="1670" r:id="rId21"/>
    <p:sldId id="1445" r:id="rId22"/>
    <p:sldId id="1448" r:id="rId23"/>
    <p:sldId id="1450" r:id="rId24"/>
    <p:sldId id="1454" r:id="rId25"/>
    <p:sldId id="1800" r:id="rId26"/>
    <p:sldId id="1457" r:id="rId27"/>
    <p:sldId id="1460" r:id="rId28"/>
    <p:sldId id="1771" r:id="rId29"/>
    <p:sldId id="1770" r:id="rId30"/>
    <p:sldId id="1463" r:id="rId31"/>
    <p:sldId id="1466" r:id="rId32"/>
    <p:sldId id="1772" r:id="rId33"/>
    <p:sldId id="1469" r:id="rId34"/>
    <p:sldId id="1472" r:id="rId35"/>
    <p:sldId id="1475" r:id="rId36"/>
    <p:sldId id="1776" r:id="rId37"/>
    <p:sldId id="1777" r:id="rId38"/>
    <p:sldId id="1778" r:id="rId39"/>
    <p:sldId id="1478" r:id="rId40"/>
    <p:sldId id="1484" r:id="rId41"/>
    <p:sldId id="1487" r:id="rId42"/>
    <p:sldId id="1490" r:id="rId43"/>
    <p:sldId id="1779" r:id="rId44"/>
    <p:sldId id="1493" r:id="rId45"/>
    <p:sldId id="1496" r:id="rId46"/>
    <p:sldId id="1663" r:id="rId47"/>
    <p:sldId id="1502" r:id="rId48"/>
    <p:sldId id="1781" r:id="rId49"/>
    <p:sldId id="1782" r:id="rId50"/>
    <p:sldId id="1499" r:id="rId51"/>
    <p:sldId id="1505" r:id="rId52"/>
    <p:sldId id="1785" r:id="rId53"/>
    <p:sldId id="1786" r:id="rId54"/>
    <p:sldId id="1797" r:id="rId55"/>
    <p:sldId id="1511" r:id="rId56"/>
    <p:sldId id="1514" r:id="rId57"/>
    <p:sldId id="1787" r:id="rId58"/>
    <p:sldId id="1788" r:id="rId59"/>
    <p:sldId id="1789" r:id="rId60"/>
    <p:sldId id="1790" r:id="rId61"/>
    <p:sldId id="1791" r:id="rId62"/>
    <p:sldId id="1517" r:id="rId63"/>
    <p:sldId id="1520" r:id="rId64"/>
    <p:sldId id="1523" r:id="rId65"/>
    <p:sldId id="1795" r:id="rId66"/>
    <p:sldId id="1526" r:id="rId67"/>
    <p:sldId id="1796" r:id="rId68"/>
    <p:sldId id="1529" r:id="rId69"/>
    <p:sldId id="1532" r:id="rId70"/>
  </p:sldIdLst>
  <p:sldSz cx="6858000" cy="51435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ripture" id="{488EBD6D-5F87-4696-893D-93BD670DC48B}">
          <p14:sldIdLst>
            <p14:sldId id="1198"/>
            <p14:sldId id="1764"/>
            <p14:sldId id="1765"/>
            <p14:sldId id="1766"/>
            <p14:sldId id="1767"/>
            <p14:sldId id="1768"/>
          </p14:sldIdLst>
        </p14:section>
        <p14:section name="Sermon" id="{9DD274D4-3373-40D3-8882-DED17E52A457}">
          <p14:sldIdLst>
            <p14:sldId id="1662"/>
            <p14:sldId id="1424"/>
            <p14:sldId id="1427"/>
            <p14:sldId id="1669"/>
            <p14:sldId id="1433"/>
            <p14:sldId id="1668"/>
            <p14:sldId id="1436"/>
            <p14:sldId id="1667"/>
            <p14:sldId id="1665"/>
            <p14:sldId id="1666"/>
            <p14:sldId id="1439"/>
            <p14:sldId id="1664"/>
            <p14:sldId id="1442"/>
            <p14:sldId id="1670"/>
            <p14:sldId id="1445"/>
            <p14:sldId id="1448"/>
            <p14:sldId id="1450"/>
            <p14:sldId id="1454"/>
            <p14:sldId id="1800"/>
            <p14:sldId id="1457"/>
            <p14:sldId id="1460"/>
            <p14:sldId id="1771"/>
            <p14:sldId id="1770"/>
            <p14:sldId id="1463"/>
            <p14:sldId id="1466"/>
            <p14:sldId id="1772"/>
            <p14:sldId id="1469"/>
            <p14:sldId id="1472"/>
            <p14:sldId id="1475"/>
            <p14:sldId id="1776"/>
            <p14:sldId id="1777"/>
            <p14:sldId id="1778"/>
            <p14:sldId id="1478"/>
            <p14:sldId id="1484"/>
            <p14:sldId id="1487"/>
            <p14:sldId id="1490"/>
            <p14:sldId id="1779"/>
            <p14:sldId id="1493"/>
            <p14:sldId id="1496"/>
            <p14:sldId id="1663"/>
            <p14:sldId id="1502"/>
            <p14:sldId id="1781"/>
            <p14:sldId id="1782"/>
            <p14:sldId id="1499"/>
            <p14:sldId id="1505"/>
            <p14:sldId id="1785"/>
            <p14:sldId id="1786"/>
            <p14:sldId id="1797"/>
            <p14:sldId id="1511"/>
            <p14:sldId id="1514"/>
            <p14:sldId id="1787"/>
            <p14:sldId id="1788"/>
            <p14:sldId id="1789"/>
            <p14:sldId id="1790"/>
            <p14:sldId id="1791"/>
            <p14:sldId id="1517"/>
            <p14:sldId id="1520"/>
            <p14:sldId id="1523"/>
            <p14:sldId id="1795"/>
            <p14:sldId id="1526"/>
            <p14:sldId id="1796"/>
            <p14:sldId id="1529"/>
            <p14:sldId id="1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FF66FF"/>
    <a:srgbClr val="F65E0A"/>
    <a:srgbClr val="99FF33"/>
    <a:srgbClr val="CABBDD"/>
    <a:srgbClr val="FF5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249" autoAdjust="0"/>
  </p:normalViewPr>
  <p:slideViewPr>
    <p:cSldViewPr>
      <p:cViewPr varScale="1">
        <p:scale>
          <a:sx n="152" d="100"/>
          <a:sy n="152" d="100"/>
        </p:scale>
        <p:origin x="1398" y="162"/>
      </p:cViewPr>
      <p:guideLst>
        <p:guide orient="horz" pos="2160"/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Huang" userId="7522906efeb502a4" providerId="LiveId" clId="{CF80496D-B268-458E-8E4B-7D189C83F5EF}"/>
    <pc:docChg chg="custSel delSld modSld modSection">
      <pc:chgData name="George Huang" userId="7522906efeb502a4" providerId="LiveId" clId="{CF80496D-B268-458E-8E4B-7D189C83F5EF}" dt="2023-06-06T14:49:59.471" v="27" actId="6549"/>
      <pc:docMkLst>
        <pc:docMk/>
      </pc:docMkLst>
      <pc:sldChg chg="modSp mod">
        <pc:chgData name="George Huang" userId="7522906efeb502a4" providerId="LiveId" clId="{CF80496D-B268-458E-8E4B-7D189C83F5EF}" dt="2023-06-06T14:46:33.195" v="7" actId="255"/>
        <pc:sldMkLst>
          <pc:docMk/>
          <pc:sldMk cId="1808824990" sldId="1198"/>
        </pc:sldMkLst>
        <pc:spChg chg="mod">
          <ac:chgData name="George Huang" userId="7522906efeb502a4" providerId="LiveId" clId="{CF80496D-B268-458E-8E4B-7D189C83F5EF}" dt="2023-06-06T14:46:33.195" v="7" actId="255"/>
          <ac:spMkLst>
            <pc:docMk/>
            <pc:sldMk cId="1808824990" sldId="1198"/>
            <ac:spMk id="2" creationId="{EACD94E6-1080-4EB5-92AA-AACB419E980F}"/>
          </ac:spMkLst>
        </pc:spChg>
      </pc:sldChg>
      <pc:sldChg chg="modSp del mod">
        <pc:chgData name="George Huang" userId="7522906efeb502a4" providerId="LiveId" clId="{CF80496D-B268-458E-8E4B-7D189C83F5EF}" dt="2023-06-06T14:46:09.675" v="2" actId="47"/>
        <pc:sldMkLst>
          <pc:docMk/>
          <pc:sldMk cId="2354936113" sldId="1199"/>
        </pc:sldMkLst>
        <pc:spChg chg="mod">
          <ac:chgData name="George Huang" userId="7522906efeb502a4" providerId="LiveId" clId="{CF80496D-B268-458E-8E4B-7D189C83F5EF}" dt="2023-06-06T14:46:07.538" v="1" actId="21"/>
          <ac:spMkLst>
            <pc:docMk/>
            <pc:sldMk cId="2354936113" sldId="1199"/>
            <ac:spMk id="2" creationId="{EACD94E6-1080-4EB5-92AA-AACB419E980F}"/>
          </ac:spMkLst>
        </pc:spChg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298758671" sldId="1231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3530069578" sldId="1426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1529922450" sldId="1429"/>
        </pc:sldMkLst>
      </pc:sldChg>
      <pc:sldChg chg="modSp mod">
        <pc:chgData name="George Huang" userId="7522906efeb502a4" providerId="LiveId" clId="{CF80496D-B268-458E-8E4B-7D189C83F5EF}" dt="2023-06-06T14:48:11.202" v="12" actId="6549"/>
        <pc:sldMkLst>
          <pc:docMk/>
          <pc:sldMk cId="1953876404" sldId="1436"/>
        </pc:sldMkLst>
        <pc:spChg chg="mod">
          <ac:chgData name="George Huang" userId="7522906efeb502a4" providerId="LiveId" clId="{CF80496D-B268-458E-8E4B-7D189C83F5EF}" dt="2023-06-06T14:48:11.202" v="12" actId="6549"/>
          <ac:spMkLst>
            <pc:docMk/>
            <pc:sldMk cId="1953876404" sldId="1436"/>
            <ac:spMk id="3" creationId="{2342F707-955D-43C1-BADD-9089D2C87047}"/>
          </ac:spMkLst>
        </pc:spChg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1720617963" sldId="1438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1671256186" sldId="1441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3415484275" sldId="1444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2107826374" sldId="1447"/>
        </pc:sldMkLst>
      </pc:sldChg>
      <pc:sldChg chg="delSp modSp mod">
        <pc:chgData name="George Huang" userId="7522906efeb502a4" providerId="LiveId" clId="{CF80496D-B268-458E-8E4B-7D189C83F5EF}" dt="2023-06-06T14:48:42.725" v="17" actId="12"/>
        <pc:sldMkLst>
          <pc:docMk/>
          <pc:sldMk cId="3714660228" sldId="1450"/>
        </pc:sldMkLst>
        <pc:spChg chg="del mod">
          <ac:chgData name="George Huang" userId="7522906efeb502a4" providerId="LiveId" clId="{CF80496D-B268-458E-8E4B-7D189C83F5EF}" dt="2023-06-06T14:48:29.743" v="15" actId="478"/>
          <ac:spMkLst>
            <pc:docMk/>
            <pc:sldMk cId="3714660228" sldId="1450"/>
            <ac:spMk id="3" creationId="{2342F707-955D-43C1-BADD-9089D2C87047}"/>
          </ac:spMkLst>
        </pc:spChg>
        <pc:spChg chg="mod">
          <ac:chgData name="George Huang" userId="7522906efeb502a4" providerId="LiveId" clId="{CF80496D-B268-458E-8E4B-7D189C83F5EF}" dt="2023-06-06T14:48:42.725" v="17" actId="12"/>
          <ac:spMkLst>
            <pc:docMk/>
            <pc:sldMk cId="3714660228" sldId="1450"/>
            <ac:spMk id="4" creationId="{8066C393-AA9E-4A45-B11E-7CA4F7BA0C1C}"/>
          </ac:spMkLst>
        </pc:spChg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3445817875" sldId="1453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2477839528" sldId="1456"/>
        </pc:sldMkLst>
      </pc:sldChg>
      <pc:sldChg chg="del">
        <pc:chgData name="George Huang" userId="7522906efeb502a4" providerId="LiveId" clId="{CF80496D-B268-458E-8E4B-7D189C83F5EF}" dt="2023-06-06T14:48:54.601" v="20" actId="47"/>
        <pc:sldMkLst>
          <pc:docMk/>
          <pc:sldMk cId="2880919031" sldId="1459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3865968721" sldId="1462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667457804" sldId="1465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3071712434" sldId="1468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2063180843" sldId="1471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3608542007" sldId="1474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3193293378" sldId="1477"/>
        </pc:sldMkLst>
      </pc:sldChg>
      <pc:sldChg chg="modSp mod">
        <pc:chgData name="George Huang" userId="7522906efeb502a4" providerId="LiveId" clId="{CF80496D-B268-458E-8E4B-7D189C83F5EF}" dt="2023-06-06T14:49:07.527" v="21" actId="6549"/>
        <pc:sldMkLst>
          <pc:docMk/>
          <pc:sldMk cId="2771542774" sldId="1484"/>
        </pc:sldMkLst>
        <pc:spChg chg="mod">
          <ac:chgData name="George Huang" userId="7522906efeb502a4" providerId="LiveId" clId="{CF80496D-B268-458E-8E4B-7D189C83F5EF}" dt="2023-06-06T14:49:07.527" v="21" actId="6549"/>
          <ac:spMkLst>
            <pc:docMk/>
            <pc:sldMk cId="2771542774" sldId="1484"/>
            <ac:spMk id="3" creationId="{2342F707-955D-43C1-BADD-9089D2C87047}"/>
          </ac:spMkLst>
        </pc:spChg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597258177" sldId="1486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2849966679" sldId="1489"/>
        </pc:sldMkLst>
      </pc:sldChg>
      <pc:sldChg chg="modSp mod">
        <pc:chgData name="George Huang" userId="7522906efeb502a4" providerId="LiveId" clId="{CF80496D-B268-458E-8E4B-7D189C83F5EF}" dt="2023-06-06T14:49:25.170" v="22" actId="6549"/>
        <pc:sldMkLst>
          <pc:docMk/>
          <pc:sldMk cId="1865798218" sldId="1493"/>
        </pc:sldMkLst>
        <pc:spChg chg="mod">
          <ac:chgData name="George Huang" userId="7522906efeb502a4" providerId="LiveId" clId="{CF80496D-B268-458E-8E4B-7D189C83F5EF}" dt="2023-06-06T14:49:25.170" v="22" actId="6549"/>
          <ac:spMkLst>
            <pc:docMk/>
            <pc:sldMk cId="1865798218" sldId="1493"/>
            <ac:spMk id="3" creationId="{2342F707-955D-43C1-BADD-9089D2C87047}"/>
          </ac:spMkLst>
        </pc:spChg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3738069732" sldId="1495"/>
        </pc:sldMkLst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2583013817" sldId="1498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122646916" sldId="1501"/>
        </pc:sldMkLst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419145559" sldId="1504"/>
        </pc:sldMkLst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32597492" sldId="1510"/>
        </pc:sldMkLst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2123530012" sldId="1513"/>
        </pc:sldMkLst>
      </pc:sldChg>
      <pc:sldChg chg="modSp mod">
        <pc:chgData name="George Huang" userId="7522906efeb502a4" providerId="LiveId" clId="{CF80496D-B268-458E-8E4B-7D189C83F5EF}" dt="2023-06-06T14:49:41.436" v="24" actId="6549"/>
        <pc:sldMkLst>
          <pc:docMk/>
          <pc:sldMk cId="4100408861" sldId="1517"/>
        </pc:sldMkLst>
        <pc:spChg chg="mod">
          <ac:chgData name="George Huang" userId="7522906efeb502a4" providerId="LiveId" clId="{CF80496D-B268-458E-8E4B-7D189C83F5EF}" dt="2023-06-06T14:49:41.436" v="24" actId="6549"/>
          <ac:spMkLst>
            <pc:docMk/>
            <pc:sldMk cId="4100408861" sldId="1517"/>
            <ac:spMk id="3" creationId="{2342F707-955D-43C1-BADD-9089D2C87047}"/>
          </ac:spMkLst>
        </pc:spChg>
      </pc:sldChg>
      <pc:sldChg chg="modSp mod">
        <pc:chgData name="George Huang" userId="7522906efeb502a4" providerId="LiveId" clId="{CF80496D-B268-458E-8E4B-7D189C83F5EF}" dt="2023-06-06T14:49:46.233" v="25" actId="6549"/>
        <pc:sldMkLst>
          <pc:docMk/>
          <pc:sldMk cId="3688857670" sldId="1520"/>
        </pc:sldMkLst>
        <pc:spChg chg="mod">
          <ac:chgData name="George Huang" userId="7522906efeb502a4" providerId="LiveId" clId="{CF80496D-B268-458E-8E4B-7D189C83F5EF}" dt="2023-06-06T14:49:46.233" v="25" actId="6549"/>
          <ac:spMkLst>
            <pc:docMk/>
            <pc:sldMk cId="3688857670" sldId="1520"/>
            <ac:spMk id="3" creationId="{2342F707-955D-43C1-BADD-9089D2C87047}"/>
          </ac:spMkLst>
        </pc:spChg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2188528684" sldId="1522"/>
        </pc:sldMkLst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69464065" sldId="1525"/>
        </pc:sldMkLst>
      </pc:sldChg>
      <pc:sldChg chg="modSp mod">
        <pc:chgData name="George Huang" userId="7522906efeb502a4" providerId="LiveId" clId="{CF80496D-B268-458E-8E4B-7D189C83F5EF}" dt="2023-06-06T14:49:55.007" v="26" actId="6549"/>
        <pc:sldMkLst>
          <pc:docMk/>
          <pc:sldMk cId="3123181883" sldId="1529"/>
        </pc:sldMkLst>
        <pc:spChg chg="mod">
          <ac:chgData name="George Huang" userId="7522906efeb502a4" providerId="LiveId" clId="{CF80496D-B268-458E-8E4B-7D189C83F5EF}" dt="2023-06-06T14:49:55.007" v="26" actId="6549"/>
          <ac:spMkLst>
            <pc:docMk/>
            <pc:sldMk cId="3123181883" sldId="1529"/>
            <ac:spMk id="3" creationId="{2342F707-955D-43C1-BADD-9089D2C87047}"/>
          </ac:spMkLst>
        </pc:spChg>
      </pc:sldChg>
      <pc:sldChg chg="modSp mod">
        <pc:chgData name="George Huang" userId="7522906efeb502a4" providerId="LiveId" clId="{CF80496D-B268-458E-8E4B-7D189C83F5EF}" dt="2023-06-06T14:49:59.471" v="27" actId="6549"/>
        <pc:sldMkLst>
          <pc:docMk/>
          <pc:sldMk cId="1792151651" sldId="1532"/>
        </pc:sldMkLst>
        <pc:spChg chg="mod">
          <ac:chgData name="George Huang" userId="7522906efeb502a4" providerId="LiveId" clId="{CF80496D-B268-458E-8E4B-7D189C83F5EF}" dt="2023-06-06T14:49:59.471" v="27" actId="6549"/>
          <ac:spMkLst>
            <pc:docMk/>
            <pc:sldMk cId="1792151651" sldId="1532"/>
            <ac:spMk id="3" creationId="{2342F707-955D-43C1-BADD-9089D2C87047}"/>
          </ac:spMkLst>
        </pc:spChg>
      </pc:sldChg>
      <pc:sldChg chg="modSp mod">
        <pc:chgData name="George Huang" userId="7522906efeb502a4" providerId="LiveId" clId="{CF80496D-B268-458E-8E4B-7D189C83F5EF}" dt="2023-06-06T14:46:46.442" v="9" actId="6549"/>
        <pc:sldMkLst>
          <pc:docMk/>
          <pc:sldMk cId="32424040" sldId="1662"/>
        </pc:sldMkLst>
        <pc:spChg chg="mod">
          <ac:chgData name="George Huang" userId="7522906efeb502a4" providerId="LiveId" clId="{CF80496D-B268-458E-8E4B-7D189C83F5EF}" dt="2023-06-06T14:46:46.442" v="9" actId="6549"/>
          <ac:spMkLst>
            <pc:docMk/>
            <pc:sldMk cId="32424040" sldId="1662"/>
            <ac:spMk id="2" creationId="{EACD94E6-1080-4EB5-92AA-AACB419E980F}"/>
          </ac:spMkLst>
        </pc:spChg>
      </pc:sldChg>
      <pc:sldChg chg="modSp mod">
        <pc:chgData name="George Huang" userId="7522906efeb502a4" providerId="LiveId" clId="{CF80496D-B268-458E-8E4B-7D189C83F5EF}" dt="2023-06-06T14:49:30.763" v="23" actId="6549"/>
        <pc:sldMkLst>
          <pc:docMk/>
          <pc:sldMk cId="2294048571" sldId="1663"/>
        </pc:sldMkLst>
        <pc:spChg chg="mod">
          <ac:chgData name="George Huang" userId="7522906efeb502a4" providerId="LiveId" clId="{CF80496D-B268-458E-8E4B-7D189C83F5EF}" dt="2023-06-06T14:49:30.763" v="23" actId="6549"/>
          <ac:spMkLst>
            <pc:docMk/>
            <pc:sldMk cId="2294048571" sldId="1663"/>
            <ac:spMk id="3" creationId="{2342F707-955D-43C1-BADD-9089D2C87047}"/>
          </ac:spMkLst>
        </pc:spChg>
      </pc:sldChg>
      <pc:sldChg chg="modSp mod">
        <pc:chgData name="George Huang" userId="7522906efeb502a4" providerId="LiveId" clId="{CF80496D-B268-458E-8E4B-7D189C83F5EF}" dt="2023-06-06T14:48:17.029" v="13" actId="6549"/>
        <pc:sldMkLst>
          <pc:docMk/>
          <pc:sldMk cId="2185534728" sldId="1665"/>
        </pc:sldMkLst>
        <pc:spChg chg="mod">
          <ac:chgData name="George Huang" userId="7522906efeb502a4" providerId="LiveId" clId="{CF80496D-B268-458E-8E4B-7D189C83F5EF}" dt="2023-06-06T14:48:17.029" v="13" actId="6549"/>
          <ac:spMkLst>
            <pc:docMk/>
            <pc:sldMk cId="2185534728" sldId="1665"/>
            <ac:spMk id="3" creationId="{2342F707-955D-43C1-BADD-9089D2C87047}"/>
          </ac:spMkLst>
        </pc:spChg>
      </pc:sldChg>
      <pc:sldChg chg="del">
        <pc:chgData name="George Huang" userId="7522906efeb502a4" providerId="LiveId" clId="{CF80496D-B268-458E-8E4B-7D189C83F5EF}" dt="2023-06-06T14:46:40.663" v="8" actId="47"/>
        <pc:sldMkLst>
          <pc:docMk/>
          <pc:sldMk cId="3651541491" sldId="1671"/>
        </pc:sldMkLst>
      </pc:sldChg>
      <pc:sldChg chg="del">
        <pc:chgData name="George Huang" userId="7522906efeb502a4" providerId="LiveId" clId="{CF80496D-B268-458E-8E4B-7D189C83F5EF}" dt="2023-06-06T14:46:40.663" v="8" actId="47"/>
        <pc:sldMkLst>
          <pc:docMk/>
          <pc:sldMk cId="1556156511" sldId="1762"/>
        </pc:sldMkLst>
      </pc:sldChg>
      <pc:sldChg chg="del">
        <pc:chgData name="George Huang" userId="7522906efeb502a4" providerId="LiveId" clId="{CF80496D-B268-458E-8E4B-7D189C83F5EF}" dt="2023-06-06T14:46:40.663" v="8" actId="47"/>
        <pc:sldMkLst>
          <pc:docMk/>
          <pc:sldMk cId="572301904" sldId="1763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4244038288" sldId="1769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144001868" sldId="1773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2708284850" sldId="1774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3643960827" sldId="1775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1170382725" sldId="1780"/>
        </pc:sldMkLst>
      </pc:sldChg>
      <pc:sldChg chg="del">
        <pc:chgData name="George Huang" userId="7522906efeb502a4" providerId="LiveId" clId="{CF80496D-B268-458E-8E4B-7D189C83F5EF}" dt="2023-06-06T14:47:43.464" v="10" actId="47"/>
        <pc:sldMkLst>
          <pc:docMk/>
          <pc:sldMk cId="355225087" sldId="1783"/>
        </pc:sldMkLst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1202282427" sldId="1784"/>
        </pc:sldMkLst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1079826616" sldId="1792"/>
        </pc:sldMkLst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2106015056" sldId="1793"/>
        </pc:sldMkLst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2206638694" sldId="1794"/>
        </pc:sldMkLst>
      </pc:sldChg>
      <pc:sldChg chg="del">
        <pc:chgData name="George Huang" userId="7522906efeb502a4" providerId="LiveId" clId="{CF80496D-B268-458E-8E4B-7D189C83F5EF}" dt="2023-06-06T14:48:04.433" v="11" actId="47"/>
        <pc:sldMkLst>
          <pc:docMk/>
          <pc:sldMk cId="331624468" sldId="1799"/>
        </pc:sldMkLst>
      </pc:sldChg>
      <pc:sldChg chg="modSp mod">
        <pc:chgData name="George Huang" userId="7522906efeb502a4" providerId="LiveId" clId="{CF80496D-B268-458E-8E4B-7D189C83F5EF}" dt="2023-06-06T14:48:48.020" v="19" actId="6549"/>
        <pc:sldMkLst>
          <pc:docMk/>
          <pc:sldMk cId="2326764271" sldId="1800"/>
        </pc:sldMkLst>
        <pc:spChg chg="mod">
          <ac:chgData name="George Huang" userId="7522906efeb502a4" providerId="LiveId" clId="{CF80496D-B268-458E-8E4B-7D189C83F5EF}" dt="2023-06-06T14:48:48.020" v="19" actId="6549"/>
          <ac:spMkLst>
            <pc:docMk/>
            <pc:sldMk cId="2326764271" sldId="1800"/>
            <ac:spMk id="3" creationId="{2342F707-955D-43C1-BADD-9089D2C870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99F543-7EE5-4915-B05A-6EDD530319A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1A232A-121C-4D83-911A-B106C89C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DD67BDC-E97A-45A8-B1EC-E794CCC79DEF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10244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464CE9B-B233-457B-8491-F7BCBC04C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4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2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44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35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7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58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48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2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56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58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1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4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2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10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53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72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10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20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39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90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4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13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56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10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7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7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07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34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665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09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88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1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725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575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012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2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25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02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51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351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219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575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1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81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287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954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060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219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139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93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82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471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674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1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467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94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3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9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2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7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C9430-8ABA-4E3E-88DC-F50153C77E5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0632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0AD10-FDCF-4866-9706-80328829BE3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0230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1436-F2C7-4278-8AC1-2E81986E196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4389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490A-CB96-49FD-85DC-2819EB5843E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1631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ABB10-0584-4F54-B621-599729285C2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510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CB21F-9AB4-4804-8AC6-B41C114221C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163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65251-CE47-4B02-9E53-4394647F75F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288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27F66-7B23-4242-84F8-7EDA0205F3A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75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46FED-D53E-4E16-9A23-6973C999325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912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20BC5-845F-41D8-A555-566FDE8E95B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414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58563-8057-4492-9BF0-7A3A013D30F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234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D08CDC-0D5D-440D-876A-4DAFD38B0DF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278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4E6-1080-4EB5-92AA-AACB419E980F}"/>
              </a:ext>
            </a:extLst>
          </p:cNvPr>
          <p:cNvSpPr/>
          <p:nvPr/>
        </p:nvSpPr>
        <p:spPr>
          <a:xfrm>
            <a:off x="229743" y="742950"/>
            <a:ext cx="63985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>
                <a:ea typeface="Microsoft JhengHei" panose="020B0604030504040204" pitchFamily="34" charset="-120"/>
              </a:rPr>
              <a:t>The Donuts Allegory</a:t>
            </a:r>
          </a:p>
          <a:p>
            <a:pPr algn="ctr"/>
            <a:endParaRPr lang="en-US" altLang="zh-TW" sz="2000" b="1" dirty="0">
              <a:ea typeface="Microsoft JhengHei" panose="020B0604030504040204" pitchFamily="34" charset="-120"/>
            </a:endParaRPr>
          </a:p>
          <a:p>
            <a:pPr algn="ctr"/>
            <a:r>
              <a:rPr lang="en-US" altLang="zh-TW" sz="6000" b="1" dirty="0">
                <a:ea typeface="Microsoft JhengHei" panose="020B0604030504040204" pitchFamily="34" charset="-120"/>
              </a:rPr>
              <a:t>Scripture:</a:t>
            </a:r>
          </a:p>
          <a:p>
            <a:pPr algn="ctr"/>
            <a:r>
              <a:rPr lang="en-US" altLang="zh-TW" sz="6000" b="1" dirty="0">
                <a:ea typeface="Microsoft JhengHei" panose="020B0604030504040204" pitchFamily="34" charset="-120"/>
              </a:rPr>
              <a:t>Jeremiah 18:1-4</a:t>
            </a:r>
          </a:p>
          <a:p>
            <a:pPr algn="ctr"/>
            <a:endParaRPr lang="en-US" altLang="zh-TW" sz="7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882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o Do When You Forget to Add Yeast">
            <a:extLst>
              <a:ext uri="{FF2B5EF4-FFF2-40B4-BE49-F238E27FC236}">
                <a16:creationId xmlns:a16="http://schemas.microsoft.com/office/drawing/2014/main" id="{1B35F403-E11B-4372-B0A9-6BA8B837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04850"/>
            <a:ext cx="666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3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yeast turns sugar into CO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 and breaks down starch, protein, and fat into more basic molecules.</a:t>
            </a:r>
          </a:p>
        </p:txBody>
      </p:sp>
    </p:spTree>
    <p:extLst>
      <p:ext uri="{BB962C8B-B14F-4D97-AF65-F5344CB8AC3E}">
        <p14:creationId xmlns:p14="http://schemas.microsoft.com/office/powerpoint/2010/main" val="179204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ACA44A-9D9A-4F87-95A8-749F925AD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6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CO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 is trapped by the elastic gluten and the dough rises.</a:t>
            </a:r>
          </a:p>
        </p:txBody>
      </p:sp>
    </p:spTree>
    <p:extLst>
      <p:ext uri="{BB962C8B-B14F-4D97-AF65-F5344CB8AC3E}">
        <p14:creationId xmlns:p14="http://schemas.microsoft.com/office/powerpoint/2010/main" val="195387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food&#10;&#10;Description automatically generated">
            <a:extLst>
              <a:ext uri="{FF2B5EF4-FFF2-40B4-BE49-F238E27FC236}">
                <a16:creationId xmlns:a16="http://schemas.microsoft.com/office/drawing/2014/main" id="{F7A6B31C-386F-42EC-A186-2F2DE225B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6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-628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Cut the dough into the shapes of donuts.</a:t>
            </a:r>
          </a:p>
        </p:txBody>
      </p:sp>
    </p:spTree>
    <p:extLst>
      <p:ext uri="{BB962C8B-B14F-4D97-AF65-F5344CB8AC3E}">
        <p14:creationId xmlns:p14="http://schemas.microsoft.com/office/powerpoint/2010/main" val="218553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id="{1CCB5BA9-BB89-429D-8CAD-8B1F9AC7E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7300" y="-707517"/>
            <a:ext cx="4343400" cy="65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When the dough with the hole is fried, it turns into fluffy donuts.</a:t>
            </a:r>
          </a:p>
        </p:txBody>
      </p:sp>
    </p:spTree>
    <p:extLst>
      <p:ext uri="{BB962C8B-B14F-4D97-AF65-F5344CB8AC3E}">
        <p14:creationId xmlns:p14="http://schemas.microsoft.com/office/powerpoint/2010/main" val="102310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oughnut&#10;&#10;Description automatically generated">
            <a:extLst>
              <a:ext uri="{FF2B5EF4-FFF2-40B4-BE49-F238E27FC236}">
                <a16:creationId xmlns:a16="http://schemas.microsoft.com/office/drawing/2014/main" id="{12DEDBCD-9F4D-4E80-AFEE-ED00825F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6" y="323850"/>
            <a:ext cx="610540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donut can be soft because the hole allowed heat to get to all parts quickly and evenly.</a:t>
            </a:r>
          </a:p>
        </p:txBody>
      </p:sp>
    </p:spTree>
    <p:extLst>
      <p:ext uri="{BB962C8B-B14F-4D97-AF65-F5344CB8AC3E}">
        <p14:creationId xmlns:p14="http://schemas.microsoft.com/office/powerpoint/2010/main" val="395674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90500" y="0"/>
            <a:ext cx="6667500" cy="2132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Jeremiah 18:1-4</a:t>
            </a:r>
          </a:p>
          <a:p>
            <a:endParaRPr lang="en-US" altLang="zh-TW" sz="2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This is the word that came to Jeremiah from the Lord: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“Go down to the potter’s house, and there I will give you my message.” 3 So I went down to the potter’s house, and I saw him working at the wheel. 4 But the pot he was shaping from the clay was marred in his hands;  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521476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wl&#10;&#10;Description automatically generated">
            <a:extLst>
              <a:ext uri="{FF2B5EF4-FFF2-40B4-BE49-F238E27FC236}">
                <a16:creationId xmlns:a16="http://schemas.microsoft.com/office/drawing/2014/main" id="{6D1DB585-AB60-47F4-B6B6-DFC7703FA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1" y="361950"/>
            <a:ext cx="7072241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Without the hole, a donut won’t be as fluffy and soft.  It won’t taste like a donut that we like.</a:t>
            </a:r>
          </a:p>
        </p:txBody>
      </p:sp>
    </p:spTree>
    <p:extLst>
      <p:ext uri="{BB962C8B-B14F-4D97-AF65-F5344CB8AC3E}">
        <p14:creationId xmlns:p14="http://schemas.microsoft.com/office/powerpoint/2010/main" val="205464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Our lives are like donuts.  There are holes that some of us would like filled:</a:t>
            </a:r>
          </a:p>
        </p:txBody>
      </p:sp>
    </p:spTree>
    <p:extLst>
      <p:ext uri="{BB962C8B-B14F-4D97-AF65-F5344CB8AC3E}">
        <p14:creationId xmlns:p14="http://schemas.microsoft.com/office/powerpoint/2010/main" val="3215147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66C393-AA9E-4A45-B11E-7CA4F7BA0C1C}"/>
              </a:ext>
            </a:extLst>
          </p:cNvPr>
          <p:cNvSpPr/>
          <p:nvPr/>
        </p:nvSpPr>
        <p:spPr>
          <a:xfrm>
            <a:off x="228600" y="0"/>
            <a:ext cx="708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5400" b="1" kern="1000" spc="-38" dirty="0">
                <a:ea typeface="Microsoft JhengHei" panose="020B0604030504040204" pitchFamily="34" charset="-120"/>
              </a:rPr>
              <a:t>Poverty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5400" b="1" kern="1000" spc="-38" dirty="0">
                <a:ea typeface="Microsoft JhengHei" panose="020B0604030504040204" pitchFamily="34" charset="-120"/>
              </a:rPr>
              <a:t>Illness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5400" b="1" kern="1000" spc="-38" dirty="0">
                <a:ea typeface="Microsoft JhengHei" panose="020B0604030504040204" pitchFamily="34" charset="-120"/>
              </a:rPr>
              <a:t>Losses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5400" b="1" kern="1000" spc="-38" dirty="0">
                <a:ea typeface="Microsoft JhengHei" panose="020B0604030504040204" pitchFamily="34" charset="-120"/>
              </a:rPr>
              <a:t>Abuse Failures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5400" b="1" kern="1000" spc="-38" dirty="0">
                <a:ea typeface="Microsoft JhengHei" panose="020B0604030504040204" pitchFamily="34" charset="-120"/>
              </a:rPr>
              <a:t>Turmoil</a:t>
            </a:r>
          </a:p>
        </p:txBody>
      </p:sp>
    </p:spTree>
    <p:extLst>
      <p:ext uri="{BB962C8B-B14F-4D97-AF65-F5344CB8AC3E}">
        <p14:creationId xmlns:p14="http://schemas.microsoft.com/office/powerpoint/2010/main" val="3714660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Like the holes in donuts, these deficiencies can make us better.</a:t>
            </a:r>
          </a:p>
        </p:txBody>
      </p:sp>
    </p:spTree>
    <p:extLst>
      <p:ext uri="{BB962C8B-B14F-4D97-AF65-F5344CB8AC3E}">
        <p14:creationId xmlns:p14="http://schemas.microsoft.com/office/powerpoint/2010/main" val="358475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What can these holes bring us?</a:t>
            </a:r>
          </a:p>
        </p:txBody>
      </p:sp>
    </p:spTree>
    <p:extLst>
      <p:ext uri="{BB962C8B-B14F-4D97-AF65-F5344CB8AC3E}">
        <p14:creationId xmlns:p14="http://schemas.microsoft.com/office/powerpoint/2010/main" val="2326764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Perseverance – Do not give up on yourself, others, and various things so easily.</a:t>
            </a:r>
          </a:p>
        </p:txBody>
      </p:sp>
    </p:spTree>
    <p:extLst>
      <p:ext uri="{BB962C8B-B14F-4D97-AF65-F5344CB8AC3E}">
        <p14:creationId xmlns:p14="http://schemas.microsoft.com/office/powerpoint/2010/main" val="1921650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1486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James 1:2-4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Consider it pure joy, my brothers and sisters, whenever you face trials of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many kinds, because you know that the testing of your faith produces perseverance.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 Let perseverance finish its work so that you may be mature and complete, not lacking anything.</a:t>
            </a:r>
          </a:p>
        </p:txBody>
      </p:sp>
    </p:spTree>
    <p:extLst>
      <p:ext uri="{BB962C8B-B14F-4D97-AF65-F5344CB8AC3E}">
        <p14:creationId xmlns:p14="http://schemas.microsoft.com/office/powerpoint/2010/main" val="1090490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many kinds, because you know that the testing of your faith produces perseverance.</a:t>
            </a:r>
          </a:p>
        </p:txBody>
      </p:sp>
    </p:spTree>
    <p:extLst>
      <p:ext uri="{BB962C8B-B14F-4D97-AF65-F5344CB8AC3E}">
        <p14:creationId xmlns:p14="http://schemas.microsoft.com/office/powerpoint/2010/main" val="1943962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900" b="1" kern="1000" spc="-38" dirty="0">
                <a:ea typeface="Microsoft JhengHei" panose="020B0604030504040204" pitchFamily="34" charset="-120"/>
              </a:rPr>
              <a:t>Let perseverance finish its work so that you may be mature and complete, not lacking anything.</a:t>
            </a:r>
          </a:p>
        </p:txBody>
      </p:sp>
    </p:spTree>
    <p:extLst>
      <p:ext uri="{BB962C8B-B14F-4D97-AF65-F5344CB8AC3E}">
        <p14:creationId xmlns:p14="http://schemas.microsoft.com/office/powerpoint/2010/main" val="227899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90500" y="0"/>
            <a:ext cx="6667500" cy="1671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“Go down to the potter’s house, and there I will give you my message.” 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I went down to the potter’s house, and I saw him working at the wheel. 4 But the pot he was shaping from the clay was marred in his hands;  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2817706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Endurance – Can endure the pain and still not lose faith and hope.</a:t>
            </a:r>
          </a:p>
        </p:txBody>
      </p:sp>
    </p:spTree>
    <p:extLst>
      <p:ext uri="{BB962C8B-B14F-4D97-AF65-F5344CB8AC3E}">
        <p14:creationId xmlns:p14="http://schemas.microsoft.com/office/powerpoint/2010/main" val="2843760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Romans 5:3-4 - Not only so, but we also glory in our sufferings, because we know that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suffering produces perseverance; perseverance, character; and character, hope.</a:t>
            </a:r>
          </a:p>
        </p:txBody>
      </p:sp>
    </p:spTree>
    <p:extLst>
      <p:ext uri="{BB962C8B-B14F-4D97-AF65-F5344CB8AC3E}">
        <p14:creationId xmlns:p14="http://schemas.microsoft.com/office/powerpoint/2010/main" val="2507944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suffering produces perseverance; perseverance, character; and character, hope.</a:t>
            </a:r>
          </a:p>
        </p:txBody>
      </p:sp>
    </p:spTree>
    <p:extLst>
      <p:ext uri="{BB962C8B-B14F-4D97-AF65-F5344CB8AC3E}">
        <p14:creationId xmlns:p14="http://schemas.microsoft.com/office/powerpoint/2010/main" val="148041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Faith &amp; reliance on God – Believe that God loves you and you can count on Him.</a:t>
            </a:r>
          </a:p>
        </p:txBody>
      </p:sp>
    </p:spTree>
    <p:extLst>
      <p:ext uri="{BB962C8B-B14F-4D97-AF65-F5344CB8AC3E}">
        <p14:creationId xmlns:p14="http://schemas.microsoft.com/office/powerpoint/2010/main" val="2928702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Philippians 4:13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 can do all this through Him who gives me strength.</a:t>
            </a:r>
          </a:p>
        </p:txBody>
      </p:sp>
    </p:spTree>
    <p:extLst>
      <p:ext uri="{BB962C8B-B14F-4D97-AF65-F5344CB8AC3E}">
        <p14:creationId xmlns:p14="http://schemas.microsoft.com/office/powerpoint/2010/main" val="2496835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1732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2 Corinthians 12:7-9</a:t>
            </a:r>
          </a:p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In order to keep me from becoming conceited, I was given a thorn in my flesh, </a:t>
            </a:r>
          </a:p>
          <a:p>
            <a:endParaRPr lang="en-US" altLang="zh-TW" sz="56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a messenger of Satan, to torment me. 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Three times I pleaded with the Lord to take it away from me.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 But he said to me, “My grace is sufficient for you, for my power is made perfect in weakness.” Therefore I will boast all the more gladly about my weaknesses, so that Christ’s power may rest on me.</a:t>
            </a:r>
          </a:p>
        </p:txBody>
      </p:sp>
    </p:spTree>
    <p:extLst>
      <p:ext uri="{BB962C8B-B14F-4D97-AF65-F5344CB8AC3E}">
        <p14:creationId xmlns:p14="http://schemas.microsoft.com/office/powerpoint/2010/main" val="716398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a messenger of Satan, to torment me. 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Three times I pleaded with the Lord to take it away from me.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817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But he said to me, “My grace is sufficient for you, for my power is made perfect in weakness.”</a:t>
            </a:r>
          </a:p>
        </p:txBody>
      </p:sp>
    </p:spTree>
    <p:extLst>
      <p:ext uri="{BB962C8B-B14F-4D97-AF65-F5344CB8AC3E}">
        <p14:creationId xmlns:p14="http://schemas.microsoft.com/office/powerpoint/2010/main" val="3050501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Therefore I will boast all the more gladly about my weaknesses, so that Christ’s power may rest on me.</a:t>
            </a:r>
          </a:p>
        </p:txBody>
      </p:sp>
    </p:spTree>
    <p:extLst>
      <p:ext uri="{BB962C8B-B14F-4D97-AF65-F5344CB8AC3E}">
        <p14:creationId xmlns:p14="http://schemas.microsoft.com/office/powerpoint/2010/main" val="2407568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Compassion &amp; encouragement to others – Healed people can best heal people.</a:t>
            </a:r>
          </a:p>
        </p:txBody>
      </p:sp>
    </p:spTree>
    <p:extLst>
      <p:ext uri="{BB962C8B-B14F-4D97-AF65-F5344CB8AC3E}">
        <p14:creationId xmlns:p14="http://schemas.microsoft.com/office/powerpoint/2010/main" val="36420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90500" y="0"/>
            <a:ext cx="6667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I went down to the potter’s house, and I saw him working at the wheel. </a:t>
            </a:r>
          </a:p>
        </p:txBody>
      </p:sp>
    </p:spTree>
    <p:extLst>
      <p:ext uri="{BB962C8B-B14F-4D97-AF65-F5344CB8AC3E}">
        <p14:creationId xmlns:p14="http://schemas.microsoft.com/office/powerpoint/2010/main" val="596627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story of the homeless and the dog…</a:t>
            </a:r>
          </a:p>
        </p:txBody>
      </p:sp>
    </p:spTree>
    <p:extLst>
      <p:ext uri="{BB962C8B-B14F-4D97-AF65-F5344CB8AC3E}">
        <p14:creationId xmlns:p14="http://schemas.microsoft.com/office/powerpoint/2010/main" val="2771542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Humility – We see ourselves as who we really are – imperfect beings who need God</a:t>
            </a:r>
          </a:p>
        </p:txBody>
      </p:sp>
    </p:spTree>
    <p:extLst>
      <p:ext uri="{BB962C8B-B14F-4D97-AF65-F5344CB8AC3E}">
        <p14:creationId xmlns:p14="http://schemas.microsoft.com/office/powerpoint/2010/main" val="2360301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1 Corinthians 1:28-29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God chose the lowly things of this world and the despised things --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and the things that are not -to nullify the things that are, so that no one may boast before him.</a:t>
            </a:r>
          </a:p>
        </p:txBody>
      </p:sp>
    </p:spTree>
    <p:extLst>
      <p:ext uri="{BB962C8B-B14F-4D97-AF65-F5344CB8AC3E}">
        <p14:creationId xmlns:p14="http://schemas.microsoft.com/office/powerpoint/2010/main" val="1557975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and the things that are not -- to nullify the things that are, so that no one may boast before him.</a:t>
            </a:r>
          </a:p>
        </p:txBody>
      </p:sp>
    </p:spTree>
    <p:extLst>
      <p:ext uri="{BB962C8B-B14F-4D97-AF65-F5344CB8AC3E}">
        <p14:creationId xmlns:p14="http://schemas.microsoft.com/office/powerpoint/2010/main" val="3189033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What can help us get those benefits?</a:t>
            </a:r>
          </a:p>
        </p:txBody>
      </p:sp>
    </p:spTree>
    <p:extLst>
      <p:ext uri="{BB962C8B-B14F-4D97-AF65-F5344CB8AC3E}">
        <p14:creationId xmlns:p14="http://schemas.microsoft.com/office/powerpoint/2010/main" val="1865798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Right Perspective: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See things as they really are – from God’s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650625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Our earthly life is only a test and a training ground</a:t>
            </a:r>
          </a:p>
        </p:txBody>
      </p:sp>
    </p:spTree>
    <p:extLst>
      <p:ext uri="{BB962C8B-B14F-4D97-AF65-F5344CB8AC3E}">
        <p14:creationId xmlns:p14="http://schemas.microsoft.com/office/powerpoint/2010/main" val="2294048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1560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Jeremiah 18:1-4</a:t>
            </a:r>
          </a:p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This is the word that came to Jeremiah from the Lord: “Go down to the potter’s house, and there </a:t>
            </a:r>
          </a:p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I will give you my message.”  So I went down to the potter’s house, and I saw him working at the wheel.  But the pot he was shaping from the clay was marred in his hands; 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1612254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I will give you my message.”  So I went down to the potter’s house, and I saw him working at the wheel.  But the pot he was</a:t>
            </a:r>
          </a:p>
        </p:txBody>
      </p:sp>
    </p:spTree>
    <p:extLst>
      <p:ext uri="{BB962C8B-B14F-4D97-AF65-F5344CB8AC3E}">
        <p14:creationId xmlns:p14="http://schemas.microsoft.com/office/powerpoint/2010/main" val="4034784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shaping from the clay was marred in his hands; 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417538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90500" y="0"/>
            <a:ext cx="66675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But the pot he was shaping from the clay was marred in his hands; 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2574020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Earthly life is illusionary and temporary.  Afterlife is real and eternal.</a:t>
            </a:r>
          </a:p>
        </p:txBody>
      </p:sp>
    </p:spTree>
    <p:extLst>
      <p:ext uri="{BB962C8B-B14F-4D97-AF65-F5344CB8AC3E}">
        <p14:creationId xmlns:p14="http://schemas.microsoft.com/office/powerpoint/2010/main" val="1856280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2 Corinthians 4:16-17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Therefore we do not lose heart. Though outwardly we are wasting away, yet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inwardly we are being renewed day by day. For our light and momentary troubles are achieving for us an eternal glory that far outweighs them all.</a:t>
            </a:r>
          </a:p>
        </p:txBody>
      </p:sp>
    </p:spTree>
    <p:extLst>
      <p:ext uri="{BB962C8B-B14F-4D97-AF65-F5344CB8AC3E}">
        <p14:creationId xmlns:p14="http://schemas.microsoft.com/office/powerpoint/2010/main" val="2439798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inwardly we are being renewed day by day. For our light and momentary troubles are</a:t>
            </a:r>
          </a:p>
        </p:txBody>
      </p:sp>
    </p:spTree>
    <p:extLst>
      <p:ext uri="{BB962C8B-B14F-4D97-AF65-F5344CB8AC3E}">
        <p14:creationId xmlns:p14="http://schemas.microsoft.com/office/powerpoint/2010/main" val="416977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achieving for us an eternal glory that far outweighs them all.</a:t>
            </a:r>
          </a:p>
        </p:txBody>
      </p:sp>
    </p:spTree>
    <p:extLst>
      <p:ext uri="{BB962C8B-B14F-4D97-AF65-F5344CB8AC3E}">
        <p14:creationId xmlns:p14="http://schemas.microsoft.com/office/powerpoint/2010/main" val="2521461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Right Attitude – Face these with joy and hope, not anger or sadness</a:t>
            </a:r>
            <a:endParaRPr lang="zh-TW" altLang="en-US" sz="6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6656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Contentment – Be happy with what you have and not be envious of others</a:t>
            </a:r>
          </a:p>
        </p:txBody>
      </p:sp>
    </p:spTree>
    <p:extLst>
      <p:ext uri="{BB962C8B-B14F-4D97-AF65-F5344CB8AC3E}">
        <p14:creationId xmlns:p14="http://schemas.microsoft.com/office/powerpoint/2010/main" val="1532791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2779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Philippians 4:10-13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 rejoiced greatly in the Lord that at last you renewed your concern for me.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Indeed, you were concerned, but you had no opportunity to show it. 11 I am not saying this because I am in need, for I have learned to be content whatever the circumstances. 12 I know what it is to be in need, and I know what it is to have plenty. I have learned the secret of being content in any and every situation, whether well fed or hungry, whether living in plenty or in want. I can do all this through him who gives me strength.</a:t>
            </a:r>
          </a:p>
        </p:txBody>
      </p:sp>
    </p:spTree>
    <p:extLst>
      <p:ext uri="{BB962C8B-B14F-4D97-AF65-F5344CB8AC3E}">
        <p14:creationId xmlns:p14="http://schemas.microsoft.com/office/powerpoint/2010/main" val="260010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Indeed, you were concerned, but you had no opportunity to show it.  I am not saying this because</a:t>
            </a:r>
          </a:p>
        </p:txBody>
      </p:sp>
    </p:spTree>
    <p:extLst>
      <p:ext uri="{BB962C8B-B14F-4D97-AF65-F5344CB8AC3E}">
        <p14:creationId xmlns:p14="http://schemas.microsoft.com/office/powerpoint/2010/main" val="30660124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 am in need, for I have learned to be content whatever the circumstances.  I know what it is to</a:t>
            </a:r>
          </a:p>
        </p:txBody>
      </p:sp>
    </p:spTree>
    <p:extLst>
      <p:ext uri="{BB962C8B-B14F-4D97-AF65-F5344CB8AC3E}">
        <p14:creationId xmlns:p14="http://schemas.microsoft.com/office/powerpoint/2010/main" val="6127226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be in need, and I know what it is to have plenty. I have learned the secret of being content in</a:t>
            </a:r>
          </a:p>
        </p:txBody>
      </p:sp>
    </p:spTree>
    <p:extLst>
      <p:ext uri="{BB962C8B-B14F-4D97-AF65-F5344CB8AC3E}">
        <p14:creationId xmlns:p14="http://schemas.microsoft.com/office/powerpoint/2010/main" val="375974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34514060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any and every situation, whether well fed or hungry, whether living in plenty or in want. </a:t>
            </a:r>
          </a:p>
        </p:txBody>
      </p:sp>
    </p:spTree>
    <p:extLst>
      <p:ext uri="{BB962C8B-B14F-4D97-AF65-F5344CB8AC3E}">
        <p14:creationId xmlns:p14="http://schemas.microsoft.com/office/powerpoint/2010/main" val="3507379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 can do all this through him who gives me strength.</a:t>
            </a:r>
          </a:p>
        </p:txBody>
      </p:sp>
    </p:spTree>
    <p:extLst>
      <p:ext uri="{BB962C8B-B14F-4D97-AF65-F5344CB8AC3E}">
        <p14:creationId xmlns:p14="http://schemas.microsoft.com/office/powerpoint/2010/main" val="29386400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Hope – helps us endure and keep our faith</a:t>
            </a:r>
          </a:p>
        </p:txBody>
      </p:sp>
    </p:spTree>
    <p:extLst>
      <p:ext uri="{BB962C8B-B14F-4D97-AF65-F5344CB8AC3E}">
        <p14:creationId xmlns:p14="http://schemas.microsoft.com/office/powerpoint/2010/main" val="41004088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Faith – Believe that God has the best intention for you</a:t>
            </a:r>
          </a:p>
        </p:txBody>
      </p:sp>
    </p:spTree>
    <p:extLst>
      <p:ext uri="{BB962C8B-B14F-4D97-AF65-F5344CB8AC3E}">
        <p14:creationId xmlns:p14="http://schemas.microsoft.com/office/powerpoint/2010/main" val="36888576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Romans 8:28 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And we know that in all things God works for the good of those who love him,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who have been called according to his purpose.</a:t>
            </a:r>
          </a:p>
        </p:txBody>
      </p:sp>
    </p:spTree>
    <p:extLst>
      <p:ext uri="{BB962C8B-B14F-4D97-AF65-F5344CB8AC3E}">
        <p14:creationId xmlns:p14="http://schemas.microsoft.com/office/powerpoint/2010/main" val="234363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who have been called according to his purpose.</a:t>
            </a:r>
          </a:p>
        </p:txBody>
      </p:sp>
    </p:spTree>
    <p:extLst>
      <p:ext uri="{BB962C8B-B14F-4D97-AF65-F5344CB8AC3E}">
        <p14:creationId xmlns:p14="http://schemas.microsoft.com/office/powerpoint/2010/main" val="29022126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Jeremiah 29:11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“For I know the plans I have for you,” declares the Lord,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“plans to prosper you and not to harm you, plans to give you hope and a future.</a:t>
            </a:r>
          </a:p>
        </p:txBody>
      </p:sp>
    </p:spTree>
    <p:extLst>
      <p:ext uri="{BB962C8B-B14F-4D97-AF65-F5344CB8AC3E}">
        <p14:creationId xmlns:p14="http://schemas.microsoft.com/office/powerpoint/2010/main" val="3079280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“plans to prosper you and not to harm you, plans to give you hope and a future.”</a:t>
            </a:r>
          </a:p>
        </p:txBody>
      </p:sp>
    </p:spTree>
    <p:extLst>
      <p:ext uri="{BB962C8B-B14F-4D97-AF65-F5344CB8AC3E}">
        <p14:creationId xmlns:p14="http://schemas.microsoft.com/office/powerpoint/2010/main" val="3668875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Believe that God’s timing and methods are better than yours.</a:t>
            </a:r>
          </a:p>
        </p:txBody>
      </p:sp>
    </p:spTree>
    <p:extLst>
      <p:ext uri="{BB962C8B-B14F-4D97-AF65-F5344CB8AC3E}">
        <p14:creationId xmlns:p14="http://schemas.microsoft.com/office/powerpoint/2010/main" val="31231818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Next four sermons – how to overcome adversity.</a:t>
            </a:r>
          </a:p>
        </p:txBody>
      </p:sp>
    </p:spTree>
    <p:extLst>
      <p:ext uri="{BB962C8B-B14F-4D97-AF65-F5344CB8AC3E}">
        <p14:creationId xmlns:p14="http://schemas.microsoft.com/office/powerpoint/2010/main" val="179215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4E6-1080-4EB5-92AA-AACB419E980F}"/>
              </a:ext>
            </a:extLst>
          </p:cNvPr>
          <p:cNvSpPr/>
          <p:nvPr/>
        </p:nvSpPr>
        <p:spPr>
          <a:xfrm>
            <a:off x="229743" y="742950"/>
            <a:ext cx="63985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7000" b="1" dirty="0">
                <a:ea typeface="Microsoft JhengHei" panose="020B0604030504040204" pitchFamily="34" charset="-120"/>
              </a:rPr>
              <a:t>The Donuts Allegory</a:t>
            </a:r>
          </a:p>
        </p:txBody>
      </p:sp>
    </p:spTree>
    <p:extLst>
      <p:ext uri="{BB962C8B-B14F-4D97-AF65-F5344CB8AC3E}">
        <p14:creationId xmlns:p14="http://schemas.microsoft.com/office/powerpoint/2010/main" val="3242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How to make donuts?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1. Flour mixed with water, yeast, salt, sugar, egg and oil</a:t>
            </a:r>
          </a:p>
        </p:txBody>
      </p:sp>
    </p:spTree>
    <p:extLst>
      <p:ext uri="{BB962C8B-B14F-4D97-AF65-F5344CB8AC3E}">
        <p14:creationId xmlns:p14="http://schemas.microsoft.com/office/powerpoint/2010/main" val="384231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When flour is mixed with water, it turns into the elastic gluten when kneaded.</a:t>
            </a:r>
          </a:p>
        </p:txBody>
      </p:sp>
    </p:spTree>
    <p:extLst>
      <p:ext uri="{BB962C8B-B14F-4D97-AF65-F5344CB8AC3E}">
        <p14:creationId xmlns:p14="http://schemas.microsoft.com/office/powerpoint/2010/main" val="161864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18264</TotalTime>
  <Words>1548</Words>
  <Application>Microsoft Office PowerPoint</Application>
  <PresentationFormat>Custom</PresentationFormat>
  <Paragraphs>170</Paragraphs>
  <Slides>69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 of Life Chinese Ministry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 Huang</cp:lastModifiedBy>
  <cp:revision>1136</cp:revision>
  <cp:lastPrinted>2017-09-16T17:38:24Z</cp:lastPrinted>
  <dcterms:created xsi:type="dcterms:W3CDTF">2005-06-09T01:58:34Z</dcterms:created>
  <dcterms:modified xsi:type="dcterms:W3CDTF">2023-06-06T14:50:02Z</dcterms:modified>
</cp:coreProperties>
</file>