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61"/>
  </p:notesMasterIdLst>
  <p:handoutMasterIdLst>
    <p:handoutMasterId r:id="rId62"/>
  </p:handoutMasterIdLst>
  <p:sldIdLst>
    <p:sldId id="1198" r:id="rId2"/>
    <p:sldId id="1671" r:id="rId3"/>
    <p:sldId id="1762" r:id="rId4"/>
    <p:sldId id="1763" r:id="rId5"/>
    <p:sldId id="1662" r:id="rId6"/>
    <p:sldId id="1231" r:id="rId7"/>
    <p:sldId id="1426" r:id="rId8"/>
    <p:sldId id="1669" r:id="rId9"/>
    <p:sldId id="1429" r:id="rId10"/>
    <p:sldId id="1668" r:id="rId11"/>
    <p:sldId id="1436" r:id="rId12"/>
    <p:sldId id="1667" r:id="rId13"/>
    <p:sldId id="1665" r:id="rId14"/>
    <p:sldId id="1666" r:id="rId15"/>
    <p:sldId id="1438" r:id="rId16"/>
    <p:sldId id="1664" r:id="rId17"/>
    <p:sldId id="1441" r:id="rId18"/>
    <p:sldId id="1670" r:id="rId19"/>
    <p:sldId id="1444" r:id="rId20"/>
    <p:sldId id="1447" r:id="rId21"/>
    <p:sldId id="1450" r:id="rId22"/>
    <p:sldId id="1453" r:id="rId23"/>
    <p:sldId id="1800" r:id="rId24"/>
    <p:sldId id="1456" r:id="rId25"/>
    <p:sldId id="1769" r:id="rId26"/>
    <p:sldId id="1459" r:id="rId27"/>
    <p:sldId id="1462" r:id="rId28"/>
    <p:sldId id="1465" r:id="rId29"/>
    <p:sldId id="1468" r:id="rId30"/>
    <p:sldId id="1471" r:id="rId31"/>
    <p:sldId id="1474" r:id="rId32"/>
    <p:sldId id="1773" r:id="rId33"/>
    <p:sldId id="1774" r:id="rId34"/>
    <p:sldId id="1775" r:id="rId35"/>
    <p:sldId id="1477" r:id="rId36"/>
    <p:sldId id="1484" r:id="rId37"/>
    <p:sldId id="1486" r:id="rId38"/>
    <p:sldId id="1489" r:id="rId39"/>
    <p:sldId id="1780" r:id="rId40"/>
    <p:sldId id="1493" r:id="rId41"/>
    <p:sldId id="1495" r:id="rId42"/>
    <p:sldId id="1663" r:id="rId43"/>
    <p:sldId id="1501" r:id="rId44"/>
    <p:sldId id="1783" r:id="rId45"/>
    <p:sldId id="1498" r:id="rId46"/>
    <p:sldId id="1504" r:id="rId47"/>
    <p:sldId id="1784" r:id="rId48"/>
    <p:sldId id="1799" r:id="rId49"/>
    <p:sldId id="1510" r:id="rId50"/>
    <p:sldId id="1513" r:id="rId51"/>
    <p:sldId id="1792" r:id="rId52"/>
    <p:sldId id="1793" r:id="rId53"/>
    <p:sldId id="1794" r:id="rId54"/>
    <p:sldId id="1517" r:id="rId55"/>
    <p:sldId id="1520" r:id="rId56"/>
    <p:sldId id="1522" r:id="rId57"/>
    <p:sldId id="1525" r:id="rId58"/>
    <p:sldId id="1529" r:id="rId59"/>
    <p:sldId id="1532" r:id="rId60"/>
  </p:sldIdLst>
  <p:sldSz cx="6858000" cy="51435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cripture" id="{488EBD6D-5F87-4696-893D-93BD670DC48B}">
          <p14:sldIdLst>
            <p14:sldId id="1198"/>
            <p14:sldId id="1671"/>
            <p14:sldId id="1762"/>
            <p14:sldId id="1763"/>
          </p14:sldIdLst>
        </p14:section>
        <p14:section name="Sermon" id="{9DD274D4-3373-40D3-8882-DED17E52A457}">
          <p14:sldIdLst>
            <p14:sldId id="1662"/>
            <p14:sldId id="1231"/>
            <p14:sldId id="1426"/>
            <p14:sldId id="1669"/>
            <p14:sldId id="1429"/>
            <p14:sldId id="1668"/>
            <p14:sldId id="1436"/>
            <p14:sldId id="1667"/>
            <p14:sldId id="1665"/>
            <p14:sldId id="1666"/>
            <p14:sldId id="1438"/>
            <p14:sldId id="1664"/>
            <p14:sldId id="1441"/>
            <p14:sldId id="1670"/>
            <p14:sldId id="1444"/>
            <p14:sldId id="1447"/>
            <p14:sldId id="1450"/>
            <p14:sldId id="1453"/>
            <p14:sldId id="1800"/>
            <p14:sldId id="1456"/>
            <p14:sldId id="1769"/>
            <p14:sldId id="1459"/>
            <p14:sldId id="1462"/>
            <p14:sldId id="1465"/>
            <p14:sldId id="1468"/>
            <p14:sldId id="1471"/>
            <p14:sldId id="1474"/>
            <p14:sldId id="1773"/>
            <p14:sldId id="1774"/>
            <p14:sldId id="1775"/>
            <p14:sldId id="1477"/>
            <p14:sldId id="1484"/>
            <p14:sldId id="1486"/>
            <p14:sldId id="1489"/>
            <p14:sldId id="1780"/>
            <p14:sldId id="1493"/>
            <p14:sldId id="1495"/>
            <p14:sldId id="1663"/>
            <p14:sldId id="1501"/>
            <p14:sldId id="1783"/>
            <p14:sldId id="1498"/>
            <p14:sldId id="1504"/>
            <p14:sldId id="1784"/>
            <p14:sldId id="1799"/>
            <p14:sldId id="1510"/>
            <p14:sldId id="1513"/>
            <p14:sldId id="1792"/>
            <p14:sldId id="1793"/>
            <p14:sldId id="1794"/>
            <p14:sldId id="1517"/>
            <p14:sldId id="1520"/>
            <p14:sldId id="1522"/>
            <p14:sldId id="1525"/>
            <p14:sldId id="1529"/>
            <p14:sldId id="1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FF66FF"/>
    <a:srgbClr val="F65E0A"/>
    <a:srgbClr val="99FF33"/>
    <a:srgbClr val="CABBDD"/>
    <a:srgbClr val="FF5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249" autoAdjust="0"/>
  </p:normalViewPr>
  <p:slideViewPr>
    <p:cSldViewPr>
      <p:cViewPr varScale="1">
        <p:scale>
          <a:sx n="152" d="100"/>
          <a:sy n="152" d="100"/>
        </p:scale>
        <p:origin x="1398" y="162"/>
      </p:cViewPr>
      <p:guideLst>
        <p:guide orient="horz" pos="2160"/>
        <p:guide pos="216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Huang" userId="7522906efeb502a4" providerId="LiveId" clId="{94281396-0960-4D8A-B0E3-E97A64F3BEA6}"/>
    <pc:docChg chg="custSel delSld modSld sldOrd modSection">
      <pc:chgData name="George Huang" userId="7522906efeb502a4" providerId="LiveId" clId="{94281396-0960-4D8A-B0E3-E97A64F3BEA6}" dt="2023-06-06T14:54:09.625" v="31" actId="6549"/>
      <pc:docMkLst>
        <pc:docMk/>
      </pc:docMkLst>
      <pc:sldChg chg="modSp mod">
        <pc:chgData name="George Huang" userId="7522906efeb502a4" providerId="LiveId" clId="{94281396-0960-4D8A-B0E3-E97A64F3BEA6}" dt="2023-06-06T14:52:28.818" v="13" actId="255"/>
        <pc:sldMkLst>
          <pc:docMk/>
          <pc:sldMk cId="1808824990" sldId="1198"/>
        </pc:sldMkLst>
        <pc:spChg chg="mod">
          <ac:chgData name="George Huang" userId="7522906efeb502a4" providerId="LiveId" clId="{94281396-0960-4D8A-B0E3-E97A64F3BEA6}" dt="2023-06-06T14:52:28.818" v="13" actId="255"/>
          <ac:spMkLst>
            <pc:docMk/>
            <pc:sldMk cId="1808824990" sldId="1198"/>
            <ac:spMk id="2" creationId="{EACD94E6-1080-4EB5-92AA-AACB419E980F}"/>
          </ac:spMkLst>
        </pc:spChg>
      </pc:sldChg>
      <pc:sldChg chg="modSp del mod">
        <pc:chgData name="George Huang" userId="7522906efeb502a4" providerId="LiveId" clId="{94281396-0960-4D8A-B0E3-E97A64F3BEA6}" dt="2023-06-06T14:52:33.123" v="14" actId="47"/>
        <pc:sldMkLst>
          <pc:docMk/>
          <pc:sldMk cId="2354936113" sldId="1199"/>
        </pc:sldMkLst>
        <pc:spChg chg="mod">
          <ac:chgData name="George Huang" userId="7522906efeb502a4" providerId="LiveId" clId="{94281396-0960-4D8A-B0E3-E97A64F3BEA6}" dt="2023-06-06T14:52:01.018" v="8" actId="21"/>
          <ac:spMkLst>
            <pc:docMk/>
            <pc:sldMk cId="2354936113" sldId="1199"/>
            <ac:spMk id="2" creationId="{EACD94E6-1080-4EB5-92AA-AACB419E980F}"/>
          </ac:spMkLst>
        </pc:spChg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3842313572" sldId="1424"/>
        </pc:sldMkLst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1618640151" sldId="1427"/>
        </pc:sldMkLst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1792042203" sldId="1433"/>
        </pc:sldMkLst>
      </pc:sldChg>
      <pc:sldChg chg="modSp mod">
        <pc:chgData name="George Huang" userId="7522906efeb502a4" providerId="LiveId" clId="{94281396-0960-4D8A-B0E3-E97A64F3BEA6}" dt="2023-06-06T14:52:56.044" v="18" actId="20577"/>
        <pc:sldMkLst>
          <pc:docMk/>
          <pc:sldMk cId="1953876404" sldId="1436"/>
        </pc:sldMkLst>
        <pc:spChg chg="mod">
          <ac:chgData name="George Huang" userId="7522906efeb502a4" providerId="LiveId" clId="{94281396-0960-4D8A-B0E3-E97A64F3BEA6}" dt="2023-06-06T14:52:56.044" v="18" actId="20577"/>
          <ac:spMkLst>
            <pc:docMk/>
            <pc:sldMk cId="1953876404" sldId="1436"/>
            <ac:spMk id="3" creationId="{2342F707-955D-43C1-BADD-9089D2C87047}"/>
          </ac:spMkLst>
        </pc:spChg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1023103335" sldId="1439"/>
        </pc:sldMkLst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3956743784" sldId="1442"/>
        </pc:sldMkLst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2054649135" sldId="1445"/>
        </pc:sldMkLst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3215147517" sldId="1448"/>
        </pc:sldMkLst>
      </pc:sldChg>
      <pc:sldChg chg="delSp modSp mod">
        <pc:chgData name="George Huang" userId="7522906efeb502a4" providerId="LiveId" clId="{94281396-0960-4D8A-B0E3-E97A64F3BEA6}" dt="2023-06-06T14:53:23.379" v="23" actId="14100"/>
        <pc:sldMkLst>
          <pc:docMk/>
          <pc:sldMk cId="3714660228" sldId="1450"/>
        </pc:sldMkLst>
        <pc:spChg chg="mod">
          <ac:chgData name="George Huang" userId="7522906efeb502a4" providerId="LiveId" clId="{94281396-0960-4D8A-B0E3-E97A64F3BEA6}" dt="2023-06-06T14:53:23.379" v="23" actId="14100"/>
          <ac:spMkLst>
            <pc:docMk/>
            <pc:sldMk cId="3714660228" sldId="1450"/>
            <ac:spMk id="3" creationId="{2342F707-955D-43C1-BADD-9089D2C87047}"/>
          </ac:spMkLst>
        </pc:spChg>
        <pc:spChg chg="del mod">
          <ac:chgData name="George Huang" userId="7522906efeb502a4" providerId="LiveId" clId="{94281396-0960-4D8A-B0E3-E97A64F3BEA6}" dt="2023-06-06T14:53:14.064" v="21" actId="478"/>
          <ac:spMkLst>
            <pc:docMk/>
            <pc:sldMk cId="3714660228" sldId="1450"/>
            <ac:spMk id="4" creationId="{8066C393-AA9E-4A45-B11E-7CA4F7BA0C1C}"/>
          </ac:spMkLst>
        </pc:spChg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3584753907" sldId="1454"/>
        </pc:sldMkLst>
      </pc:sldChg>
      <pc:sldChg chg="del">
        <pc:chgData name="George Huang" userId="7522906efeb502a4" providerId="LiveId" clId="{94281396-0960-4D8A-B0E3-E97A64F3BEA6}" dt="2023-06-06T14:51:14.739" v="5" actId="47"/>
        <pc:sldMkLst>
          <pc:docMk/>
          <pc:sldMk cId="1921650846" sldId="1457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1090490749" sldId="1460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2843760727" sldId="1463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2507944497" sldId="1466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2928702835" sldId="1469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2496835752" sldId="1472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716398172" sldId="1475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364200495" sldId="1478"/>
        </pc:sldMkLst>
      </pc:sldChg>
      <pc:sldChg chg="modSp mod">
        <pc:chgData name="George Huang" userId="7522906efeb502a4" providerId="LiveId" clId="{94281396-0960-4D8A-B0E3-E97A64F3BEA6}" dt="2023-06-06T14:53:37.564" v="25" actId="6549"/>
        <pc:sldMkLst>
          <pc:docMk/>
          <pc:sldMk cId="2771542774" sldId="1484"/>
        </pc:sldMkLst>
        <pc:spChg chg="mod">
          <ac:chgData name="George Huang" userId="7522906efeb502a4" providerId="LiveId" clId="{94281396-0960-4D8A-B0E3-E97A64F3BEA6}" dt="2023-06-06T14:53:37.564" v="25" actId="6549"/>
          <ac:spMkLst>
            <pc:docMk/>
            <pc:sldMk cId="2771542774" sldId="1484"/>
            <ac:spMk id="3" creationId="{2342F707-955D-43C1-BADD-9089D2C87047}"/>
          </ac:spMkLst>
        </pc:spChg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2360301158" sldId="1487"/>
        </pc:sldMkLst>
      </pc:sldChg>
      <pc:sldChg chg="del">
        <pc:chgData name="George Huang" userId="7522906efeb502a4" providerId="LiveId" clId="{94281396-0960-4D8A-B0E3-E97A64F3BEA6}" dt="2023-06-06T14:51:54.199" v="7" actId="47"/>
        <pc:sldMkLst>
          <pc:docMk/>
          <pc:sldMk cId="1557975892" sldId="1490"/>
        </pc:sldMkLst>
      </pc:sldChg>
      <pc:sldChg chg="modSp mod">
        <pc:chgData name="George Huang" userId="7522906efeb502a4" providerId="LiveId" clId="{94281396-0960-4D8A-B0E3-E97A64F3BEA6}" dt="2023-06-06T14:53:43.647" v="26" actId="6549"/>
        <pc:sldMkLst>
          <pc:docMk/>
          <pc:sldMk cId="1865798218" sldId="1493"/>
        </pc:sldMkLst>
        <pc:spChg chg="mod">
          <ac:chgData name="George Huang" userId="7522906efeb502a4" providerId="LiveId" clId="{94281396-0960-4D8A-B0E3-E97A64F3BEA6}" dt="2023-06-06T14:53:43.647" v="26" actId="6549"/>
          <ac:spMkLst>
            <pc:docMk/>
            <pc:sldMk cId="1865798218" sldId="1493"/>
            <ac:spMk id="3" creationId="{2342F707-955D-43C1-BADD-9089D2C87047}"/>
          </ac:spMkLst>
        </pc:spChg>
      </pc:sldChg>
      <pc:sldChg chg="del">
        <pc:chgData name="George Huang" userId="7522906efeb502a4" providerId="LiveId" clId="{94281396-0960-4D8A-B0E3-E97A64F3BEA6}" dt="2023-06-06T14:51:54.199" v="7" actId="47"/>
        <pc:sldMkLst>
          <pc:docMk/>
          <pc:sldMk cId="2650625511" sldId="1496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1856280717" sldId="1499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1612254568" sldId="1502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2439798185" sldId="1505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1532791334" sldId="1511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260010017" sldId="1514"/>
        </pc:sldMkLst>
      </pc:sldChg>
      <pc:sldChg chg="modSp mod">
        <pc:chgData name="George Huang" userId="7522906efeb502a4" providerId="LiveId" clId="{94281396-0960-4D8A-B0E3-E97A64F3BEA6}" dt="2023-06-06T14:53:57.969" v="28" actId="6549"/>
        <pc:sldMkLst>
          <pc:docMk/>
          <pc:sldMk cId="4100408861" sldId="1517"/>
        </pc:sldMkLst>
        <pc:spChg chg="mod">
          <ac:chgData name="George Huang" userId="7522906efeb502a4" providerId="LiveId" clId="{94281396-0960-4D8A-B0E3-E97A64F3BEA6}" dt="2023-06-06T14:53:57.969" v="28" actId="6549"/>
          <ac:spMkLst>
            <pc:docMk/>
            <pc:sldMk cId="4100408861" sldId="1517"/>
            <ac:spMk id="3" creationId="{2342F707-955D-43C1-BADD-9089D2C87047}"/>
          </ac:spMkLst>
        </pc:spChg>
      </pc:sldChg>
      <pc:sldChg chg="modSp mod">
        <pc:chgData name="George Huang" userId="7522906efeb502a4" providerId="LiveId" clId="{94281396-0960-4D8A-B0E3-E97A64F3BEA6}" dt="2023-06-06T14:54:01.693" v="29" actId="6549"/>
        <pc:sldMkLst>
          <pc:docMk/>
          <pc:sldMk cId="3688857670" sldId="1520"/>
        </pc:sldMkLst>
        <pc:spChg chg="mod">
          <ac:chgData name="George Huang" userId="7522906efeb502a4" providerId="LiveId" clId="{94281396-0960-4D8A-B0E3-E97A64F3BEA6}" dt="2023-06-06T14:54:01.693" v="29" actId="6549"/>
          <ac:spMkLst>
            <pc:docMk/>
            <pc:sldMk cId="3688857670" sldId="1520"/>
            <ac:spMk id="3" creationId="{2342F707-955D-43C1-BADD-9089D2C87047}"/>
          </ac:spMkLst>
        </pc:spChg>
      </pc:sldChg>
      <pc:sldChg chg="del ord">
        <pc:chgData name="George Huang" userId="7522906efeb502a4" providerId="LiveId" clId="{94281396-0960-4D8A-B0E3-E97A64F3BEA6}" dt="2023-06-06T14:50:33.695" v="2" actId="47"/>
        <pc:sldMkLst>
          <pc:docMk/>
          <pc:sldMk cId="234363304" sldId="1523"/>
        </pc:sldMkLst>
      </pc:sldChg>
      <pc:sldChg chg="del ord">
        <pc:chgData name="George Huang" userId="7522906efeb502a4" providerId="LiveId" clId="{94281396-0960-4D8A-B0E3-E97A64F3BEA6}" dt="2023-06-06T14:50:33.695" v="2" actId="47"/>
        <pc:sldMkLst>
          <pc:docMk/>
          <pc:sldMk cId="307928012" sldId="1526"/>
        </pc:sldMkLst>
      </pc:sldChg>
      <pc:sldChg chg="modSp mod">
        <pc:chgData name="George Huang" userId="7522906efeb502a4" providerId="LiveId" clId="{94281396-0960-4D8A-B0E3-E97A64F3BEA6}" dt="2023-06-06T14:54:06.320" v="30" actId="6549"/>
        <pc:sldMkLst>
          <pc:docMk/>
          <pc:sldMk cId="3123181883" sldId="1529"/>
        </pc:sldMkLst>
        <pc:spChg chg="mod">
          <ac:chgData name="George Huang" userId="7522906efeb502a4" providerId="LiveId" clId="{94281396-0960-4D8A-B0E3-E97A64F3BEA6}" dt="2023-06-06T14:54:06.320" v="30" actId="6549"/>
          <ac:spMkLst>
            <pc:docMk/>
            <pc:sldMk cId="3123181883" sldId="1529"/>
            <ac:spMk id="3" creationId="{2342F707-955D-43C1-BADD-9089D2C87047}"/>
          </ac:spMkLst>
        </pc:spChg>
      </pc:sldChg>
      <pc:sldChg chg="modSp mod">
        <pc:chgData name="George Huang" userId="7522906efeb502a4" providerId="LiveId" clId="{94281396-0960-4D8A-B0E3-E97A64F3BEA6}" dt="2023-06-06T14:54:09.625" v="31" actId="6549"/>
        <pc:sldMkLst>
          <pc:docMk/>
          <pc:sldMk cId="1792151651" sldId="1532"/>
        </pc:sldMkLst>
        <pc:spChg chg="mod">
          <ac:chgData name="George Huang" userId="7522906efeb502a4" providerId="LiveId" clId="{94281396-0960-4D8A-B0E3-E97A64F3BEA6}" dt="2023-06-06T14:54:09.625" v="31" actId="6549"/>
          <ac:spMkLst>
            <pc:docMk/>
            <pc:sldMk cId="1792151651" sldId="1532"/>
            <ac:spMk id="3" creationId="{2342F707-955D-43C1-BADD-9089D2C87047}"/>
          </ac:spMkLst>
        </pc:spChg>
      </pc:sldChg>
      <pc:sldChg chg="modSp mod">
        <pc:chgData name="George Huang" userId="7522906efeb502a4" providerId="LiveId" clId="{94281396-0960-4D8A-B0E3-E97A64F3BEA6}" dt="2023-06-06T14:52:45.692" v="16" actId="20577"/>
        <pc:sldMkLst>
          <pc:docMk/>
          <pc:sldMk cId="32424040" sldId="1662"/>
        </pc:sldMkLst>
        <pc:spChg chg="mod">
          <ac:chgData name="George Huang" userId="7522906efeb502a4" providerId="LiveId" clId="{94281396-0960-4D8A-B0E3-E97A64F3BEA6}" dt="2023-06-06T14:52:45.692" v="16" actId="20577"/>
          <ac:spMkLst>
            <pc:docMk/>
            <pc:sldMk cId="32424040" sldId="1662"/>
            <ac:spMk id="2" creationId="{EACD94E6-1080-4EB5-92AA-AACB419E980F}"/>
          </ac:spMkLst>
        </pc:spChg>
      </pc:sldChg>
      <pc:sldChg chg="modSp mod">
        <pc:chgData name="George Huang" userId="7522906efeb502a4" providerId="LiveId" clId="{94281396-0960-4D8A-B0E3-E97A64F3BEA6}" dt="2023-06-06T14:53:48.610" v="27" actId="6549"/>
        <pc:sldMkLst>
          <pc:docMk/>
          <pc:sldMk cId="2294048571" sldId="1663"/>
        </pc:sldMkLst>
        <pc:spChg chg="mod">
          <ac:chgData name="George Huang" userId="7522906efeb502a4" providerId="LiveId" clId="{94281396-0960-4D8A-B0E3-E97A64F3BEA6}" dt="2023-06-06T14:53:48.610" v="27" actId="6549"/>
          <ac:spMkLst>
            <pc:docMk/>
            <pc:sldMk cId="2294048571" sldId="1663"/>
            <ac:spMk id="3" creationId="{2342F707-955D-43C1-BADD-9089D2C87047}"/>
          </ac:spMkLst>
        </pc:spChg>
      </pc:sldChg>
      <pc:sldChg chg="modSp mod">
        <pc:chgData name="George Huang" userId="7522906efeb502a4" providerId="LiveId" clId="{94281396-0960-4D8A-B0E3-E97A64F3BEA6}" dt="2023-06-06T14:53:01.390" v="19" actId="6549"/>
        <pc:sldMkLst>
          <pc:docMk/>
          <pc:sldMk cId="2185534728" sldId="1665"/>
        </pc:sldMkLst>
        <pc:spChg chg="mod">
          <ac:chgData name="George Huang" userId="7522906efeb502a4" providerId="LiveId" clId="{94281396-0960-4D8A-B0E3-E97A64F3BEA6}" dt="2023-06-06T14:53:01.390" v="19" actId="6549"/>
          <ac:spMkLst>
            <pc:docMk/>
            <pc:sldMk cId="2185534728" sldId="1665"/>
            <ac:spMk id="3" creationId="{2342F707-955D-43C1-BADD-9089D2C87047}"/>
          </ac:spMkLst>
        </pc:spChg>
      </pc:sldChg>
      <pc:sldChg chg="del">
        <pc:chgData name="George Huang" userId="7522906efeb502a4" providerId="LiveId" clId="{94281396-0960-4D8A-B0E3-E97A64F3BEA6}" dt="2023-06-06T14:51:00.311" v="4" actId="47"/>
        <pc:sldMkLst>
          <pc:docMk/>
          <pc:sldMk cId="521476766" sldId="1764"/>
        </pc:sldMkLst>
      </pc:sldChg>
      <pc:sldChg chg="del">
        <pc:chgData name="George Huang" userId="7522906efeb502a4" providerId="LiveId" clId="{94281396-0960-4D8A-B0E3-E97A64F3BEA6}" dt="2023-06-06T14:51:00.311" v="4" actId="47"/>
        <pc:sldMkLst>
          <pc:docMk/>
          <pc:sldMk cId="2817706825" sldId="1765"/>
        </pc:sldMkLst>
      </pc:sldChg>
      <pc:sldChg chg="del">
        <pc:chgData name="George Huang" userId="7522906efeb502a4" providerId="LiveId" clId="{94281396-0960-4D8A-B0E3-E97A64F3BEA6}" dt="2023-06-06T14:51:00.311" v="4" actId="47"/>
        <pc:sldMkLst>
          <pc:docMk/>
          <pc:sldMk cId="596627718" sldId="1766"/>
        </pc:sldMkLst>
      </pc:sldChg>
      <pc:sldChg chg="del">
        <pc:chgData name="George Huang" userId="7522906efeb502a4" providerId="LiveId" clId="{94281396-0960-4D8A-B0E3-E97A64F3BEA6}" dt="2023-06-06T14:51:00.311" v="4" actId="47"/>
        <pc:sldMkLst>
          <pc:docMk/>
          <pc:sldMk cId="2574020960" sldId="1767"/>
        </pc:sldMkLst>
      </pc:sldChg>
      <pc:sldChg chg="del">
        <pc:chgData name="George Huang" userId="7522906efeb502a4" providerId="LiveId" clId="{94281396-0960-4D8A-B0E3-E97A64F3BEA6}" dt="2023-06-06T14:51:00.311" v="4" actId="47"/>
        <pc:sldMkLst>
          <pc:docMk/>
          <pc:sldMk cId="3451406043" sldId="1768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2278997066" sldId="1770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1943962865" sldId="1771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148041633" sldId="1772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3628817583" sldId="1776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3050501400" sldId="1777"/>
        </pc:sldMkLst>
      </pc:sldChg>
      <pc:sldChg chg="del">
        <pc:chgData name="George Huang" userId="7522906efeb502a4" providerId="LiveId" clId="{94281396-0960-4D8A-B0E3-E97A64F3BEA6}" dt="2023-06-06T14:51:35.982" v="6" actId="47"/>
        <pc:sldMkLst>
          <pc:docMk/>
          <pc:sldMk cId="2407568829" sldId="1778"/>
        </pc:sldMkLst>
      </pc:sldChg>
      <pc:sldChg chg="del">
        <pc:chgData name="George Huang" userId="7522906efeb502a4" providerId="LiveId" clId="{94281396-0960-4D8A-B0E3-E97A64F3BEA6}" dt="2023-06-06T14:51:54.199" v="7" actId="47"/>
        <pc:sldMkLst>
          <pc:docMk/>
          <pc:sldMk cId="3189033990" sldId="1779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4034784976" sldId="1781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4175384466" sldId="1782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416977456" sldId="1785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2521461999" sldId="1786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3066012445" sldId="1787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612722693" sldId="1788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3759743164" sldId="1789"/>
        </pc:sldMkLst>
      </pc:sldChg>
      <pc:sldChg chg="del ord">
        <pc:chgData name="George Huang" userId="7522906efeb502a4" providerId="LiveId" clId="{94281396-0960-4D8A-B0E3-E97A64F3BEA6}" dt="2023-06-06T14:50:33.695" v="2" actId="47"/>
        <pc:sldMkLst>
          <pc:docMk/>
          <pc:sldMk cId="3507379108" sldId="1790"/>
        </pc:sldMkLst>
      </pc:sldChg>
      <pc:sldChg chg="del ord">
        <pc:chgData name="George Huang" userId="7522906efeb502a4" providerId="LiveId" clId="{94281396-0960-4D8A-B0E3-E97A64F3BEA6}" dt="2023-06-06T14:50:33.695" v="2" actId="47"/>
        <pc:sldMkLst>
          <pc:docMk/>
          <pc:sldMk cId="2938640015" sldId="1791"/>
        </pc:sldMkLst>
      </pc:sldChg>
      <pc:sldChg chg="del">
        <pc:chgData name="George Huang" userId="7522906efeb502a4" providerId="LiveId" clId="{94281396-0960-4D8A-B0E3-E97A64F3BEA6}" dt="2023-06-06T14:51:54.199" v="7" actId="47"/>
        <pc:sldMkLst>
          <pc:docMk/>
          <pc:sldMk cId="2902212683" sldId="1795"/>
        </pc:sldMkLst>
      </pc:sldChg>
      <pc:sldChg chg="del ord">
        <pc:chgData name="George Huang" userId="7522906efeb502a4" providerId="LiveId" clId="{94281396-0960-4D8A-B0E3-E97A64F3BEA6}" dt="2023-06-06T14:50:33.695" v="2" actId="47"/>
        <pc:sldMkLst>
          <pc:docMk/>
          <pc:sldMk cId="366887542" sldId="1796"/>
        </pc:sldMkLst>
      </pc:sldChg>
      <pc:sldChg chg="del">
        <pc:chgData name="George Huang" userId="7522906efeb502a4" providerId="LiveId" clId="{94281396-0960-4D8A-B0E3-E97A64F3BEA6}" dt="2023-06-06T14:50:50.278" v="3" actId="47"/>
        <pc:sldMkLst>
          <pc:docMk/>
          <pc:sldMk cId="836656182" sldId="1797"/>
        </pc:sldMkLst>
      </pc:sldChg>
      <pc:sldChg chg="modSp mod">
        <pc:chgData name="George Huang" userId="7522906efeb502a4" providerId="LiveId" clId="{94281396-0960-4D8A-B0E3-E97A64F3BEA6}" dt="2023-06-06T14:53:28.725" v="24" actId="6549"/>
        <pc:sldMkLst>
          <pc:docMk/>
          <pc:sldMk cId="2326764271" sldId="1800"/>
        </pc:sldMkLst>
        <pc:spChg chg="mod">
          <ac:chgData name="George Huang" userId="7522906efeb502a4" providerId="LiveId" clId="{94281396-0960-4D8A-B0E3-E97A64F3BEA6}" dt="2023-06-06T14:53:28.725" v="24" actId="6549"/>
          <ac:spMkLst>
            <pc:docMk/>
            <pc:sldMk cId="2326764271" sldId="1800"/>
            <ac:spMk id="3" creationId="{2342F707-955D-43C1-BADD-9089D2C870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99F543-7EE5-4915-B05A-6EDD530319A8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1A232A-121C-4D83-911A-B106C89C4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4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DD67BDC-E97A-45A8-B1EC-E794CCC79DEF}" type="datetimeFigureOut">
              <a:rPr lang="en-US"/>
              <a:pPr>
                <a:defRPr/>
              </a:pPr>
              <a:t>6/6/2023</a:t>
            </a:fld>
            <a:endParaRPr lang="en-US" dirty="0"/>
          </a:p>
        </p:txBody>
      </p:sp>
      <p:sp>
        <p:nvSpPr>
          <p:cNvPr id="10244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464CE9B-B233-457B-8491-F7BCBC04C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40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1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4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10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99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48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39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56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84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2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57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9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78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72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86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0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33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3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52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71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52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7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47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83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467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66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40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88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19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10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58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360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8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8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87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68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724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04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877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18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139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93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286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2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3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94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3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73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7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4CE9B-B233-457B-8491-F7BCBC04C5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C9430-8ABA-4E3E-88DC-F50153C77E5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063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0AD10-FDCF-4866-9706-80328829BE3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0230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91436-F2C7-4278-8AC1-2E81986E196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4389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490A-CB96-49FD-85DC-2819EB5843E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631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ABB10-0584-4F54-B621-599729285C2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510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CB21F-9AB4-4804-8AC6-B41C114221C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63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65251-CE47-4B02-9E53-4394647F75F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2288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27F66-7B23-4242-84F8-7EDA0205F3A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751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46FED-D53E-4E16-9A23-6973C999325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912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20BC5-845F-41D8-A555-566FDE8E95B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414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58563-8057-4492-9BF0-7A3A013D30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23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D08CDC-0D5D-440D-876A-4DAFD38B0DF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278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742950"/>
            <a:ext cx="639851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甜甜圈的寓言</a:t>
            </a:r>
            <a:endParaRPr lang="en-US" altLang="zh-TW" sz="6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6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讀經</a:t>
            </a:r>
            <a:r>
              <a:rPr lang="en-US" altLang="zh-TW" sz="6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pPr algn="ctr"/>
            <a:r>
              <a:rPr lang="zh-TW" altLang="en-US" sz="6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耶利米書 </a:t>
            </a:r>
            <a:r>
              <a:rPr lang="en-US" altLang="zh-TW" sz="6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18:1-4</a:t>
            </a:r>
          </a:p>
          <a:p>
            <a:pPr algn="ctr"/>
            <a:endParaRPr lang="en-US" altLang="zh-TW" sz="6400" b="1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82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ACA44A-9D9A-4F87-95A8-749F925AD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6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6000" b="1" kern="1000" spc="-38" dirty="0">
                <a:ea typeface="Microsoft JhengHei" panose="020B0604030504040204" pitchFamily="34" charset="-120"/>
              </a:rPr>
              <a:t>CO</a:t>
            </a:r>
            <a:r>
              <a:rPr lang="en-US" altLang="zh-TW" sz="6000" b="1" kern="1000" spc="-38" baseline="-25000" dirty="0">
                <a:ea typeface="Microsoft JhengHei" panose="020B0604030504040204" pitchFamily="34" charset="-120"/>
              </a:rPr>
              <a:t>2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被麵筋捕獲包住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，麵團就膨脹起來。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387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wl of food&#10;&#10;Description automatically generated">
            <a:extLst>
              <a:ext uri="{FF2B5EF4-FFF2-40B4-BE49-F238E27FC236}">
                <a16:creationId xmlns:a16="http://schemas.microsoft.com/office/drawing/2014/main" id="{F7A6B31C-386F-42EC-A186-2F2DE225B0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6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-628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將麵團切成甜甜圈的形狀。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53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ood&#10;&#10;Description automatically generated">
            <a:extLst>
              <a:ext uri="{FF2B5EF4-FFF2-40B4-BE49-F238E27FC236}">
                <a16:creationId xmlns:a16="http://schemas.microsoft.com/office/drawing/2014/main" id="{1CCB5BA9-BB89-429D-8CAD-8B1F9AC7E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7300" y="-707517"/>
            <a:ext cx="4343400" cy="65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4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把這有切好及有洞的麵團油炸後，它會變成蓬鬆的甜甜圈。</a:t>
            </a:r>
          </a:p>
        </p:txBody>
      </p:sp>
    </p:spTree>
    <p:extLst>
      <p:ext uri="{BB962C8B-B14F-4D97-AF65-F5344CB8AC3E}">
        <p14:creationId xmlns:p14="http://schemas.microsoft.com/office/powerpoint/2010/main" val="172061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oughnut&#10;&#10;Description automatically generated">
            <a:extLst>
              <a:ext uri="{FF2B5EF4-FFF2-40B4-BE49-F238E27FC236}">
                <a16:creationId xmlns:a16="http://schemas.microsoft.com/office/drawing/2014/main" id="{12DEDBCD-9F4D-4E80-AFEE-ED00825F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6" y="323850"/>
            <a:ext cx="610540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甜甜圈很軟是因為那個洞讓熱量快速又均勻地到達所有的部分。</a:t>
            </a:r>
          </a:p>
        </p:txBody>
      </p:sp>
    </p:spTree>
    <p:extLst>
      <p:ext uri="{BB962C8B-B14F-4D97-AF65-F5344CB8AC3E}">
        <p14:creationId xmlns:p14="http://schemas.microsoft.com/office/powerpoint/2010/main" val="1671256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wl&#10;&#10;Description automatically generated">
            <a:extLst>
              <a:ext uri="{FF2B5EF4-FFF2-40B4-BE49-F238E27FC236}">
                <a16:creationId xmlns:a16="http://schemas.microsoft.com/office/drawing/2014/main" id="{6D1DB585-AB60-47F4-B6B6-DFC7703F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1" y="361950"/>
            <a:ext cx="7072241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沒有中間的洞，炸起來的甜甜就圈不會那麼蓬鬆柔軟。 它就不會像是我們喜歡的甜甜圈。</a:t>
            </a:r>
          </a:p>
        </p:txBody>
      </p:sp>
    </p:spTree>
    <p:extLst>
      <p:ext uri="{BB962C8B-B14F-4D97-AF65-F5344CB8AC3E}">
        <p14:creationId xmlns:p14="http://schemas.microsoft.com/office/powerpoint/2010/main" val="341548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耶利米書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18:1-4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神的話臨到耶利米說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「你起來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下到窯匠的家裡去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我在那裡要使你聽我的話。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我就下到窯匠的家裡去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正遇他轉輪做器皿。窯匠用泥做的器皿在他手中做壞了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他又用這泥另做別的器皿。窯匠看怎樣好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就怎樣做。</a:t>
            </a:r>
          </a:p>
        </p:txBody>
      </p:sp>
    </p:spTree>
    <p:extLst>
      <p:ext uri="{BB962C8B-B14F-4D97-AF65-F5344CB8AC3E}">
        <p14:creationId xmlns:p14="http://schemas.microsoft.com/office/powerpoint/2010/main" val="365154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我們的生命就像是這些甜甜圈。 我們有些人希望填補其中的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“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洞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”:</a:t>
            </a:r>
            <a:endParaRPr lang="zh-TW" altLang="en-US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82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705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貧窮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疾病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損失</a:t>
            </a:r>
            <a:r>
              <a:rPr lang="en-US" altLang="zh-TW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失去親友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被欺負</a:t>
            </a:r>
            <a:r>
              <a:rPr lang="en-US" altLang="zh-TW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虐待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失敗</a:t>
            </a:r>
            <a:r>
              <a:rPr lang="en-US" altLang="zh-TW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挫則</a:t>
            </a:r>
            <a:endParaRPr lang="en-US" altLang="zh-TW" sz="54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大的風浪</a:t>
            </a:r>
            <a:r>
              <a:rPr lang="en-US" altLang="zh-TW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4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混亂</a:t>
            </a:r>
          </a:p>
        </p:txBody>
      </p:sp>
    </p:spTree>
    <p:extLst>
      <p:ext uri="{BB962C8B-B14F-4D97-AF65-F5344CB8AC3E}">
        <p14:creationId xmlns:p14="http://schemas.microsoft.com/office/powerpoint/2010/main" val="3714660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像甜甜圈上的洞一樣，這些缺陷可以使我們變得更好。</a:t>
            </a:r>
          </a:p>
        </p:txBody>
      </p:sp>
    </p:spTree>
    <p:extLst>
      <p:ext uri="{BB962C8B-B14F-4D97-AF65-F5344CB8AC3E}">
        <p14:creationId xmlns:p14="http://schemas.microsoft.com/office/powerpoint/2010/main" val="344581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這些洞能帶給我們什麼？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6764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毅力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不要輕易放棄自己、其他的人、和各種各樣的事情。</a:t>
            </a:r>
          </a:p>
        </p:txBody>
      </p:sp>
    </p:spTree>
    <p:extLst>
      <p:ext uri="{BB962C8B-B14F-4D97-AF65-F5344CB8AC3E}">
        <p14:creationId xmlns:p14="http://schemas.microsoft.com/office/powerpoint/2010/main" val="2477839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雅各書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1:2-4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我的弟兄們，你們落在百般試煉中，都要以為大喜樂， 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因為知道，你們的信心經過試驗就生忍耐。 但忍耐也當成功，使你們成全、完備，毫無缺欠。</a:t>
            </a:r>
          </a:p>
        </p:txBody>
      </p:sp>
    </p:spTree>
    <p:extLst>
      <p:ext uri="{BB962C8B-B14F-4D97-AF65-F5344CB8AC3E}">
        <p14:creationId xmlns:p14="http://schemas.microsoft.com/office/powerpoint/2010/main" val="424403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因為知道，你們的信心經過試驗就生忍耐。 但忍耐也當成功，使你們成全、完備，毫無缺欠。</a:t>
            </a:r>
          </a:p>
        </p:txBody>
      </p:sp>
    </p:spTree>
    <p:extLst>
      <p:ext uri="{BB962C8B-B14F-4D97-AF65-F5344CB8AC3E}">
        <p14:creationId xmlns:p14="http://schemas.microsoft.com/office/powerpoint/2010/main" val="288091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忍耐力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可以忍受痛苦且仍然不會失去信心和希望。</a:t>
            </a:r>
          </a:p>
        </p:txBody>
      </p:sp>
    </p:spTree>
    <p:extLst>
      <p:ext uri="{BB962C8B-B14F-4D97-AF65-F5344CB8AC3E}">
        <p14:creationId xmlns:p14="http://schemas.microsoft.com/office/powerpoint/2010/main" val="3865968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羅馬書 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5:3-4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不但如此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就是在患難中也是歡歡喜喜的。因為知道患難生忍耐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忍耐生老練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老練生盼望，</a:t>
            </a:r>
          </a:p>
        </p:txBody>
      </p:sp>
    </p:spTree>
    <p:extLst>
      <p:ext uri="{BB962C8B-B14F-4D97-AF65-F5344CB8AC3E}">
        <p14:creationId xmlns:p14="http://schemas.microsoft.com/office/powerpoint/2010/main" val="667457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信心和對神的依靠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相信神愛你以及你可以依靠祂。</a:t>
            </a:r>
          </a:p>
        </p:txBody>
      </p:sp>
    </p:spTree>
    <p:extLst>
      <p:ext uri="{BB962C8B-B14F-4D97-AF65-F5344CB8AC3E}">
        <p14:creationId xmlns:p14="http://schemas.microsoft.com/office/powerpoint/2010/main" val="307171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我就下到窯匠的家裡去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正遇他轉輪做器皿。</a:t>
            </a:r>
          </a:p>
        </p:txBody>
      </p:sp>
    </p:spTree>
    <p:extLst>
      <p:ext uri="{BB962C8B-B14F-4D97-AF65-F5344CB8AC3E}">
        <p14:creationId xmlns:p14="http://schemas.microsoft.com/office/powerpoint/2010/main" val="1556156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腓立比書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4:13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我靠著那加給我力量的，凡事都能做。</a:t>
            </a:r>
          </a:p>
        </p:txBody>
      </p:sp>
    </p:spTree>
    <p:extLst>
      <p:ext uri="{BB962C8B-B14F-4D97-AF65-F5344CB8AC3E}">
        <p14:creationId xmlns:p14="http://schemas.microsoft.com/office/powerpoint/2010/main" val="2063180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671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哥林多後書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12:7-9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又恐怕我因所得的啟示甚大，就過於自高，所以有一根刺加在我肉體上，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就是撒旦的差役要攻擊我，免得我過於自高。 為這事，我三次求過主，叫這刺離開我。 他對我說：「我的恩典夠你用的，因為我的能力是在人的軟弱上顯得完全。」所以，我更喜歡誇自己的軟弱，好叫基督的能力覆庇我。</a:t>
            </a:r>
          </a:p>
        </p:txBody>
      </p:sp>
    </p:spTree>
    <p:extLst>
      <p:ext uri="{BB962C8B-B14F-4D97-AF65-F5344CB8AC3E}">
        <p14:creationId xmlns:p14="http://schemas.microsoft.com/office/powerpoint/2010/main" val="3608542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就是撒旦的差役要攻擊我，免得我過於自高。 為這事，我三次求過主，叫這刺離開我。</a:t>
            </a:r>
          </a:p>
        </p:txBody>
      </p:sp>
    </p:spTree>
    <p:extLst>
      <p:ext uri="{BB962C8B-B14F-4D97-AF65-F5344CB8AC3E}">
        <p14:creationId xmlns:p14="http://schemas.microsoft.com/office/powerpoint/2010/main" val="144001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他對我說：「我的恩典夠你用的，因為我的能力是在人的軟弱上顯得完全。」</a:t>
            </a:r>
          </a:p>
        </p:txBody>
      </p:sp>
    </p:spTree>
    <p:extLst>
      <p:ext uri="{BB962C8B-B14F-4D97-AF65-F5344CB8AC3E}">
        <p14:creationId xmlns:p14="http://schemas.microsoft.com/office/powerpoint/2010/main" val="2708284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所以，我更喜歡誇自己的軟弱，好叫基督的能力覆庇我。</a:t>
            </a:r>
          </a:p>
        </p:txBody>
      </p:sp>
    </p:spTree>
    <p:extLst>
      <p:ext uri="{BB962C8B-B14F-4D97-AF65-F5344CB8AC3E}">
        <p14:creationId xmlns:p14="http://schemas.microsoft.com/office/powerpoint/2010/main" val="3643960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對他人的同情與鼓勵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被治癒的人最可以治愈他人。</a:t>
            </a:r>
          </a:p>
        </p:txBody>
      </p:sp>
    </p:spTree>
    <p:extLst>
      <p:ext uri="{BB962C8B-B14F-4D97-AF65-F5344CB8AC3E}">
        <p14:creationId xmlns:p14="http://schemas.microsoft.com/office/powerpoint/2010/main" val="3193293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無家可歸者和一隻狗的故事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71542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謙卑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我們可以看清我們真正的自己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我們是需要神的不完美的人</a:t>
            </a:r>
          </a:p>
        </p:txBody>
      </p:sp>
    </p:spTree>
    <p:extLst>
      <p:ext uri="{BB962C8B-B14F-4D97-AF65-F5344CB8AC3E}">
        <p14:creationId xmlns:p14="http://schemas.microsoft.com/office/powerpoint/2010/main" val="597258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哥林多前書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1:28-29</a:t>
            </a:r>
          </a:p>
          <a:p>
            <a:endParaRPr lang="en-US" altLang="zh-TW" sz="3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神也揀選了世上卑賤的、被人厭惡的以及那無有的，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為要廢掉那有的，使一切有血氣的，在神面前一個也不能自誇。 </a:t>
            </a:r>
          </a:p>
        </p:txBody>
      </p:sp>
    </p:spTree>
    <p:extLst>
      <p:ext uri="{BB962C8B-B14F-4D97-AF65-F5344CB8AC3E}">
        <p14:creationId xmlns:p14="http://schemas.microsoft.com/office/powerpoint/2010/main" val="2849966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為要廢掉那有的，使一切有血氣的，在神面前一個也不能自誇。 </a:t>
            </a:r>
          </a:p>
        </p:txBody>
      </p:sp>
    </p:spTree>
    <p:extLst>
      <p:ext uri="{BB962C8B-B14F-4D97-AF65-F5344CB8AC3E}">
        <p14:creationId xmlns:p14="http://schemas.microsoft.com/office/powerpoint/2010/main" val="117038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窯匠用泥做的器皿在他手中做壞了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他又用這泥另做別的器皿。窯匠看怎樣好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就怎樣做。</a:t>
            </a:r>
          </a:p>
        </p:txBody>
      </p:sp>
    </p:spTree>
    <p:extLst>
      <p:ext uri="{BB962C8B-B14F-4D97-AF65-F5344CB8AC3E}">
        <p14:creationId xmlns:p14="http://schemas.microsoft.com/office/powerpoint/2010/main" val="572301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什麼可以幫助我們獲得這些易處呢？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57982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172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正確的視角：從神的角度看事物的真實面貌</a:t>
            </a:r>
          </a:p>
        </p:txBody>
      </p:sp>
    </p:spTree>
    <p:extLst>
      <p:ext uri="{BB962C8B-B14F-4D97-AF65-F5344CB8AC3E}">
        <p14:creationId xmlns:p14="http://schemas.microsoft.com/office/powerpoint/2010/main" val="3738069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塵世生活只是一個考驗和訓練的場所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4048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1129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耶利米書 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18:1-4</a:t>
            </a:r>
          </a:p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耶和華的話臨到耶利米說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「你起來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下到窯匠的家裡去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我在那裡要使你聽我的話。」 </a:t>
            </a:r>
            <a:endParaRPr lang="en-US" altLang="zh-TW" sz="56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我就下到窯匠的家裡</a:t>
            </a:r>
            <a:endParaRPr lang="en-US" altLang="zh-TW" sz="56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56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去，正遇他轉輪做器皿。 窯匠用泥做的器皿在他手中做壞了，他又用這泥另做別的器皿。窯匠看怎樣好，就怎樣做。</a:t>
            </a:r>
          </a:p>
        </p:txBody>
      </p:sp>
    </p:spTree>
    <p:extLst>
      <p:ext uri="{BB962C8B-B14F-4D97-AF65-F5344CB8AC3E}">
        <p14:creationId xmlns:p14="http://schemas.microsoft.com/office/powerpoint/2010/main" val="122646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去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正遇他轉輪做器皿。 窯匠用泥做的器皿在他手中做壞了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他又用這泥另做別的器皿。窯匠看怎樣好，就怎樣做。</a:t>
            </a:r>
          </a:p>
        </p:txBody>
      </p:sp>
    </p:spTree>
    <p:extLst>
      <p:ext uri="{BB962C8B-B14F-4D97-AF65-F5344CB8AC3E}">
        <p14:creationId xmlns:p14="http://schemas.microsoft.com/office/powerpoint/2010/main" val="3552250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地上的生命是虛幻的和短暫的。 來世是真實而永恆的。</a:t>
            </a:r>
          </a:p>
        </p:txBody>
      </p:sp>
    </p:spTree>
    <p:extLst>
      <p:ext uri="{BB962C8B-B14F-4D97-AF65-F5344CB8AC3E}">
        <p14:creationId xmlns:p14="http://schemas.microsoft.com/office/powerpoint/2010/main" val="2583013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哥林多後書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4:16-17</a:t>
            </a:r>
          </a:p>
          <a:p>
            <a:endParaRPr lang="en-US" altLang="zh-TW" sz="3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所以我們不喪膽，外體雖然毀壞，內心卻一天新似一天。 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我們這至暫至輕的苦楚，要為我們成就極重無比、永遠的榮耀。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145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我們這至暫至輕的苦楚，要為我們成就極重無比、永遠的榮耀。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2282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正確的態度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要以喜樂及希望來面對這些事情，而不是以生氣或悲傷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624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知足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對自己擁有的東西感到滿足，且不要嫉妒他人</a:t>
            </a:r>
          </a:p>
        </p:txBody>
      </p:sp>
    </p:spTree>
    <p:extLst>
      <p:ext uri="{BB962C8B-B14F-4D97-AF65-F5344CB8AC3E}">
        <p14:creationId xmlns:p14="http://schemas.microsoft.com/office/powerpoint/2010/main" val="3259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94E6-1080-4EB5-92AA-AACB419E980F}"/>
              </a:ext>
            </a:extLst>
          </p:cNvPr>
          <p:cNvSpPr/>
          <p:nvPr/>
        </p:nvSpPr>
        <p:spPr>
          <a:xfrm>
            <a:off x="229743" y="742950"/>
            <a:ext cx="6398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TW" sz="7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zh-TW" altLang="en-US" sz="7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甜甜圈的寓言</a:t>
            </a:r>
            <a:endParaRPr lang="en-US" altLang="zh-TW" sz="7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24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763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腓立比書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4:10-13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我靠主大大地喜樂，因為你們思念我的心如今又發生；你們向來就思念我，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只是沒得機會。 我並不是因缺乏說這話，我無論在什麼景況都可以知足，這是我已經學會了。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我知道怎樣處卑賤，也知道怎樣處豐富，或飽足或飢餓，或有餘或缺乏，隨事隨在，我都得了祕訣。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我靠著那加給我力量的，凡事都能做。</a:t>
            </a:r>
          </a:p>
        </p:txBody>
      </p:sp>
    </p:spTree>
    <p:extLst>
      <p:ext uri="{BB962C8B-B14F-4D97-AF65-F5344CB8AC3E}">
        <p14:creationId xmlns:p14="http://schemas.microsoft.com/office/powerpoint/2010/main" val="2123530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只是沒得機會。 我並不是因缺乏說這話，我無論在什麼景況都可以知足，這是我已經學會了。 </a:t>
            </a:r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我知道怎樣處卑賤，也知道怎樣處豐富，或飽足或飢餓，或有餘或缺乏，隨事隨在，我都得了祕訣。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13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我靠著那加給我力量的，凡事都能做。</a:t>
            </a:r>
          </a:p>
        </p:txBody>
      </p:sp>
    </p:spTree>
    <p:extLst>
      <p:ext uri="{BB962C8B-B14F-4D97-AF65-F5344CB8AC3E}">
        <p14:creationId xmlns:p14="http://schemas.microsoft.com/office/powerpoint/2010/main" val="1079826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我知道怎樣處卑賤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也知道怎樣處豐富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或飽足或飢餓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或有餘或缺乏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隨事隨在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我都得了祕訣。</a:t>
            </a:r>
          </a:p>
        </p:txBody>
      </p:sp>
    </p:spTree>
    <p:extLst>
      <p:ext uri="{BB962C8B-B14F-4D97-AF65-F5344CB8AC3E}">
        <p14:creationId xmlns:p14="http://schemas.microsoft.com/office/powerpoint/2010/main" val="2106015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我靠著那加給我力量的，凡事都能做。</a:t>
            </a:r>
          </a:p>
        </p:txBody>
      </p:sp>
    </p:spTree>
    <p:extLst>
      <p:ext uri="{BB962C8B-B14F-4D97-AF65-F5344CB8AC3E}">
        <p14:creationId xmlns:p14="http://schemas.microsoft.com/office/powerpoint/2010/main" val="2206638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希望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幫助我們忍受並不喪失信心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4088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152400" y="-62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信心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–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相信神對你有最好的意圖</a:t>
            </a:r>
          </a:p>
        </p:txBody>
      </p:sp>
    </p:spTree>
    <p:extLst>
      <p:ext uri="{BB962C8B-B14F-4D97-AF65-F5344CB8AC3E}">
        <p14:creationId xmlns:p14="http://schemas.microsoft.com/office/powerpoint/2010/main" val="36888576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羅馬書 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8:28</a:t>
            </a:r>
          </a:p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我們曉得萬事都互相效力，叫愛神的人得益處，就是按他旨意被召的人。</a:t>
            </a:r>
          </a:p>
        </p:txBody>
      </p:sp>
    </p:spTree>
    <p:extLst>
      <p:ext uri="{BB962C8B-B14F-4D97-AF65-F5344CB8AC3E}">
        <p14:creationId xmlns:p14="http://schemas.microsoft.com/office/powerpoint/2010/main" val="21885286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70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耶利米書 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29:11</a:t>
            </a:r>
          </a:p>
          <a:p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耶和華說</a:t>
            </a:r>
            <a:r>
              <a:rPr lang="en-US" altLang="zh-TW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56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我知道我向你們所懷的意念是賜平安的意念，不是降災禍的意念，要叫你們末後有指望。</a:t>
            </a:r>
          </a:p>
        </p:txBody>
      </p:sp>
    </p:spTree>
    <p:extLst>
      <p:ext uri="{BB962C8B-B14F-4D97-AF65-F5344CB8AC3E}">
        <p14:creationId xmlns:p14="http://schemas.microsoft.com/office/powerpoint/2010/main" val="694640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800" b="1" kern="1000" spc="-38" dirty="0">
                <a:ea typeface="Microsoft JhengHei" panose="020B0604030504040204" pitchFamily="34" charset="-120"/>
              </a:rPr>
              <a:t>相信神的時機和方法比你自己想要的好。</a:t>
            </a:r>
          </a:p>
        </p:txBody>
      </p:sp>
    </p:spTree>
    <p:extLst>
      <p:ext uri="{BB962C8B-B14F-4D97-AF65-F5344CB8AC3E}">
        <p14:creationId xmlns:p14="http://schemas.microsoft.com/office/powerpoint/2010/main" val="31231818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0" y="-628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ea typeface="Microsoft JhengHei" panose="020B0604030504040204" pitchFamily="34" charset="-120"/>
              </a:rPr>
              <a:t>接下來的四個講道 </a:t>
            </a:r>
            <a:r>
              <a:rPr lang="en-US" altLang="zh-TW" sz="6000" b="1" kern="1000" spc="-38" dirty="0">
                <a:ea typeface="Microsoft JhengHei" panose="020B0604030504040204" pitchFamily="34" charset="-120"/>
              </a:rPr>
              <a:t>–</a:t>
            </a:r>
            <a:r>
              <a:rPr lang="zh-TW" altLang="en-US" sz="6000" b="1" kern="1000" spc="-38" dirty="0">
                <a:ea typeface="Microsoft JhengHei" panose="020B0604030504040204" pitchFamily="34" charset="-120"/>
              </a:rPr>
              <a:t> 如何克服逆境。</a:t>
            </a:r>
            <a:endParaRPr lang="en-US" altLang="zh-TW" sz="6000" b="1" kern="1000" spc="-38" dirty="0"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215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如何製作甜甜圈？</a:t>
            </a:r>
          </a:p>
          <a:p>
            <a:endParaRPr lang="en-US" altLang="zh-TW" sz="6000" b="1" kern="1000" spc="-38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麵粉與水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酵母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鹽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糖</a:t>
            </a:r>
            <a:r>
              <a:rPr lang="en-US" altLang="zh-TW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蛋和油混合</a:t>
            </a:r>
          </a:p>
        </p:txBody>
      </p:sp>
    </p:spTree>
    <p:extLst>
      <p:ext uri="{BB962C8B-B14F-4D97-AF65-F5344CB8AC3E}">
        <p14:creationId xmlns:p14="http://schemas.microsoft.com/office/powerpoint/2010/main" val="29875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將麵粉與水混合後，透過揉捏就會變成有彈性的麵筋。</a:t>
            </a:r>
          </a:p>
        </p:txBody>
      </p:sp>
    </p:spTree>
    <p:extLst>
      <p:ext uri="{BB962C8B-B14F-4D97-AF65-F5344CB8AC3E}">
        <p14:creationId xmlns:p14="http://schemas.microsoft.com/office/powerpoint/2010/main" val="353006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o Do When You Forget to Add Yeast">
            <a:extLst>
              <a:ext uri="{FF2B5EF4-FFF2-40B4-BE49-F238E27FC236}">
                <a16:creationId xmlns:a16="http://schemas.microsoft.com/office/drawing/2014/main" id="{1B35F403-E11B-4372-B0A9-6BA8B837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04850"/>
            <a:ext cx="6667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93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F707-955D-43C1-BADD-9089D2C87047}"/>
              </a:ext>
            </a:extLst>
          </p:cNvPr>
          <p:cNvSpPr/>
          <p:nvPr/>
        </p:nvSpPr>
        <p:spPr>
          <a:xfrm>
            <a:off x="76200" y="0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kern="1000" spc="-38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酵母將糖轉變為二氧化碳，並將澱粉，蛋白質和脂肪分解為更基本的分子。</a:t>
            </a:r>
          </a:p>
        </p:txBody>
      </p:sp>
    </p:spTree>
    <p:extLst>
      <p:ext uri="{BB962C8B-B14F-4D97-AF65-F5344CB8AC3E}">
        <p14:creationId xmlns:p14="http://schemas.microsoft.com/office/powerpoint/2010/main" val="152992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18262</TotalTime>
  <Words>1487</Words>
  <Application>Microsoft Office PowerPoint</Application>
  <PresentationFormat>Custom</PresentationFormat>
  <Paragraphs>149</Paragraphs>
  <Slides>59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Microsoft JhengHei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 of Life Chinese Ministry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 Huang</cp:lastModifiedBy>
  <cp:revision>1136</cp:revision>
  <cp:lastPrinted>2017-09-16T17:38:24Z</cp:lastPrinted>
  <dcterms:created xsi:type="dcterms:W3CDTF">2005-06-09T01:58:34Z</dcterms:created>
  <dcterms:modified xsi:type="dcterms:W3CDTF">2023-06-06T14:54:11Z</dcterms:modified>
</cp:coreProperties>
</file>