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5"/>
  </p:notesMasterIdLst>
  <p:handoutMasterIdLst>
    <p:handoutMasterId r:id="rId116"/>
  </p:handoutMasterIdLst>
  <p:sldIdLst>
    <p:sldId id="1860" r:id="rId2"/>
    <p:sldId id="1237" r:id="rId3"/>
    <p:sldId id="1847" r:id="rId4"/>
    <p:sldId id="1848" r:id="rId5"/>
    <p:sldId id="1849" r:id="rId6"/>
    <p:sldId id="1850" r:id="rId7"/>
    <p:sldId id="1844" r:id="rId8"/>
    <p:sldId id="1573" r:id="rId9"/>
    <p:sldId id="1575" r:id="rId10"/>
    <p:sldId id="1577" r:id="rId11"/>
    <p:sldId id="1579" r:id="rId12"/>
    <p:sldId id="1581" r:id="rId13"/>
    <p:sldId id="1585" r:id="rId14"/>
    <p:sldId id="1587" r:id="rId15"/>
    <p:sldId id="1589" r:id="rId16"/>
    <p:sldId id="1591" r:id="rId17"/>
    <p:sldId id="1593" r:id="rId18"/>
    <p:sldId id="1595" r:id="rId19"/>
    <p:sldId id="1597" r:id="rId20"/>
    <p:sldId id="1599" r:id="rId21"/>
    <p:sldId id="1851" r:id="rId22"/>
    <p:sldId id="1601" r:id="rId23"/>
    <p:sldId id="1603" r:id="rId24"/>
    <p:sldId id="1605" r:id="rId25"/>
    <p:sldId id="1607" r:id="rId26"/>
    <p:sldId id="1609" r:id="rId27"/>
    <p:sldId id="1611" r:id="rId28"/>
    <p:sldId id="1613" r:id="rId29"/>
    <p:sldId id="1615" r:id="rId30"/>
    <p:sldId id="1617" r:id="rId31"/>
    <p:sldId id="1619" r:id="rId32"/>
    <p:sldId id="1621" r:id="rId33"/>
    <p:sldId id="1623" r:id="rId34"/>
    <p:sldId id="1625" r:id="rId35"/>
    <p:sldId id="1627" r:id="rId36"/>
    <p:sldId id="1629" r:id="rId37"/>
    <p:sldId id="1631" r:id="rId38"/>
    <p:sldId id="1633" r:id="rId39"/>
    <p:sldId id="1853" r:id="rId40"/>
    <p:sldId id="1635" r:id="rId41"/>
    <p:sldId id="1637" r:id="rId42"/>
    <p:sldId id="1639" r:id="rId43"/>
    <p:sldId id="1641" r:id="rId44"/>
    <p:sldId id="1643" r:id="rId45"/>
    <p:sldId id="1645" r:id="rId46"/>
    <p:sldId id="1647" r:id="rId47"/>
    <p:sldId id="1649" r:id="rId48"/>
    <p:sldId id="1651" r:id="rId49"/>
    <p:sldId id="1653" r:id="rId50"/>
    <p:sldId id="1655" r:id="rId51"/>
    <p:sldId id="1657" r:id="rId52"/>
    <p:sldId id="1659" r:id="rId53"/>
    <p:sldId id="1661" r:id="rId54"/>
    <p:sldId id="1664" r:id="rId55"/>
    <p:sldId id="1666" r:id="rId56"/>
    <p:sldId id="1668" r:id="rId57"/>
    <p:sldId id="1670" r:id="rId58"/>
    <p:sldId id="1672" r:id="rId59"/>
    <p:sldId id="1674" r:id="rId60"/>
    <p:sldId id="1676" r:id="rId61"/>
    <p:sldId id="1678" r:id="rId62"/>
    <p:sldId id="1680" r:id="rId63"/>
    <p:sldId id="1682" r:id="rId64"/>
    <p:sldId id="1684" r:id="rId65"/>
    <p:sldId id="1686" r:id="rId66"/>
    <p:sldId id="1688" r:id="rId67"/>
    <p:sldId id="1690" r:id="rId68"/>
    <p:sldId id="1692" r:id="rId69"/>
    <p:sldId id="1694" r:id="rId70"/>
    <p:sldId id="1696" r:id="rId71"/>
    <p:sldId id="1698" r:id="rId72"/>
    <p:sldId id="1700" r:id="rId73"/>
    <p:sldId id="1702" r:id="rId74"/>
    <p:sldId id="1704" r:id="rId75"/>
    <p:sldId id="1706" r:id="rId76"/>
    <p:sldId id="1708" r:id="rId77"/>
    <p:sldId id="1710" r:id="rId78"/>
    <p:sldId id="1712" r:id="rId79"/>
    <p:sldId id="1714" r:id="rId80"/>
    <p:sldId id="1716" r:id="rId81"/>
    <p:sldId id="1718" r:id="rId82"/>
    <p:sldId id="1720" r:id="rId83"/>
    <p:sldId id="1722" r:id="rId84"/>
    <p:sldId id="1724" r:id="rId85"/>
    <p:sldId id="1726" r:id="rId86"/>
    <p:sldId id="1728" r:id="rId87"/>
    <p:sldId id="1730" r:id="rId88"/>
    <p:sldId id="1732" r:id="rId89"/>
    <p:sldId id="1734" r:id="rId90"/>
    <p:sldId id="1736" r:id="rId91"/>
    <p:sldId id="1738" r:id="rId92"/>
    <p:sldId id="1740" r:id="rId93"/>
    <p:sldId id="1742" r:id="rId94"/>
    <p:sldId id="1744" r:id="rId95"/>
    <p:sldId id="1746" r:id="rId96"/>
    <p:sldId id="1748" r:id="rId97"/>
    <p:sldId id="1750" r:id="rId98"/>
    <p:sldId id="1752" r:id="rId99"/>
    <p:sldId id="1755" r:id="rId100"/>
    <p:sldId id="1856" r:id="rId101"/>
    <p:sldId id="1857" r:id="rId102"/>
    <p:sldId id="1858" r:id="rId103"/>
    <p:sldId id="1859" r:id="rId104"/>
    <p:sldId id="1759" r:id="rId105"/>
    <p:sldId id="1761" r:id="rId106"/>
    <p:sldId id="1763" r:id="rId107"/>
    <p:sldId id="1765" r:id="rId108"/>
    <p:sldId id="1767" r:id="rId109"/>
    <p:sldId id="1769" r:id="rId110"/>
    <p:sldId id="1771" r:id="rId111"/>
    <p:sldId id="1773" r:id="rId112"/>
    <p:sldId id="1775" r:id="rId113"/>
    <p:sldId id="1777" r:id="rId114"/>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860"/>
            <p14:sldId id="1237"/>
            <p14:sldId id="1847"/>
            <p14:sldId id="1848"/>
            <p14:sldId id="1849"/>
            <p14:sldId id="1850"/>
          </p14:sldIdLst>
        </p14:section>
        <p14:section name="Sermon" id="{9DD274D4-3373-40D3-8882-DED17E52A457}">
          <p14:sldIdLst>
            <p14:sldId id="1844"/>
            <p14:sldId id="1573"/>
            <p14:sldId id="1575"/>
            <p14:sldId id="1577"/>
            <p14:sldId id="1579"/>
            <p14:sldId id="1581"/>
            <p14:sldId id="1585"/>
            <p14:sldId id="1587"/>
            <p14:sldId id="1589"/>
            <p14:sldId id="1591"/>
            <p14:sldId id="1593"/>
            <p14:sldId id="1595"/>
            <p14:sldId id="1597"/>
            <p14:sldId id="1599"/>
            <p14:sldId id="1851"/>
            <p14:sldId id="1601"/>
            <p14:sldId id="1603"/>
            <p14:sldId id="1605"/>
            <p14:sldId id="1607"/>
            <p14:sldId id="1609"/>
            <p14:sldId id="1611"/>
            <p14:sldId id="1613"/>
            <p14:sldId id="1615"/>
            <p14:sldId id="1617"/>
            <p14:sldId id="1619"/>
            <p14:sldId id="1621"/>
            <p14:sldId id="1623"/>
            <p14:sldId id="1625"/>
            <p14:sldId id="1627"/>
            <p14:sldId id="1629"/>
            <p14:sldId id="1631"/>
            <p14:sldId id="1633"/>
            <p14:sldId id="1853"/>
            <p14:sldId id="1635"/>
            <p14:sldId id="1637"/>
            <p14:sldId id="1639"/>
            <p14:sldId id="1641"/>
            <p14:sldId id="1643"/>
            <p14:sldId id="1645"/>
            <p14:sldId id="1647"/>
            <p14:sldId id="1649"/>
            <p14:sldId id="1651"/>
            <p14:sldId id="1653"/>
            <p14:sldId id="1655"/>
            <p14:sldId id="1657"/>
            <p14:sldId id="1659"/>
            <p14:sldId id="1661"/>
            <p14:sldId id="1664"/>
            <p14:sldId id="1666"/>
            <p14:sldId id="1668"/>
            <p14:sldId id="1670"/>
            <p14:sldId id="1672"/>
            <p14:sldId id="1674"/>
            <p14:sldId id="1676"/>
            <p14:sldId id="1678"/>
            <p14:sldId id="1680"/>
            <p14:sldId id="1682"/>
            <p14:sldId id="1684"/>
            <p14:sldId id="1686"/>
            <p14:sldId id="1688"/>
            <p14:sldId id="1690"/>
            <p14:sldId id="1692"/>
            <p14:sldId id="1694"/>
            <p14:sldId id="1696"/>
            <p14:sldId id="1698"/>
            <p14:sldId id="1700"/>
            <p14:sldId id="1702"/>
            <p14:sldId id="1704"/>
            <p14:sldId id="1706"/>
            <p14:sldId id="1708"/>
            <p14:sldId id="1710"/>
            <p14:sldId id="1712"/>
            <p14:sldId id="1714"/>
            <p14:sldId id="1716"/>
            <p14:sldId id="1718"/>
            <p14:sldId id="1720"/>
            <p14:sldId id="1722"/>
            <p14:sldId id="1724"/>
            <p14:sldId id="1726"/>
            <p14:sldId id="1728"/>
            <p14:sldId id="1730"/>
            <p14:sldId id="1732"/>
            <p14:sldId id="1734"/>
            <p14:sldId id="1736"/>
            <p14:sldId id="1738"/>
            <p14:sldId id="1740"/>
            <p14:sldId id="1742"/>
            <p14:sldId id="1744"/>
            <p14:sldId id="1746"/>
            <p14:sldId id="1748"/>
            <p14:sldId id="1750"/>
            <p14:sldId id="1752"/>
            <p14:sldId id="1755"/>
            <p14:sldId id="1856"/>
            <p14:sldId id="1857"/>
            <p14:sldId id="1858"/>
            <p14:sldId id="1859"/>
            <p14:sldId id="1759"/>
            <p14:sldId id="1761"/>
            <p14:sldId id="1763"/>
            <p14:sldId id="1765"/>
            <p14:sldId id="1767"/>
            <p14:sldId id="1769"/>
            <p14:sldId id="1771"/>
            <p14:sldId id="1773"/>
            <p14:sldId id="1775"/>
            <p14:sldId id="1777"/>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113" d="100"/>
          <a:sy n="113" d="100"/>
        </p:scale>
        <p:origin x="1195" y="91"/>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73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573F5BF7-B7C8-4E5D-A141-55ABFF28EAC1}"/>
    <pc:docChg chg="delSld modSld modSection">
      <pc:chgData name="George Huang" userId="7522906efeb502a4" providerId="LiveId" clId="{573F5BF7-B7C8-4E5D-A141-55ABFF28EAC1}" dt="2023-06-04T15:56:18.513" v="19" actId="47"/>
      <pc:docMkLst>
        <pc:docMk/>
      </pc:docMkLst>
      <pc:sldChg chg="delSp modSp del mod">
        <pc:chgData name="George Huang" userId="7522906efeb502a4" providerId="LiveId" clId="{573F5BF7-B7C8-4E5D-A141-55ABFF28EAC1}" dt="2023-06-04T15:48:18.668" v="10" actId="47"/>
        <pc:sldMkLst>
          <pc:docMk/>
          <pc:sldMk cId="1808824990" sldId="1198"/>
        </pc:sldMkLst>
        <pc:spChg chg="del mod">
          <ac:chgData name="George Huang" userId="7522906efeb502a4" providerId="LiveId" clId="{573F5BF7-B7C8-4E5D-A141-55ABFF28EAC1}" dt="2023-06-04T15:47:53.790" v="3"/>
          <ac:spMkLst>
            <pc:docMk/>
            <pc:sldMk cId="1808824990" sldId="1198"/>
            <ac:spMk id="2" creationId="{EACD94E6-1080-4EB5-92AA-AACB419E980F}"/>
          </ac:spMkLst>
        </pc:spChg>
      </pc:sldChg>
      <pc:sldChg chg="del">
        <pc:chgData name="George Huang" userId="7522906efeb502a4" providerId="LiveId" clId="{573F5BF7-B7C8-4E5D-A141-55ABFF28EAC1}" dt="2023-06-04T15:48:18.668" v="10" actId="47"/>
        <pc:sldMkLst>
          <pc:docMk/>
          <pc:sldMk cId="2354936113" sldId="1199"/>
        </pc:sldMkLst>
      </pc:sldChg>
      <pc:sldChg chg="del">
        <pc:chgData name="George Huang" userId="7522906efeb502a4" providerId="LiveId" clId="{573F5BF7-B7C8-4E5D-A141-55ABFF28EAC1}" dt="2023-06-04T15:48:18.668" v="10" actId="47"/>
        <pc:sldMkLst>
          <pc:docMk/>
          <pc:sldMk cId="501059938" sldId="1200"/>
        </pc:sldMkLst>
      </pc:sldChg>
      <pc:sldChg chg="del">
        <pc:chgData name="George Huang" userId="7522906efeb502a4" providerId="LiveId" clId="{573F5BF7-B7C8-4E5D-A141-55ABFF28EAC1}" dt="2023-06-04T15:48:59.908" v="12" actId="47"/>
        <pc:sldMkLst>
          <pc:docMk/>
          <pc:sldMk cId="748154895" sldId="1572"/>
        </pc:sldMkLst>
      </pc:sldChg>
      <pc:sldChg chg="del">
        <pc:chgData name="George Huang" userId="7522906efeb502a4" providerId="LiveId" clId="{573F5BF7-B7C8-4E5D-A141-55ABFF28EAC1}" dt="2023-06-04T15:48:59.908" v="12" actId="47"/>
        <pc:sldMkLst>
          <pc:docMk/>
          <pc:sldMk cId="1293988428" sldId="1574"/>
        </pc:sldMkLst>
      </pc:sldChg>
      <pc:sldChg chg="del">
        <pc:chgData name="George Huang" userId="7522906efeb502a4" providerId="LiveId" clId="{573F5BF7-B7C8-4E5D-A141-55ABFF28EAC1}" dt="2023-06-04T15:48:59.908" v="12" actId="47"/>
        <pc:sldMkLst>
          <pc:docMk/>
          <pc:sldMk cId="726675815" sldId="1576"/>
        </pc:sldMkLst>
      </pc:sldChg>
      <pc:sldChg chg="del">
        <pc:chgData name="George Huang" userId="7522906efeb502a4" providerId="LiveId" clId="{573F5BF7-B7C8-4E5D-A141-55ABFF28EAC1}" dt="2023-06-04T15:48:59.908" v="12" actId="47"/>
        <pc:sldMkLst>
          <pc:docMk/>
          <pc:sldMk cId="2795399451" sldId="1578"/>
        </pc:sldMkLst>
      </pc:sldChg>
      <pc:sldChg chg="del">
        <pc:chgData name="George Huang" userId="7522906efeb502a4" providerId="LiveId" clId="{573F5BF7-B7C8-4E5D-A141-55ABFF28EAC1}" dt="2023-06-04T15:48:59.908" v="12" actId="47"/>
        <pc:sldMkLst>
          <pc:docMk/>
          <pc:sldMk cId="1358532851" sldId="1580"/>
        </pc:sldMkLst>
      </pc:sldChg>
      <pc:sldChg chg="del">
        <pc:chgData name="George Huang" userId="7522906efeb502a4" providerId="LiveId" clId="{573F5BF7-B7C8-4E5D-A141-55ABFF28EAC1}" dt="2023-06-04T15:48:59.908" v="12" actId="47"/>
        <pc:sldMkLst>
          <pc:docMk/>
          <pc:sldMk cId="1984461388" sldId="1582"/>
        </pc:sldMkLst>
      </pc:sldChg>
      <pc:sldChg chg="del">
        <pc:chgData name="George Huang" userId="7522906efeb502a4" providerId="LiveId" clId="{573F5BF7-B7C8-4E5D-A141-55ABFF28EAC1}" dt="2023-06-04T15:48:59.908" v="12" actId="47"/>
        <pc:sldMkLst>
          <pc:docMk/>
          <pc:sldMk cId="2063661919" sldId="1584"/>
        </pc:sldMkLst>
      </pc:sldChg>
      <pc:sldChg chg="del">
        <pc:chgData name="George Huang" userId="7522906efeb502a4" providerId="LiveId" clId="{573F5BF7-B7C8-4E5D-A141-55ABFF28EAC1}" dt="2023-06-04T15:48:59.908" v="12" actId="47"/>
        <pc:sldMkLst>
          <pc:docMk/>
          <pc:sldMk cId="2909156119" sldId="1586"/>
        </pc:sldMkLst>
      </pc:sldChg>
      <pc:sldChg chg="del">
        <pc:chgData name="George Huang" userId="7522906efeb502a4" providerId="LiveId" clId="{573F5BF7-B7C8-4E5D-A141-55ABFF28EAC1}" dt="2023-06-04T15:48:59.908" v="12" actId="47"/>
        <pc:sldMkLst>
          <pc:docMk/>
          <pc:sldMk cId="213067089" sldId="1588"/>
        </pc:sldMkLst>
      </pc:sldChg>
      <pc:sldChg chg="del">
        <pc:chgData name="George Huang" userId="7522906efeb502a4" providerId="LiveId" clId="{573F5BF7-B7C8-4E5D-A141-55ABFF28EAC1}" dt="2023-06-04T15:48:59.908" v="12" actId="47"/>
        <pc:sldMkLst>
          <pc:docMk/>
          <pc:sldMk cId="569595428" sldId="1590"/>
        </pc:sldMkLst>
      </pc:sldChg>
      <pc:sldChg chg="del">
        <pc:chgData name="George Huang" userId="7522906efeb502a4" providerId="LiveId" clId="{573F5BF7-B7C8-4E5D-A141-55ABFF28EAC1}" dt="2023-06-04T15:48:59.908" v="12" actId="47"/>
        <pc:sldMkLst>
          <pc:docMk/>
          <pc:sldMk cId="1242720971" sldId="1592"/>
        </pc:sldMkLst>
      </pc:sldChg>
      <pc:sldChg chg="del">
        <pc:chgData name="George Huang" userId="7522906efeb502a4" providerId="LiveId" clId="{573F5BF7-B7C8-4E5D-A141-55ABFF28EAC1}" dt="2023-06-04T15:48:59.908" v="12" actId="47"/>
        <pc:sldMkLst>
          <pc:docMk/>
          <pc:sldMk cId="343383760" sldId="1594"/>
        </pc:sldMkLst>
      </pc:sldChg>
      <pc:sldChg chg="del">
        <pc:chgData name="George Huang" userId="7522906efeb502a4" providerId="LiveId" clId="{573F5BF7-B7C8-4E5D-A141-55ABFF28EAC1}" dt="2023-06-04T15:48:59.908" v="12" actId="47"/>
        <pc:sldMkLst>
          <pc:docMk/>
          <pc:sldMk cId="3514689969" sldId="1596"/>
        </pc:sldMkLst>
      </pc:sldChg>
      <pc:sldChg chg="del">
        <pc:chgData name="George Huang" userId="7522906efeb502a4" providerId="LiveId" clId="{573F5BF7-B7C8-4E5D-A141-55ABFF28EAC1}" dt="2023-06-04T15:48:59.908" v="12" actId="47"/>
        <pc:sldMkLst>
          <pc:docMk/>
          <pc:sldMk cId="17074603" sldId="1598"/>
        </pc:sldMkLst>
      </pc:sldChg>
      <pc:sldChg chg="del">
        <pc:chgData name="George Huang" userId="7522906efeb502a4" providerId="LiveId" clId="{573F5BF7-B7C8-4E5D-A141-55ABFF28EAC1}" dt="2023-06-04T15:48:59.908" v="12" actId="47"/>
        <pc:sldMkLst>
          <pc:docMk/>
          <pc:sldMk cId="1000374297" sldId="1600"/>
        </pc:sldMkLst>
      </pc:sldChg>
      <pc:sldChg chg="del">
        <pc:chgData name="George Huang" userId="7522906efeb502a4" providerId="LiveId" clId="{573F5BF7-B7C8-4E5D-A141-55ABFF28EAC1}" dt="2023-06-04T15:48:59.908" v="12" actId="47"/>
        <pc:sldMkLst>
          <pc:docMk/>
          <pc:sldMk cId="1530122371" sldId="1602"/>
        </pc:sldMkLst>
      </pc:sldChg>
      <pc:sldChg chg="del">
        <pc:chgData name="George Huang" userId="7522906efeb502a4" providerId="LiveId" clId="{573F5BF7-B7C8-4E5D-A141-55ABFF28EAC1}" dt="2023-06-04T15:49:21.042" v="13" actId="47"/>
        <pc:sldMkLst>
          <pc:docMk/>
          <pc:sldMk cId="120583711" sldId="1604"/>
        </pc:sldMkLst>
      </pc:sldChg>
      <pc:sldChg chg="del">
        <pc:chgData name="George Huang" userId="7522906efeb502a4" providerId="LiveId" clId="{573F5BF7-B7C8-4E5D-A141-55ABFF28EAC1}" dt="2023-06-04T15:49:21.042" v="13" actId="47"/>
        <pc:sldMkLst>
          <pc:docMk/>
          <pc:sldMk cId="972370578" sldId="1606"/>
        </pc:sldMkLst>
      </pc:sldChg>
      <pc:sldChg chg="del">
        <pc:chgData name="George Huang" userId="7522906efeb502a4" providerId="LiveId" clId="{573F5BF7-B7C8-4E5D-A141-55ABFF28EAC1}" dt="2023-06-04T15:49:21.042" v="13" actId="47"/>
        <pc:sldMkLst>
          <pc:docMk/>
          <pc:sldMk cId="4132368749" sldId="1608"/>
        </pc:sldMkLst>
      </pc:sldChg>
      <pc:sldChg chg="del">
        <pc:chgData name="George Huang" userId="7522906efeb502a4" providerId="LiveId" clId="{573F5BF7-B7C8-4E5D-A141-55ABFF28EAC1}" dt="2023-06-04T15:49:21.042" v="13" actId="47"/>
        <pc:sldMkLst>
          <pc:docMk/>
          <pc:sldMk cId="3368742320" sldId="1610"/>
        </pc:sldMkLst>
      </pc:sldChg>
      <pc:sldChg chg="del">
        <pc:chgData name="George Huang" userId="7522906efeb502a4" providerId="LiveId" clId="{573F5BF7-B7C8-4E5D-A141-55ABFF28EAC1}" dt="2023-06-04T15:49:21.042" v="13" actId="47"/>
        <pc:sldMkLst>
          <pc:docMk/>
          <pc:sldMk cId="1839763047" sldId="1612"/>
        </pc:sldMkLst>
      </pc:sldChg>
      <pc:sldChg chg="del">
        <pc:chgData name="George Huang" userId="7522906efeb502a4" providerId="LiveId" clId="{573F5BF7-B7C8-4E5D-A141-55ABFF28EAC1}" dt="2023-06-04T15:49:21.042" v="13" actId="47"/>
        <pc:sldMkLst>
          <pc:docMk/>
          <pc:sldMk cId="3364843337" sldId="1614"/>
        </pc:sldMkLst>
      </pc:sldChg>
      <pc:sldChg chg="del">
        <pc:chgData name="George Huang" userId="7522906efeb502a4" providerId="LiveId" clId="{573F5BF7-B7C8-4E5D-A141-55ABFF28EAC1}" dt="2023-06-04T15:49:21.042" v="13" actId="47"/>
        <pc:sldMkLst>
          <pc:docMk/>
          <pc:sldMk cId="1863368041" sldId="1616"/>
        </pc:sldMkLst>
      </pc:sldChg>
      <pc:sldChg chg="del">
        <pc:chgData name="George Huang" userId="7522906efeb502a4" providerId="LiveId" clId="{573F5BF7-B7C8-4E5D-A141-55ABFF28EAC1}" dt="2023-06-04T15:49:21.042" v="13" actId="47"/>
        <pc:sldMkLst>
          <pc:docMk/>
          <pc:sldMk cId="1974791666" sldId="1618"/>
        </pc:sldMkLst>
      </pc:sldChg>
      <pc:sldChg chg="del">
        <pc:chgData name="George Huang" userId="7522906efeb502a4" providerId="LiveId" clId="{573F5BF7-B7C8-4E5D-A141-55ABFF28EAC1}" dt="2023-06-04T15:49:21.042" v="13" actId="47"/>
        <pc:sldMkLst>
          <pc:docMk/>
          <pc:sldMk cId="3204042461" sldId="1620"/>
        </pc:sldMkLst>
      </pc:sldChg>
      <pc:sldChg chg="del">
        <pc:chgData name="George Huang" userId="7522906efeb502a4" providerId="LiveId" clId="{573F5BF7-B7C8-4E5D-A141-55ABFF28EAC1}" dt="2023-06-04T15:49:21.042" v="13" actId="47"/>
        <pc:sldMkLst>
          <pc:docMk/>
          <pc:sldMk cId="4287931283" sldId="1622"/>
        </pc:sldMkLst>
      </pc:sldChg>
      <pc:sldChg chg="del">
        <pc:chgData name="George Huang" userId="7522906efeb502a4" providerId="LiveId" clId="{573F5BF7-B7C8-4E5D-A141-55ABFF28EAC1}" dt="2023-06-04T15:49:21.042" v="13" actId="47"/>
        <pc:sldMkLst>
          <pc:docMk/>
          <pc:sldMk cId="1695734176" sldId="1624"/>
        </pc:sldMkLst>
      </pc:sldChg>
      <pc:sldChg chg="del">
        <pc:chgData name="George Huang" userId="7522906efeb502a4" providerId="LiveId" clId="{573F5BF7-B7C8-4E5D-A141-55ABFF28EAC1}" dt="2023-06-04T15:49:21.042" v="13" actId="47"/>
        <pc:sldMkLst>
          <pc:docMk/>
          <pc:sldMk cId="477615585" sldId="1626"/>
        </pc:sldMkLst>
      </pc:sldChg>
      <pc:sldChg chg="del">
        <pc:chgData name="George Huang" userId="7522906efeb502a4" providerId="LiveId" clId="{573F5BF7-B7C8-4E5D-A141-55ABFF28EAC1}" dt="2023-06-04T15:49:21.042" v="13" actId="47"/>
        <pc:sldMkLst>
          <pc:docMk/>
          <pc:sldMk cId="384952964" sldId="1628"/>
        </pc:sldMkLst>
      </pc:sldChg>
      <pc:sldChg chg="del">
        <pc:chgData name="George Huang" userId="7522906efeb502a4" providerId="LiveId" clId="{573F5BF7-B7C8-4E5D-A141-55ABFF28EAC1}" dt="2023-06-04T15:49:21.042" v="13" actId="47"/>
        <pc:sldMkLst>
          <pc:docMk/>
          <pc:sldMk cId="1297121111" sldId="1630"/>
        </pc:sldMkLst>
      </pc:sldChg>
      <pc:sldChg chg="del">
        <pc:chgData name="George Huang" userId="7522906efeb502a4" providerId="LiveId" clId="{573F5BF7-B7C8-4E5D-A141-55ABFF28EAC1}" dt="2023-06-04T15:49:21.042" v="13" actId="47"/>
        <pc:sldMkLst>
          <pc:docMk/>
          <pc:sldMk cId="2814980076" sldId="1632"/>
        </pc:sldMkLst>
      </pc:sldChg>
      <pc:sldChg chg="del">
        <pc:chgData name="George Huang" userId="7522906efeb502a4" providerId="LiveId" clId="{573F5BF7-B7C8-4E5D-A141-55ABFF28EAC1}" dt="2023-06-04T15:49:40.496" v="14" actId="47"/>
        <pc:sldMkLst>
          <pc:docMk/>
          <pc:sldMk cId="547336990" sldId="1634"/>
        </pc:sldMkLst>
      </pc:sldChg>
      <pc:sldChg chg="del">
        <pc:chgData name="George Huang" userId="7522906efeb502a4" providerId="LiveId" clId="{573F5BF7-B7C8-4E5D-A141-55ABFF28EAC1}" dt="2023-06-04T15:49:40.496" v="14" actId="47"/>
        <pc:sldMkLst>
          <pc:docMk/>
          <pc:sldMk cId="3445015526" sldId="1636"/>
        </pc:sldMkLst>
      </pc:sldChg>
      <pc:sldChg chg="del">
        <pc:chgData name="George Huang" userId="7522906efeb502a4" providerId="LiveId" clId="{573F5BF7-B7C8-4E5D-A141-55ABFF28EAC1}" dt="2023-06-04T15:49:40.496" v="14" actId="47"/>
        <pc:sldMkLst>
          <pc:docMk/>
          <pc:sldMk cId="905145140" sldId="1638"/>
        </pc:sldMkLst>
      </pc:sldChg>
      <pc:sldChg chg="del">
        <pc:chgData name="George Huang" userId="7522906efeb502a4" providerId="LiveId" clId="{573F5BF7-B7C8-4E5D-A141-55ABFF28EAC1}" dt="2023-06-04T15:49:40.496" v="14" actId="47"/>
        <pc:sldMkLst>
          <pc:docMk/>
          <pc:sldMk cId="2053234994" sldId="1640"/>
        </pc:sldMkLst>
      </pc:sldChg>
      <pc:sldChg chg="del">
        <pc:chgData name="George Huang" userId="7522906efeb502a4" providerId="LiveId" clId="{573F5BF7-B7C8-4E5D-A141-55ABFF28EAC1}" dt="2023-06-04T15:49:40.496" v="14" actId="47"/>
        <pc:sldMkLst>
          <pc:docMk/>
          <pc:sldMk cId="3059748942" sldId="1642"/>
        </pc:sldMkLst>
      </pc:sldChg>
      <pc:sldChg chg="del">
        <pc:chgData name="George Huang" userId="7522906efeb502a4" providerId="LiveId" clId="{573F5BF7-B7C8-4E5D-A141-55ABFF28EAC1}" dt="2023-06-04T15:49:40.496" v="14" actId="47"/>
        <pc:sldMkLst>
          <pc:docMk/>
          <pc:sldMk cId="4054692866" sldId="1644"/>
        </pc:sldMkLst>
      </pc:sldChg>
      <pc:sldChg chg="del">
        <pc:chgData name="George Huang" userId="7522906efeb502a4" providerId="LiveId" clId="{573F5BF7-B7C8-4E5D-A141-55ABFF28EAC1}" dt="2023-06-04T15:49:40.496" v="14" actId="47"/>
        <pc:sldMkLst>
          <pc:docMk/>
          <pc:sldMk cId="2652633787" sldId="1646"/>
        </pc:sldMkLst>
      </pc:sldChg>
      <pc:sldChg chg="del">
        <pc:chgData name="George Huang" userId="7522906efeb502a4" providerId="LiveId" clId="{573F5BF7-B7C8-4E5D-A141-55ABFF28EAC1}" dt="2023-06-04T15:49:40.496" v="14" actId="47"/>
        <pc:sldMkLst>
          <pc:docMk/>
          <pc:sldMk cId="1182086428" sldId="1648"/>
        </pc:sldMkLst>
      </pc:sldChg>
      <pc:sldChg chg="del">
        <pc:chgData name="George Huang" userId="7522906efeb502a4" providerId="LiveId" clId="{573F5BF7-B7C8-4E5D-A141-55ABFF28EAC1}" dt="2023-06-04T15:49:40.496" v="14" actId="47"/>
        <pc:sldMkLst>
          <pc:docMk/>
          <pc:sldMk cId="2941899040" sldId="1650"/>
        </pc:sldMkLst>
      </pc:sldChg>
      <pc:sldChg chg="del">
        <pc:chgData name="George Huang" userId="7522906efeb502a4" providerId="LiveId" clId="{573F5BF7-B7C8-4E5D-A141-55ABFF28EAC1}" dt="2023-06-04T15:49:40.496" v="14" actId="47"/>
        <pc:sldMkLst>
          <pc:docMk/>
          <pc:sldMk cId="3278422949" sldId="1652"/>
        </pc:sldMkLst>
      </pc:sldChg>
      <pc:sldChg chg="del">
        <pc:chgData name="George Huang" userId="7522906efeb502a4" providerId="LiveId" clId="{573F5BF7-B7C8-4E5D-A141-55ABFF28EAC1}" dt="2023-06-04T15:49:40.496" v="14" actId="47"/>
        <pc:sldMkLst>
          <pc:docMk/>
          <pc:sldMk cId="132286721" sldId="1654"/>
        </pc:sldMkLst>
      </pc:sldChg>
      <pc:sldChg chg="del">
        <pc:chgData name="George Huang" userId="7522906efeb502a4" providerId="LiveId" clId="{573F5BF7-B7C8-4E5D-A141-55ABFF28EAC1}" dt="2023-06-04T15:49:40.496" v="14" actId="47"/>
        <pc:sldMkLst>
          <pc:docMk/>
          <pc:sldMk cId="3864654736" sldId="1656"/>
        </pc:sldMkLst>
      </pc:sldChg>
      <pc:sldChg chg="del">
        <pc:chgData name="George Huang" userId="7522906efeb502a4" providerId="LiveId" clId="{573F5BF7-B7C8-4E5D-A141-55ABFF28EAC1}" dt="2023-06-04T15:49:40.496" v="14" actId="47"/>
        <pc:sldMkLst>
          <pc:docMk/>
          <pc:sldMk cId="3372990935" sldId="1658"/>
        </pc:sldMkLst>
      </pc:sldChg>
      <pc:sldChg chg="del">
        <pc:chgData name="George Huang" userId="7522906efeb502a4" providerId="LiveId" clId="{573F5BF7-B7C8-4E5D-A141-55ABFF28EAC1}" dt="2023-06-04T15:49:40.496" v="14" actId="47"/>
        <pc:sldMkLst>
          <pc:docMk/>
          <pc:sldMk cId="4148376873" sldId="1660"/>
        </pc:sldMkLst>
      </pc:sldChg>
      <pc:sldChg chg="del">
        <pc:chgData name="George Huang" userId="7522906efeb502a4" providerId="LiveId" clId="{573F5BF7-B7C8-4E5D-A141-55ABFF28EAC1}" dt="2023-06-04T15:49:40.496" v="14" actId="47"/>
        <pc:sldMkLst>
          <pc:docMk/>
          <pc:sldMk cId="3816108529" sldId="1663"/>
        </pc:sldMkLst>
      </pc:sldChg>
      <pc:sldChg chg="del">
        <pc:chgData name="George Huang" userId="7522906efeb502a4" providerId="LiveId" clId="{573F5BF7-B7C8-4E5D-A141-55ABFF28EAC1}" dt="2023-06-04T15:49:40.496" v="14" actId="47"/>
        <pc:sldMkLst>
          <pc:docMk/>
          <pc:sldMk cId="231055926" sldId="1665"/>
        </pc:sldMkLst>
      </pc:sldChg>
      <pc:sldChg chg="del">
        <pc:chgData name="George Huang" userId="7522906efeb502a4" providerId="LiveId" clId="{573F5BF7-B7C8-4E5D-A141-55ABFF28EAC1}" dt="2023-06-04T15:50:00.963" v="15" actId="47"/>
        <pc:sldMkLst>
          <pc:docMk/>
          <pc:sldMk cId="4199353333" sldId="1667"/>
        </pc:sldMkLst>
      </pc:sldChg>
      <pc:sldChg chg="del">
        <pc:chgData name="George Huang" userId="7522906efeb502a4" providerId="LiveId" clId="{573F5BF7-B7C8-4E5D-A141-55ABFF28EAC1}" dt="2023-06-04T15:50:00.963" v="15" actId="47"/>
        <pc:sldMkLst>
          <pc:docMk/>
          <pc:sldMk cId="4209728704" sldId="1669"/>
        </pc:sldMkLst>
      </pc:sldChg>
      <pc:sldChg chg="del">
        <pc:chgData name="George Huang" userId="7522906efeb502a4" providerId="LiveId" clId="{573F5BF7-B7C8-4E5D-A141-55ABFF28EAC1}" dt="2023-06-04T15:50:00.963" v="15" actId="47"/>
        <pc:sldMkLst>
          <pc:docMk/>
          <pc:sldMk cId="3460940779" sldId="1671"/>
        </pc:sldMkLst>
      </pc:sldChg>
      <pc:sldChg chg="del">
        <pc:chgData name="George Huang" userId="7522906efeb502a4" providerId="LiveId" clId="{573F5BF7-B7C8-4E5D-A141-55ABFF28EAC1}" dt="2023-06-04T15:50:00.963" v="15" actId="47"/>
        <pc:sldMkLst>
          <pc:docMk/>
          <pc:sldMk cId="3787011367" sldId="1673"/>
        </pc:sldMkLst>
      </pc:sldChg>
      <pc:sldChg chg="del">
        <pc:chgData name="George Huang" userId="7522906efeb502a4" providerId="LiveId" clId="{573F5BF7-B7C8-4E5D-A141-55ABFF28EAC1}" dt="2023-06-04T15:50:00.963" v="15" actId="47"/>
        <pc:sldMkLst>
          <pc:docMk/>
          <pc:sldMk cId="2356759486" sldId="1675"/>
        </pc:sldMkLst>
      </pc:sldChg>
      <pc:sldChg chg="del">
        <pc:chgData name="George Huang" userId="7522906efeb502a4" providerId="LiveId" clId="{573F5BF7-B7C8-4E5D-A141-55ABFF28EAC1}" dt="2023-06-04T15:50:00.963" v="15" actId="47"/>
        <pc:sldMkLst>
          <pc:docMk/>
          <pc:sldMk cId="3960328345" sldId="1677"/>
        </pc:sldMkLst>
      </pc:sldChg>
      <pc:sldChg chg="del">
        <pc:chgData name="George Huang" userId="7522906efeb502a4" providerId="LiveId" clId="{573F5BF7-B7C8-4E5D-A141-55ABFF28EAC1}" dt="2023-06-04T15:50:00.963" v="15" actId="47"/>
        <pc:sldMkLst>
          <pc:docMk/>
          <pc:sldMk cId="3940277795" sldId="1679"/>
        </pc:sldMkLst>
      </pc:sldChg>
      <pc:sldChg chg="del">
        <pc:chgData name="George Huang" userId="7522906efeb502a4" providerId="LiveId" clId="{573F5BF7-B7C8-4E5D-A141-55ABFF28EAC1}" dt="2023-06-04T15:50:00.963" v="15" actId="47"/>
        <pc:sldMkLst>
          <pc:docMk/>
          <pc:sldMk cId="577144426" sldId="1681"/>
        </pc:sldMkLst>
      </pc:sldChg>
      <pc:sldChg chg="del">
        <pc:chgData name="George Huang" userId="7522906efeb502a4" providerId="LiveId" clId="{573F5BF7-B7C8-4E5D-A141-55ABFF28EAC1}" dt="2023-06-04T15:50:00.963" v="15" actId="47"/>
        <pc:sldMkLst>
          <pc:docMk/>
          <pc:sldMk cId="3751909053" sldId="1683"/>
        </pc:sldMkLst>
      </pc:sldChg>
      <pc:sldChg chg="del">
        <pc:chgData name="George Huang" userId="7522906efeb502a4" providerId="LiveId" clId="{573F5BF7-B7C8-4E5D-A141-55ABFF28EAC1}" dt="2023-06-04T15:50:00.963" v="15" actId="47"/>
        <pc:sldMkLst>
          <pc:docMk/>
          <pc:sldMk cId="608864424" sldId="1685"/>
        </pc:sldMkLst>
      </pc:sldChg>
      <pc:sldChg chg="del">
        <pc:chgData name="George Huang" userId="7522906efeb502a4" providerId="LiveId" clId="{573F5BF7-B7C8-4E5D-A141-55ABFF28EAC1}" dt="2023-06-04T15:50:00.963" v="15" actId="47"/>
        <pc:sldMkLst>
          <pc:docMk/>
          <pc:sldMk cId="2000803041" sldId="1687"/>
        </pc:sldMkLst>
      </pc:sldChg>
      <pc:sldChg chg="del">
        <pc:chgData name="George Huang" userId="7522906efeb502a4" providerId="LiveId" clId="{573F5BF7-B7C8-4E5D-A141-55ABFF28EAC1}" dt="2023-06-04T15:50:00.963" v="15" actId="47"/>
        <pc:sldMkLst>
          <pc:docMk/>
          <pc:sldMk cId="4182732467" sldId="1689"/>
        </pc:sldMkLst>
      </pc:sldChg>
      <pc:sldChg chg="del">
        <pc:chgData name="George Huang" userId="7522906efeb502a4" providerId="LiveId" clId="{573F5BF7-B7C8-4E5D-A141-55ABFF28EAC1}" dt="2023-06-04T15:50:00.963" v="15" actId="47"/>
        <pc:sldMkLst>
          <pc:docMk/>
          <pc:sldMk cId="3634618617" sldId="1691"/>
        </pc:sldMkLst>
      </pc:sldChg>
      <pc:sldChg chg="del">
        <pc:chgData name="George Huang" userId="7522906efeb502a4" providerId="LiveId" clId="{573F5BF7-B7C8-4E5D-A141-55ABFF28EAC1}" dt="2023-06-04T15:50:00.963" v="15" actId="47"/>
        <pc:sldMkLst>
          <pc:docMk/>
          <pc:sldMk cId="1117930613" sldId="1693"/>
        </pc:sldMkLst>
      </pc:sldChg>
      <pc:sldChg chg="del">
        <pc:chgData name="George Huang" userId="7522906efeb502a4" providerId="LiveId" clId="{573F5BF7-B7C8-4E5D-A141-55ABFF28EAC1}" dt="2023-06-04T15:50:00.963" v="15" actId="47"/>
        <pc:sldMkLst>
          <pc:docMk/>
          <pc:sldMk cId="3263170255" sldId="1695"/>
        </pc:sldMkLst>
      </pc:sldChg>
      <pc:sldChg chg="del">
        <pc:chgData name="George Huang" userId="7522906efeb502a4" providerId="LiveId" clId="{573F5BF7-B7C8-4E5D-A141-55ABFF28EAC1}" dt="2023-06-04T15:50:00.963" v="15" actId="47"/>
        <pc:sldMkLst>
          <pc:docMk/>
          <pc:sldMk cId="646905821" sldId="1697"/>
        </pc:sldMkLst>
      </pc:sldChg>
      <pc:sldChg chg="del">
        <pc:chgData name="George Huang" userId="7522906efeb502a4" providerId="LiveId" clId="{573F5BF7-B7C8-4E5D-A141-55ABFF28EAC1}" dt="2023-06-04T15:50:21.003" v="16" actId="47"/>
        <pc:sldMkLst>
          <pc:docMk/>
          <pc:sldMk cId="1103332960" sldId="1699"/>
        </pc:sldMkLst>
      </pc:sldChg>
      <pc:sldChg chg="del">
        <pc:chgData name="George Huang" userId="7522906efeb502a4" providerId="LiveId" clId="{573F5BF7-B7C8-4E5D-A141-55ABFF28EAC1}" dt="2023-06-04T15:50:21.003" v="16" actId="47"/>
        <pc:sldMkLst>
          <pc:docMk/>
          <pc:sldMk cId="2193879917" sldId="1701"/>
        </pc:sldMkLst>
      </pc:sldChg>
      <pc:sldChg chg="del">
        <pc:chgData name="George Huang" userId="7522906efeb502a4" providerId="LiveId" clId="{573F5BF7-B7C8-4E5D-A141-55ABFF28EAC1}" dt="2023-06-04T15:50:21.003" v="16" actId="47"/>
        <pc:sldMkLst>
          <pc:docMk/>
          <pc:sldMk cId="1309869052" sldId="1703"/>
        </pc:sldMkLst>
      </pc:sldChg>
      <pc:sldChg chg="del">
        <pc:chgData name="George Huang" userId="7522906efeb502a4" providerId="LiveId" clId="{573F5BF7-B7C8-4E5D-A141-55ABFF28EAC1}" dt="2023-06-04T15:50:21.003" v="16" actId="47"/>
        <pc:sldMkLst>
          <pc:docMk/>
          <pc:sldMk cId="856701034" sldId="1705"/>
        </pc:sldMkLst>
      </pc:sldChg>
      <pc:sldChg chg="del">
        <pc:chgData name="George Huang" userId="7522906efeb502a4" providerId="LiveId" clId="{573F5BF7-B7C8-4E5D-A141-55ABFF28EAC1}" dt="2023-06-04T15:50:21.003" v="16" actId="47"/>
        <pc:sldMkLst>
          <pc:docMk/>
          <pc:sldMk cId="1460567683" sldId="1707"/>
        </pc:sldMkLst>
      </pc:sldChg>
      <pc:sldChg chg="del">
        <pc:chgData name="George Huang" userId="7522906efeb502a4" providerId="LiveId" clId="{573F5BF7-B7C8-4E5D-A141-55ABFF28EAC1}" dt="2023-06-04T15:50:21.003" v="16" actId="47"/>
        <pc:sldMkLst>
          <pc:docMk/>
          <pc:sldMk cId="2653012830" sldId="1709"/>
        </pc:sldMkLst>
      </pc:sldChg>
      <pc:sldChg chg="del">
        <pc:chgData name="George Huang" userId="7522906efeb502a4" providerId="LiveId" clId="{573F5BF7-B7C8-4E5D-A141-55ABFF28EAC1}" dt="2023-06-04T15:50:21.003" v="16" actId="47"/>
        <pc:sldMkLst>
          <pc:docMk/>
          <pc:sldMk cId="1754004628" sldId="1711"/>
        </pc:sldMkLst>
      </pc:sldChg>
      <pc:sldChg chg="del">
        <pc:chgData name="George Huang" userId="7522906efeb502a4" providerId="LiveId" clId="{573F5BF7-B7C8-4E5D-A141-55ABFF28EAC1}" dt="2023-06-04T15:50:21.003" v="16" actId="47"/>
        <pc:sldMkLst>
          <pc:docMk/>
          <pc:sldMk cId="3131937023" sldId="1713"/>
        </pc:sldMkLst>
      </pc:sldChg>
      <pc:sldChg chg="del">
        <pc:chgData name="George Huang" userId="7522906efeb502a4" providerId="LiveId" clId="{573F5BF7-B7C8-4E5D-A141-55ABFF28EAC1}" dt="2023-06-04T15:50:21.003" v="16" actId="47"/>
        <pc:sldMkLst>
          <pc:docMk/>
          <pc:sldMk cId="3786498693" sldId="1715"/>
        </pc:sldMkLst>
      </pc:sldChg>
      <pc:sldChg chg="del">
        <pc:chgData name="George Huang" userId="7522906efeb502a4" providerId="LiveId" clId="{573F5BF7-B7C8-4E5D-A141-55ABFF28EAC1}" dt="2023-06-04T15:50:21.003" v="16" actId="47"/>
        <pc:sldMkLst>
          <pc:docMk/>
          <pc:sldMk cId="1776528659" sldId="1717"/>
        </pc:sldMkLst>
      </pc:sldChg>
      <pc:sldChg chg="del">
        <pc:chgData name="George Huang" userId="7522906efeb502a4" providerId="LiveId" clId="{573F5BF7-B7C8-4E5D-A141-55ABFF28EAC1}" dt="2023-06-04T15:50:21.003" v="16" actId="47"/>
        <pc:sldMkLst>
          <pc:docMk/>
          <pc:sldMk cId="2051796373" sldId="1719"/>
        </pc:sldMkLst>
      </pc:sldChg>
      <pc:sldChg chg="del">
        <pc:chgData name="George Huang" userId="7522906efeb502a4" providerId="LiveId" clId="{573F5BF7-B7C8-4E5D-A141-55ABFF28EAC1}" dt="2023-06-04T15:50:21.003" v="16" actId="47"/>
        <pc:sldMkLst>
          <pc:docMk/>
          <pc:sldMk cId="3313924661" sldId="1721"/>
        </pc:sldMkLst>
      </pc:sldChg>
      <pc:sldChg chg="del">
        <pc:chgData name="George Huang" userId="7522906efeb502a4" providerId="LiveId" clId="{573F5BF7-B7C8-4E5D-A141-55ABFF28EAC1}" dt="2023-06-04T15:50:21.003" v="16" actId="47"/>
        <pc:sldMkLst>
          <pc:docMk/>
          <pc:sldMk cId="3961155574" sldId="1723"/>
        </pc:sldMkLst>
      </pc:sldChg>
      <pc:sldChg chg="del">
        <pc:chgData name="George Huang" userId="7522906efeb502a4" providerId="LiveId" clId="{573F5BF7-B7C8-4E5D-A141-55ABFF28EAC1}" dt="2023-06-04T15:50:21.003" v="16" actId="47"/>
        <pc:sldMkLst>
          <pc:docMk/>
          <pc:sldMk cId="1662347587" sldId="1725"/>
        </pc:sldMkLst>
      </pc:sldChg>
      <pc:sldChg chg="del">
        <pc:chgData name="George Huang" userId="7522906efeb502a4" providerId="LiveId" clId="{573F5BF7-B7C8-4E5D-A141-55ABFF28EAC1}" dt="2023-06-04T15:50:21.003" v="16" actId="47"/>
        <pc:sldMkLst>
          <pc:docMk/>
          <pc:sldMk cId="2315203116" sldId="1727"/>
        </pc:sldMkLst>
      </pc:sldChg>
      <pc:sldChg chg="del">
        <pc:chgData name="George Huang" userId="7522906efeb502a4" providerId="LiveId" clId="{573F5BF7-B7C8-4E5D-A141-55ABFF28EAC1}" dt="2023-06-04T15:50:21.003" v="16" actId="47"/>
        <pc:sldMkLst>
          <pc:docMk/>
          <pc:sldMk cId="692781233" sldId="1729"/>
        </pc:sldMkLst>
      </pc:sldChg>
      <pc:sldChg chg="del">
        <pc:chgData name="George Huang" userId="7522906efeb502a4" providerId="LiveId" clId="{573F5BF7-B7C8-4E5D-A141-55ABFF28EAC1}" dt="2023-06-04T15:50:40.601" v="17" actId="47"/>
        <pc:sldMkLst>
          <pc:docMk/>
          <pc:sldMk cId="1879955084" sldId="1731"/>
        </pc:sldMkLst>
      </pc:sldChg>
      <pc:sldChg chg="del">
        <pc:chgData name="George Huang" userId="7522906efeb502a4" providerId="LiveId" clId="{573F5BF7-B7C8-4E5D-A141-55ABFF28EAC1}" dt="2023-06-04T15:50:40.601" v="17" actId="47"/>
        <pc:sldMkLst>
          <pc:docMk/>
          <pc:sldMk cId="3402981374" sldId="1733"/>
        </pc:sldMkLst>
      </pc:sldChg>
      <pc:sldChg chg="del">
        <pc:chgData name="George Huang" userId="7522906efeb502a4" providerId="LiveId" clId="{573F5BF7-B7C8-4E5D-A141-55ABFF28EAC1}" dt="2023-06-04T15:50:40.601" v="17" actId="47"/>
        <pc:sldMkLst>
          <pc:docMk/>
          <pc:sldMk cId="2310129418" sldId="1735"/>
        </pc:sldMkLst>
      </pc:sldChg>
      <pc:sldChg chg="del">
        <pc:chgData name="George Huang" userId="7522906efeb502a4" providerId="LiveId" clId="{573F5BF7-B7C8-4E5D-A141-55ABFF28EAC1}" dt="2023-06-04T15:50:40.601" v="17" actId="47"/>
        <pc:sldMkLst>
          <pc:docMk/>
          <pc:sldMk cId="174464198" sldId="1737"/>
        </pc:sldMkLst>
      </pc:sldChg>
      <pc:sldChg chg="del">
        <pc:chgData name="George Huang" userId="7522906efeb502a4" providerId="LiveId" clId="{573F5BF7-B7C8-4E5D-A141-55ABFF28EAC1}" dt="2023-06-04T15:50:40.601" v="17" actId="47"/>
        <pc:sldMkLst>
          <pc:docMk/>
          <pc:sldMk cId="1355648532" sldId="1739"/>
        </pc:sldMkLst>
      </pc:sldChg>
      <pc:sldChg chg="del">
        <pc:chgData name="George Huang" userId="7522906efeb502a4" providerId="LiveId" clId="{573F5BF7-B7C8-4E5D-A141-55ABFF28EAC1}" dt="2023-06-04T15:50:40.601" v="17" actId="47"/>
        <pc:sldMkLst>
          <pc:docMk/>
          <pc:sldMk cId="223065925" sldId="1741"/>
        </pc:sldMkLst>
      </pc:sldChg>
      <pc:sldChg chg="del">
        <pc:chgData name="George Huang" userId="7522906efeb502a4" providerId="LiveId" clId="{573F5BF7-B7C8-4E5D-A141-55ABFF28EAC1}" dt="2023-06-04T15:50:40.601" v="17" actId="47"/>
        <pc:sldMkLst>
          <pc:docMk/>
          <pc:sldMk cId="1515560024" sldId="1743"/>
        </pc:sldMkLst>
      </pc:sldChg>
      <pc:sldChg chg="del">
        <pc:chgData name="George Huang" userId="7522906efeb502a4" providerId="LiveId" clId="{573F5BF7-B7C8-4E5D-A141-55ABFF28EAC1}" dt="2023-06-04T15:50:40.601" v="17" actId="47"/>
        <pc:sldMkLst>
          <pc:docMk/>
          <pc:sldMk cId="3828875629" sldId="1745"/>
        </pc:sldMkLst>
      </pc:sldChg>
      <pc:sldChg chg="del">
        <pc:chgData name="George Huang" userId="7522906efeb502a4" providerId="LiveId" clId="{573F5BF7-B7C8-4E5D-A141-55ABFF28EAC1}" dt="2023-06-04T15:50:40.601" v="17" actId="47"/>
        <pc:sldMkLst>
          <pc:docMk/>
          <pc:sldMk cId="3355907575" sldId="1747"/>
        </pc:sldMkLst>
      </pc:sldChg>
      <pc:sldChg chg="del">
        <pc:chgData name="George Huang" userId="7522906efeb502a4" providerId="LiveId" clId="{573F5BF7-B7C8-4E5D-A141-55ABFF28EAC1}" dt="2023-06-04T15:50:40.601" v="17" actId="47"/>
        <pc:sldMkLst>
          <pc:docMk/>
          <pc:sldMk cId="337059848" sldId="1749"/>
        </pc:sldMkLst>
      </pc:sldChg>
      <pc:sldChg chg="del">
        <pc:chgData name="George Huang" userId="7522906efeb502a4" providerId="LiveId" clId="{573F5BF7-B7C8-4E5D-A141-55ABFF28EAC1}" dt="2023-06-04T15:50:40.601" v="17" actId="47"/>
        <pc:sldMkLst>
          <pc:docMk/>
          <pc:sldMk cId="2127542751" sldId="1751"/>
        </pc:sldMkLst>
      </pc:sldChg>
      <pc:sldChg chg="del">
        <pc:chgData name="George Huang" userId="7522906efeb502a4" providerId="LiveId" clId="{573F5BF7-B7C8-4E5D-A141-55ABFF28EAC1}" dt="2023-06-04T15:50:40.601" v="17" actId="47"/>
        <pc:sldMkLst>
          <pc:docMk/>
          <pc:sldMk cId="68854183" sldId="1754"/>
        </pc:sldMkLst>
      </pc:sldChg>
      <pc:sldChg chg="del">
        <pc:chgData name="George Huang" userId="7522906efeb502a4" providerId="LiveId" clId="{573F5BF7-B7C8-4E5D-A141-55ABFF28EAC1}" dt="2023-06-04T15:50:40.601" v="17" actId="47"/>
        <pc:sldMkLst>
          <pc:docMk/>
          <pc:sldMk cId="2380042625" sldId="1756"/>
        </pc:sldMkLst>
      </pc:sldChg>
      <pc:sldChg chg="del">
        <pc:chgData name="George Huang" userId="7522906efeb502a4" providerId="LiveId" clId="{573F5BF7-B7C8-4E5D-A141-55ABFF28EAC1}" dt="2023-06-04T15:56:18.513" v="19" actId="47"/>
        <pc:sldMkLst>
          <pc:docMk/>
          <pc:sldMk cId="2613503090" sldId="1757"/>
        </pc:sldMkLst>
      </pc:sldChg>
      <pc:sldChg chg="del">
        <pc:chgData name="George Huang" userId="7522906efeb502a4" providerId="LiveId" clId="{573F5BF7-B7C8-4E5D-A141-55ABFF28EAC1}" dt="2023-06-04T15:50:55.919" v="18" actId="47"/>
        <pc:sldMkLst>
          <pc:docMk/>
          <pc:sldMk cId="3202580716" sldId="1758"/>
        </pc:sldMkLst>
      </pc:sldChg>
      <pc:sldChg chg="del">
        <pc:chgData name="George Huang" userId="7522906efeb502a4" providerId="LiveId" clId="{573F5BF7-B7C8-4E5D-A141-55ABFF28EAC1}" dt="2023-06-04T15:50:55.919" v="18" actId="47"/>
        <pc:sldMkLst>
          <pc:docMk/>
          <pc:sldMk cId="972510960" sldId="1760"/>
        </pc:sldMkLst>
      </pc:sldChg>
      <pc:sldChg chg="del">
        <pc:chgData name="George Huang" userId="7522906efeb502a4" providerId="LiveId" clId="{573F5BF7-B7C8-4E5D-A141-55ABFF28EAC1}" dt="2023-06-04T15:50:55.919" v="18" actId="47"/>
        <pc:sldMkLst>
          <pc:docMk/>
          <pc:sldMk cId="3595907211" sldId="1762"/>
        </pc:sldMkLst>
      </pc:sldChg>
      <pc:sldChg chg="del">
        <pc:chgData name="George Huang" userId="7522906efeb502a4" providerId="LiveId" clId="{573F5BF7-B7C8-4E5D-A141-55ABFF28EAC1}" dt="2023-06-04T15:50:55.919" v="18" actId="47"/>
        <pc:sldMkLst>
          <pc:docMk/>
          <pc:sldMk cId="3057063467" sldId="1764"/>
        </pc:sldMkLst>
      </pc:sldChg>
      <pc:sldChg chg="del">
        <pc:chgData name="George Huang" userId="7522906efeb502a4" providerId="LiveId" clId="{573F5BF7-B7C8-4E5D-A141-55ABFF28EAC1}" dt="2023-06-04T15:50:55.919" v="18" actId="47"/>
        <pc:sldMkLst>
          <pc:docMk/>
          <pc:sldMk cId="1272776342" sldId="1766"/>
        </pc:sldMkLst>
      </pc:sldChg>
      <pc:sldChg chg="del">
        <pc:chgData name="George Huang" userId="7522906efeb502a4" providerId="LiveId" clId="{573F5BF7-B7C8-4E5D-A141-55ABFF28EAC1}" dt="2023-06-04T15:50:55.919" v="18" actId="47"/>
        <pc:sldMkLst>
          <pc:docMk/>
          <pc:sldMk cId="4203452239" sldId="1768"/>
        </pc:sldMkLst>
      </pc:sldChg>
      <pc:sldChg chg="del">
        <pc:chgData name="George Huang" userId="7522906efeb502a4" providerId="LiveId" clId="{573F5BF7-B7C8-4E5D-A141-55ABFF28EAC1}" dt="2023-06-04T15:50:55.919" v="18" actId="47"/>
        <pc:sldMkLst>
          <pc:docMk/>
          <pc:sldMk cId="1772118326" sldId="1770"/>
        </pc:sldMkLst>
      </pc:sldChg>
      <pc:sldChg chg="del">
        <pc:chgData name="George Huang" userId="7522906efeb502a4" providerId="LiveId" clId="{573F5BF7-B7C8-4E5D-A141-55ABFF28EAC1}" dt="2023-06-04T15:50:55.919" v="18" actId="47"/>
        <pc:sldMkLst>
          <pc:docMk/>
          <pc:sldMk cId="2255576506" sldId="1772"/>
        </pc:sldMkLst>
      </pc:sldChg>
      <pc:sldChg chg="del">
        <pc:chgData name="George Huang" userId="7522906efeb502a4" providerId="LiveId" clId="{573F5BF7-B7C8-4E5D-A141-55ABFF28EAC1}" dt="2023-06-04T15:50:55.919" v="18" actId="47"/>
        <pc:sldMkLst>
          <pc:docMk/>
          <pc:sldMk cId="1277899898" sldId="1774"/>
        </pc:sldMkLst>
      </pc:sldChg>
      <pc:sldChg chg="del">
        <pc:chgData name="George Huang" userId="7522906efeb502a4" providerId="LiveId" clId="{573F5BF7-B7C8-4E5D-A141-55ABFF28EAC1}" dt="2023-06-04T15:50:55.919" v="18" actId="47"/>
        <pc:sldMkLst>
          <pc:docMk/>
          <pc:sldMk cId="2055575999" sldId="1776"/>
        </pc:sldMkLst>
      </pc:sldChg>
      <pc:sldChg chg="modSp mod">
        <pc:chgData name="George Huang" userId="7522906efeb502a4" providerId="LiveId" clId="{573F5BF7-B7C8-4E5D-A141-55ABFF28EAC1}" dt="2023-06-04T15:48:25.958" v="11" actId="6549"/>
        <pc:sldMkLst>
          <pc:docMk/>
          <pc:sldMk cId="180155025" sldId="1844"/>
        </pc:sldMkLst>
        <pc:spChg chg="mod">
          <ac:chgData name="George Huang" userId="7522906efeb502a4" providerId="LiveId" clId="{573F5BF7-B7C8-4E5D-A141-55ABFF28EAC1}" dt="2023-06-04T15:48:25.958" v="11" actId="6549"/>
          <ac:spMkLst>
            <pc:docMk/>
            <pc:sldMk cId="180155025" sldId="1844"/>
            <ac:spMk id="2" creationId="{EACD94E6-1080-4EB5-92AA-AACB419E980F}"/>
          </ac:spMkLst>
        </pc:spChg>
      </pc:sldChg>
      <pc:sldChg chg="del">
        <pc:chgData name="George Huang" userId="7522906efeb502a4" providerId="LiveId" clId="{573F5BF7-B7C8-4E5D-A141-55ABFF28EAC1}" dt="2023-06-04T15:48:18.668" v="10" actId="47"/>
        <pc:sldMkLst>
          <pc:docMk/>
          <pc:sldMk cId="3874539457" sldId="1845"/>
        </pc:sldMkLst>
      </pc:sldChg>
      <pc:sldChg chg="del">
        <pc:chgData name="George Huang" userId="7522906efeb502a4" providerId="LiveId" clId="{573F5BF7-B7C8-4E5D-A141-55ABFF28EAC1}" dt="2023-06-04T15:48:18.668" v="10" actId="47"/>
        <pc:sldMkLst>
          <pc:docMk/>
          <pc:sldMk cId="61970247" sldId="1846"/>
        </pc:sldMkLst>
      </pc:sldChg>
      <pc:sldChg chg="del">
        <pc:chgData name="George Huang" userId="7522906efeb502a4" providerId="LiveId" clId="{573F5BF7-B7C8-4E5D-A141-55ABFF28EAC1}" dt="2023-06-04T15:49:21.042" v="13" actId="47"/>
        <pc:sldMkLst>
          <pc:docMk/>
          <pc:sldMk cId="1721973032" sldId="1852"/>
        </pc:sldMkLst>
      </pc:sldChg>
      <pc:sldChg chg="del">
        <pc:chgData name="George Huang" userId="7522906efeb502a4" providerId="LiveId" clId="{573F5BF7-B7C8-4E5D-A141-55ABFF28EAC1}" dt="2023-06-04T15:50:40.601" v="17" actId="47"/>
        <pc:sldMkLst>
          <pc:docMk/>
          <pc:sldMk cId="219927626" sldId="1854"/>
        </pc:sldMkLst>
      </pc:sldChg>
      <pc:sldChg chg="del">
        <pc:chgData name="George Huang" userId="7522906efeb502a4" providerId="LiveId" clId="{573F5BF7-B7C8-4E5D-A141-55ABFF28EAC1}" dt="2023-06-04T15:50:40.601" v="17" actId="47"/>
        <pc:sldMkLst>
          <pc:docMk/>
          <pc:sldMk cId="1034591516" sldId="1855"/>
        </pc:sldMkLst>
      </pc:sldChg>
      <pc:sldChg chg="modSp mod">
        <pc:chgData name="George Huang" userId="7522906efeb502a4" providerId="LiveId" clId="{573F5BF7-B7C8-4E5D-A141-55ABFF28EAC1}" dt="2023-06-04T15:48:08.868" v="9" actId="255"/>
        <pc:sldMkLst>
          <pc:docMk/>
          <pc:sldMk cId="4019745503" sldId="1860"/>
        </pc:sldMkLst>
        <pc:spChg chg="mod">
          <ac:chgData name="George Huang" userId="7522906efeb502a4" providerId="LiveId" clId="{573F5BF7-B7C8-4E5D-A141-55ABFF28EAC1}" dt="2023-06-04T15:48:08.868" v="9" actId="255"/>
          <ac:spMkLst>
            <pc:docMk/>
            <pc:sldMk cId="4019745503" sldId="1860"/>
            <ac:spMk id="2" creationId="{EACD94E6-1080-4EB5-92AA-AACB419E980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6/4/2023</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6/4/2023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a:t>
            </a:fld>
            <a:endParaRPr lang="en-US" dirty="0"/>
          </a:p>
        </p:txBody>
      </p:sp>
    </p:spTree>
    <p:extLst>
      <p:ext uri="{BB962C8B-B14F-4D97-AF65-F5344CB8AC3E}">
        <p14:creationId xmlns:p14="http://schemas.microsoft.com/office/powerpoint/2010/main" val="2024123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85750"/>
            <a:ext cx="6398513" cy="4462760"/>
          </a:xfrm>
          <a:prstGeom prst="rect">
            <a:avLst/>
          </a:prstGeom>
        </p:spPr>
        <p:txBody>
          <a:bodyPr wrap="square">
            <a:spAutoFit/>
          </a:bodyPr>
          <a:lstStyle/>
          <a:p>
            <a:pPr algn="ctr"/>
            <a:endParaRPr lang="en-US" altLang="zh-TW" sz="2400" b="1" dirty="0">
              <a:ea typeface="Microsoft JhengHei" panose="020B0604030504040204" pitchFamily="34" charset="-120"/>
            </a:endParaRPr>
          </a:p>
          <a:p>
            <a:pPr algn="ctr"/>
            <a:r>
              <a:rPr lang="en-US" altLang="zh-TW" sz="6000" b="1" dirty="0">
                <a:ea typeface="Microsoft JhengHei" panose="020B0604030504040204" pitchFamily="34" charset="-120"/>
              </a:rPr>
              <a:t>Building on</a:t>
            </a:r>
          </a:p>
          <a:p>
            <a:pPr algn="ctr"/>
            <a:r>
              <a:rPr lang="en-US" altLang="zh-TW" sz="6000" b="1" dirty="0">
                <a:ea typeface="Microsoft JhengHei" panose="020B0604030504040204" pitchFamily="34" charset="-120"/>
              </a:rPr>
              <a:t>a Solid Foundation</a:t>
            </a:r>
          </a:p>
          <a:p>
            <a:pPr algn="ctr"/>
            <a:endParaRPr lang="en-US" altLang="zh-TW" sz="2000" b="1" dirty="0">
              <a:ea typeface="Microsoft JhengHei" panose="020B0604030504040204" pitchFamily="34" charset="-120"/>
            </a:endParaRPr>
          </a:p>
          <a:p>
            <a:pPr algn="ctr"/>
            <a:r>
              <a:rPr lang="en-US" altLang="zh-TW" sz="6000" b="1" dirty="0">
                <a:ea typeface="Microsoft JhengHei" panose="020B0604030504040204" pitchFamily="34" charset="-120"/>
              </a:rPr>
              <a:t>Scripture:</a:t>
            </a:r>
          </a:p>
          <a:p>
            <a:pPr algn="ctr"/>
            <a:r>
              <a:rPr lang="en-US" altLang="zh-TW" sz="6000" b="1" dirty="0">
                <a:ea typeface="Microsoft JhengHei" panose="020B0604030504040204" pitchFamily="34" charset="-120"/>
              </a:rPr>
              <a:t>Luke 6:47-49 </a:t>
            </a:r>
          </a:p>
        </p:txBody>
      </p:sp>
    </p:spTree>
    <p:extLst>
      <p:ext uri="{BB962C8B-B14F-4D97-AF65-F5344CB8AC3E}">
        <p14:creationId xmlns:p14="http://schemas.microsoft.com/office/powerpoint/2010/main" val="401974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1. Come to God - come to the right location for the building</a:t>
            </a:r>
          </a:p>
        </p:txBody>
      </p:sp>
    </p:spTree>
    <p:extLst>
      <p:ext uri="{BB962C8B-B14F-4D97-AF65-F5344CB8AC3E}">
        <p14:creationId xmlns:p14="http://schemas.microsoft.com/office/powerpoint/2010/main" val="330049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Matthew 5:13-16 -- “You are the salt of the earth; but if the salt loses its flavor, how shall it be seasoned?</a:t>
            </a:r>
          </a:p>
          <a:p>
            <a:pPr marL="0" indent="0">
              <a:buNone/>
            </a:pPr>
            <a:endParaRPr lang="en-US" sz="5800" b="1" dirty="0"/>
          </a:p>
          <a:p>
            <a:pPr marL="0" indent="0">
              <a:buNone/>
            </a:pPr>
            <a:r>
              <a:rPr lang="en-US" sz="5800" b="1" dirty="0"/>
              <a:t>It is then good for nothing but to be thrown out and trampled underfoot by men.  “You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p>
        </p:txBody>
      </p:sp>
    </p:spTree>
    <p:extLst>
      <p:ext uri="{BB962C8B-B14F-4D97-AF65-F5344CB8AC3E}">
        <p14:creationId xmlns:p14="http://schemas.microsoft.com/office/powerpoint/2010/main" val="14166028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 is then good for nothing but to be thrown out and trampled underfoot by men.  </a:t>
            </a:r>
          </a:p>
          <a:p>
            <a:pPr marL="0" indent="0">
              <a:buNone/>
            </a:pPr>
            <a:endParaRPr lang="en-US" sz="5800" b="1" dirty="0"/>
          </a:p>
          <a:p>
            <a:pPr marL="0" indent="0">
              <a:buNone/>
            </a:pPr>
            <a:endParaRPr lang="en-US" sz="5800" b="1" dirty="0"/>
          </a:p>
          <a:p>
            <a:pPr marL="0" indent="0">
              <a:buNone/>
            </a:pPr>
            <a:r>
              <a:rPr lang="en-US" sz="5800" b="1" dirty="0"/>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p>
        </p:txBody>
      </p:sp>
    </p:spTree>
    <p:extLst>
      <p:ext uri="{BB962C8B-B14F-4D97-AF65-F5344CB8AC3E}">
        <p14:creationId xmlns:p14="http://schemas.microsoft.com/office/powerpoint/2010/main" val="15434404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“You are the light of the world. A city that is set on a hill cannot be hidden.  Nor do they light a lamp and put it under a basket, but on a lampstand, </a:t>
            </a:r>
          </a:p>
        </p:txBody>
      </p:sp>
    </p:spTree>
    <p:extLst>
      <p:ext uri="{BB962C8B-B14F-4D97-AF65-F5344CB8AC3E}">
        <p14:creationId xmlns:p14="http://schemas.microsoft.com/office/powerpoint/2010/main" val="12724182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and it gives light to all who are in the house.  Let your light so shine before men, that they may see your good works and glorify your Father in heaven.”</a:t>
            </a:r>
          </a:p>
        </p:txBody>
      </p:sp>
    </p:spTree>
    <p:extLst>
      <p:ext uri="{BB962C8B-B14F-4D97-AF65-F5344CB8AC3E}">
        <p14:creationId xmlns:p14="http://schemas.microsoft.com/office/powerpoint/2010/main" val="41650891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"Sunday-only Christians" - just show up at church but don't try to practice the Word.</a:t>
            </a:r>
          </a:p>
        </p:txBody>
      </p:sp>
    </p:spTree>
    <p:extLst>
      <p:ext uri="{BB962C8B-B14F-4D97-AF65-F5344CB8AC3E}">
        <p14:creationId xmlns:p14="http://schemas.microsoft.com/office/powerpoint/2010/main" val="33011909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will cast them out into darkness because their faith is not real.</a:t>
            </a:r>
          </a:p>
        </p:txBody>
      </p:sp>
    </p:spTree>
    <p:extLst>
      <p:ext uri="{BB962C8B-B14F-4D97-AF65-F5344CB8AC3E}">
        <p14:creationId xmlns:p14="http://schemas.microsoft.com/office/powerpoint/2010/main" val="36880407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is like the servants who hid master's monies in the ground and not use it.</a:t>
            </a:r>
          </a:p>
        </p:txBody>
      </p:sp>
    </p:spTree>
    <p:extLst>
      <p:ext uri="{BB962C8B-B14F-4D97-AF65-F5344CB8AC3E}">
        <p14:creationId xmlns:p14="http://schemas.microsoft.com/office/powerpoint/2010/main" val="9245279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They wasted God's resources given to them to do great things for God.</a:t>
            </a:r>
          </a:p>
        </p:txBody>
      </p:sp>
    </p:spTree>
    <p:extLst>
      <p:ext uri="{BB962C8B-B14F-4D97-AF65-F5344CB8AC3E}">
        <p14:creationId xmlns:p14="http://schemas.microsoft.com/office/powerpoint/2010/main" val="39866275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Don't waste your time, talent, and treasure -- they are all given by God to test and train you.</a:t>
            </a:r>
          </a:p>
        </p:txBody>
      </p:sp>
    </p:spTree>
    <p:extLst>
      <p:ext uri="{BB962C8B-B14F-4D97-AF65-F5344CB8AC3E}">
        <p14:creationId xmlns:p14="http://schemas.microsoft.com/office/powerpoint/2010/main" val="31425013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Eternity is what really matters.  What you do on Earth determines at least your starting point in eternity.</a:t>
            </a:r>
          </a:p>
        </p:txBody>
      </p:sp>
    </p:spTree>
    <p:extLst>
      <p:ext uri="{BB962C8B-B14F-4D97-AF65-F5344CB8AC3E}">
        <p14:creationId xmlns:p14="http://schemas.microsoft.com/office/powerpoint/2010/main" val="291030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Hear His words - understand the need for foundation</a:t>
            </a:r>
          </a:p>
          <a:p>
            <a:pPr marL="0" indent="0">
              <a:buNone/>
            </a:pPr>
            <a:endParaRPr lang="en-US" sz="5800" b="1" dirty="0"/>
          </a:p>
        </p:txBody>
      </p:sp>
    </p:spTree>
    <p:extLst>
      <p:ext uri="{BB962C8B-B14F-4D97-AF65-F5344CB8AC3E}">
        <p14:creationId xmlns:p14="http://schemas.microsoft.com/office/powerpoint/2010/main" val="23457501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One day you will have to answer to God on how you used the resources He gave you.</a:t>
            </a:r>
          </a:p>
        </p:txBody>
      </p:sp>
    </p:spTree>
    <p:extLst>
      <p:ext uri="{BB962C8B-B14F-4D97-AF65-F5344CB8AC3E}">
        <p14:creationId xmlns:p14="http://schemas.microsoft.com/office/powerpoint/2010/main" val="7080106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Without the right foundation, no matter how beautiful the building on top is, it will not last.</a:t>
            </a:r>
          </a:p>
        </p:txBody>
      </p:sp>
    </p:spTree>
    <p:extLst>
      <p:ext uri="{BB962C8B-B14F-4D97-AF65-F5344CB8AC3E}">
        <p14:creationId xmlns:p14="http://schemas.microsoft.com/office/powerpoint/2010/main" val="169898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Let's build up our proper foundation in Christ and achieve great things for God.</a:t>
            </a:r>
          </a:p>
        </p:txBody>
      </p:sp>
    </p:spTree>
    <p:extLst>
      <p:ext uri="{BB962C8B-B14F-4D97-AF65-F5344CB8AC3E}">
        <p14:creationId xmlns:p14="http://schemas.microsoft.com/office/powerpoint/2010/main" val="227109776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Because in the end, it's ourselves who will benefit from properly using the God-given resources.</a:t>
            </a:r>
          </a:p>
          <a:p>
            <a:pPr marL="0" indent="0">
              <a:buNone/>
            </a:pPr>
            <a:r>
              <a:rPr lang="en-US" sz="5800" b="1" dirty="0"/>
              <a:t>God bless you all.</a:t>
            </a:r>
          </a:p>
        </p:txBody>
      </p:sp>
    </p:spTree>
    <p:extLst>
      <p:ext uri="{BB962C8B-B14F-4D97-AF65-F5344CB8AC3E}">
        <p14:creationId xmlns:p14="http://schemas.microsoft.com/office/powerpoint/2010/main" val="2469414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3. Put into practice – actually building out a solid foundation for the building</a:t>
            </a:r>
          </a:p>
          <a:p>
            <a:pPr marL="0" indent="0">
              <a:buNone/>
            </a:pPr>
            <a:endParaRPr lang="en-US" sz="5800" b="1" dirty="0"/>
          </a:p>
        </p:txBody>
      </p:sp>
    </p:spTree>
    <p:extLst>
      <p:ext uri="{BB962C8B-B14F-4D97-AF65-F5344CB8AC3E}">
        <p14:creationId xmlns:p14="http://schemas.microsoft.com/office/powerpoint/2010/main" val="329920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What is building a house?  A house is a shelter -- the place for protection and rest. </a:t>
            </a:r>
            <a:r>
              <a:rPr lang="zh-TW" altLang="en-US" sz="5400" b="1" dirty="0"/>
              <a:t> </a:t>
            </a:r>
            <a:r>
              <a:rPr lang="en-US" sz="5400" b="1" dirty="0"/>
              <a:t>It is also a means of wealth accumulation.  </a:t>
            </a:r>
          </a:p>
        </p:txBody>
      </p:sp>
    </p:spTree>
    <p:extLst>
      <p:ext uri="{BB962C8B-B14F-4D97-AF65-F5344CB8AC3E}">
        <p14:creationId xmlns:p14="http://schemas.microsoft.com/office/powerpoint/2010/main" val="120462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Shelter is an important human physical need, only second after food.</a:t>
            </a:r>
          </a:p>
        </p:txBody>
      </p:sp>
    </p:spTree>
    <p:extLst>
      <p:ext uri="{BB962C8B-B14F-4D97-AF65-F5344CB8AC3E}">
        <p14:creationId xmlns:p14="http://schemas.microsoft.com/office/powerpoint/2010/main" val="4179047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Is it a heavenly dwelling?  </a:t>
            </a:r>
          </a:p>
          <a:p>
            <a:pPr marL="0" indent="0">
              <a:buNone/>
            </a:pPr>
            <a:r>
              <a:rPr lang="en-US" sz="5800" b="1" dirty="0"/>
              <a:t>No, the parable says it encounters storms.  So this is likely on Earth.</a:t>
            </a:r>
          </a:p>
        </p:txBody>
      </p:sp>
    </p:spTree>
    <p:extLst>
      <p:ext uri="{BB962C8B-B14F-4D97-AF65-F5344CB8AC3E}">
        <p14:creationId xmlns:p14="http://schemas.microsoft.com/office/powerpoint/2010/main" val="4133561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parable shows our work is on earth but for a godly purpose.  What we build here does matter for eternity.</a:t>
            </a:r>
          </a:p>
        </p:txBody>
      </p:sp>
    </p:spTree>
    <p:extLst>
      <p:ext uri="{BB962C8B-B14F-4D97-AF65-F5344CB8AC3E}">
        <p14:creationId xmlns:p14="http://schemas.microsoft.com/office/powerpoint/2010/main" val="2745849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Our earthly lives are only a test and training ground.</a:t>
            </a:r>
            <a:r>
              <a:rPr lang="zh-TW" altLang="en-US" sz="5600" b="1" dirty="0"/>
              <a:t> </a:t>
            </a:r>
            <a:r>
              <a:rPr lang="en-US" sz="5600" b="1" dirty="0"/>
              <a:t> But they determine our initial eternal position and possessions.</a:t>
            </a:r>
          </a:p>
        </p:txBody>
      </p:sp>
    </p:spTree>
    <p:extLst>
      <p:ext uri="{BB962C8B-B14F-4D97-AF65-F5344CB8AC3E}">
        <p14:creationId xmlns:p14="http://schemas.microsoft.com/office/powerpoint/2010/main" val="1957220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 what is a foundation?  In short, it helps anchor the building in place and helps protect it against certain disasters.</a:t>
            </a:r>
          </a:p>
        </p:txBody>
      </p:sp>
    </p:spTree>
    <p:extLst>
      <p:ext uri="{BB962C8B-B14F-4D97-AF65-F5344CB8AC3E}">
        <p14:creationId xmlns:p14="http://schemas.microsoft.com/office/powerpoint/2010/main" val="4277127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95250"/>
            <a:ext cx="6873240" cy="4270773"/>
          </a:xfrm>
        </p:spPr>
        <p:txBody>
          <a:bodyPr>
            <a:noAutofit/>
          </a:bodyPr>
          <a:lstStyle/>
          <a:p>
            <a:pPr marL="0" indent="0">
              <a:buNone/>
            </a:pPr>
            <a:r>
              <a:rPr lang="en-US" sz="5800" b="1" dirty="0"/>
              <a:t>To do this, we want the ground to be as solid as possible.</a:t>
            </a:r>
          </a:p>
        </p:txBody>
      </p:sp>
    </p:spTree>
    <p:extLst>
      <p:ext uri="{BB962C8B-B14F-4D97-AF65-F5344CB8AC3E}">
        <p14:creationId xmlns:p14="http://schemas.microsoft.com/office/powerpoint/2010/main" val="59227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As for everyone who comes to me and hears my words and puts them into practice, I will show you what they are like.  </a:t>
            </a:r>
          </a:p>
          <a:p>
            <a:pPr marL="0" indent="0">
              <a:buNone/>
            </a:pPr>
            <a:endParaRPr lang="en-US" sz="5400" b="1" dirty="0"/>
          </a:p>
          <a:p>
            <a:pPr marL="0" indent="0">
              <a:buNone/>
            </a:pPr>
            <a:r>
              <a:rPr lang="en-US" sz="5400" b="1" dirty="0"/>
              <a:t>They are like a man building a house, who dug down deep and laid the foundation on rock. When a flood came, the torrent struck that house but could not shake it, because it was well built.  But the one who hears my words and does not put them into practice is like a man who built a house on the ground without a foundation. The moment the torrent struck that house, it collapsed and its destruction was complete.”</a:t>
            </a:r>
          </a:p>
        </p:txBody>
      </p:sp>
    </p:spTree>
    <p:extLst>
      <p:ext uri="{BB962C8B-B14F-4D97-AF65-F5344CB8AC3E}">
        <p14:creationId xmlns:p14="http://schemas.microsoft.com/office/powerpoint/2010/main" val="96787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If the ground is not solid enough, we will need to go deeper and maybe even transform the base through different means.</a:t>
            </a:r>
          </a:p>
        </p:txBody>
      </p:sp>
    </p:spTree>
    <p:extLst>
      <p:ext uri="{BB962C8B-B14F-4D97-AF65-F5344CB8AC3E}">
        <p14:creationId xmlns:p14="http://schemas.microsoft.com/office/powerpoint/2010/main" val="138870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a strong ground (e.g., bedrock) is harder to dig into.  This requires a lot of work.</a:t>
            </a:r>
          </a:p>
        </p:txBody>
      </p:sp>
    </p:spTree>
    <p:extLst>
      <p:ext uri="{BB962C8B-B14F-4D97-AF65-F5344CB8AC3E}">
        <p14:creationId xmlns:p14="http://schemas.microsoft.com/office/powerpoint/2010/main" val="330263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either way, building a foundation is not easy.  For today’s taller buildings, it is very expensive.</a:t>
            </a:r>
          </a:p>
        </p:txBody>
      </p:sp>
    </p:spTree>
    <p:extLst>
      <p:ext uri="{BB962C8B-B14F-4D97-AF65-F5344CB8AC3E}">
        <p14:creationId xmlns:p14="http://schemas.microsoft.com/office/powerpoint/2010/main" val="4212024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 do it right, we need to study the soil very carefully.  In the construction field, we call it </a:t>
            </a:r>
            <a:r>
              <a:rPr lang="en-US" altLang="zh-TW" sz="5800" b="1" dirty="0"/>
              <a:t>“</a:t>
            </a:r>
            <a:r>
              <a:rPr lang="en-US" sz="5800" b="1" dirty="0"/>
              <a:t>geotechnical studies</a:t>
            </a:r>
            <a:r>
              <a:rPr lang="en-US" altLang="zh-TW" sz="5800" b="1" dirty="0"/>
              <a:t>”</a:t>
            </a:r>
            <a:r>
              <a:rPr lang="en-US" sz="5800" b="1" dirty="0"/>
              <a:t>.</a:t>
            </a:r>
          </a:p>
        </p:txBody>
      </p:sp>
    </p:spTree>
    <p:extLst>
      <p:ext uri="{BB962C8B-B14F-4D97-AF65-F5344CB8AC3E}">
        <p14:creationId xmlns:p14="http://schemas.microsoft.com/office/powerpoint/2010/main" val="143805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have to drill holes into the ground at multiple places to see what’s underneath. </a:t>
            </a:r>
          </a:p>
        </p:txBody>
      </p:sp>
    </p:spTree>
    <p:extLst>
      <p:ext uri="{BB962C8B-B14F-4D97-AF65-F5344CB8AC3E}">
        <p14:creationId xmlns:p14="http://schemas.microsoft.com/office/powerpoint/2010/main" val="2700082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We have to study things like soil density, water retention and drainage rates, compressibility, shear strength, etc.</a:t>
            </a:r>
          </a:p>
        </p:txBody>
      </p:sp>
    </p:spTree>
    <p:extLst>
      <p:ext uri="{BB962C8B-B14F-4D97-AF65-F5344CB8AC3E}">
        <p14:creationId xmlns:p14="http://schemas.microsoft.com/office/powerpoint/2010/main" val="2468901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4884420" cy="4270773"/>
          </a:xfrm>
        </p:spPr>
        <p:txBody>
          <a:bodyPr>
            <a:noAutofit/>
          </a:bodyPr>
          <a:lstStyle/>
          <a:p>
            <a:pPr marL="0" indent="0">
              <a:buNone/>
            </a:pPr>
            <a:r>
              <a:rPr lang="en-US" sz="5400" b="1" dirty="0"/>
              <a:t>Leaning Tower of Pisa is the result of bad geotechnical studies and insufficient foundation.</a:t>
            </a:r>
          </a:p>
        </p:txBody>
      </p:sp>
      <p:pic>
        <p:nvPicPr>
          <p:cNvPr id="4" name="Picture 2" descr="Leaning Tower of Pisa | tower, Pisa, Italy | Britannica">
            <a:extLst>
              <a:ext uri="{FF2B5EF4-FFF2-40B4-BE49-F238E27FC236}">
                <a16:creationId xmlns:a16="http://schemas.microsoft.com/office/drawing/2014/main" id="{4B45E2D4-60CF-3D67-15A1-7E912FD53BB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9630"/>
          <a:stretch/>
        </p:blipFill>
        <p:spPr bwMode="auto">
          <a:xfrm>
            <a:off x="4267200" y="8043"/>
            <a:ext cx="28956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393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Geologists say the ground is like a thick liquid.  It can "flow" when shaken.</a:t>
            </a:r>
          </a:p>
        </p:txBody>
      </p:sp>
    </p:spTree>
    <p:extLst>
      <p:ext uri="{BB962C8B-B14F-4D97-AF65-F5344CB8AC3E}">
        <p14:creationId xmlns:p14="http://schemas.microsoft.com/office/powerpoint/2010/main" val="3391257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the ground moves, the building on top can move, tilt over, collapse, or torn apart.</a:t>
            </a:r>
          </a:p>
        </p:txBody>
      </p:sp>
    </p:spTree>
    <p:extLst>
      <p:ext uri="{BB962C8B-B14F-4D97-AF65-F5344CB8AC3E}">
        <p14:creationId xmlns:p14="http://schemas.microsoft.com/office/powerpoint/2010/main" val="3719479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after we have a site, we need to study it to see what kind of foundation we need to build.</a:t>
            </a:r>
          </a:p>
        </p:txBody>
      </p:sp>
    </p:spTree>
    <p:extLst>
      <p:ext uri="{BB962C8B-B14F-4D97-AF65-F5344CB8AC3E}">
        <p14:creationId xmlns:p14="http://schemas.microsoft.com/office/powerpoint/2010/main" val="25347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They are like a man building a house, who dug down deep and laid the foundation on rock.</a:t>
            </a:r>
          </a:p>
        </p:txBody>
      </p:sp>
    </p:spTree>
    <p:extLst>
      <p:ext uri="{BB962C8B-B14F-4D97-AF65-F5344CB8AC3E}">
        <p14:creationId xmlns:p14="http://schemas.microsoft.com/office/powerpoint/2010/main" val="3290261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need the right foundation to protect the building we want to build on top of it.  We don’t want</a:t>
            </a:r>
            <a:r>
              <a:rPr lang="zh-TW" altLang="en-US" sz="5400" b="1" dirty="0"/>
              <a:t> </a:t>
            </a:r>
            <a:r>
              <a:rPr lang="en-US" altLang="zh-TW" sz="5400" b="1" dirty="0"/>
              <a:t>to build</a:t>
            </a:r>
            <a:r>
              <a:rPr lang="en-US" sz="5400" b="1" dirty="0"/>
              <a:t> another Tower of Pisa.</a:t>
            </a:r>
          </a:p>
        </p:txBody>
      </p:sp>
    </p:spTree>
    <p:extLst>
      <p:ext uri="{BB962C8B-B14F-4D97-AF65-F5344CB8AC3E}">
        <p14:creationId xmlns:p14="http://schemas.microsoft.com/office/powerpoint/2010/main" val="272210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are the Christian Foundations?</a:t>
            </a:r>
          </a:p>
          <a:p>
            <a:pPr marL="0" indent="0">
              <a:buNone/>
            </a:pPr>
            <a:r>
              <a:rPr lang="en-US" sz="5800" b="1" dirty="0"/>
              <a:t>1.	Jesus Christ is our Lord and Savior - all other gods are fake.</a:t>
            </a:r>
          </a:p>
        </p:txBody>
      </p:sp>
    </p:spTree>
    <p:extLst>
      <p:ext uri="{BB962C8B-B14F-4D97-AF65-F5344CB8AC3E}">
        <p14:creationId xmlns:p14="http://schemas.microsoft.com/office/powerpoint/2010/main" val="2235960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Salvation by grace – understand that we are saved because of what Jesus has done for us, not what we have achieved ourselves.</a:t>
            </a:r>
          </a:p>
        </p:txBody>
      </p:sp>
    </p:spTree>
    <p:extLst>
      <p:ext uri="{BB962C8B-B14F-4D97-AF65-F5344CB8AC3E}">
        <p14:creationId xmlns:p14="http://schemas.microsoft.com/office/powerpoint/2010/main" val="2224226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Understanding salvation by grace should have implications for our earthly living.</a:t>
            </a:r>
          </a:p>
        </p:txBody>
      </p:sp>
    </p:spTree>
    <p:extLst>
      <p:ext uri="{BB962C8B-B14F-4D97-AF65-F5344CB8AC3E}">
        <p14:creationId xmlns:p14="http://schemas.microsoft.com/office/powerpoint/2010/main" val="2511044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you truly believe God’s sacrificial love for us, you would live a different lifestyle – one that’s loving and sacrificial.</a:t>
            </a:r>
          </a:p>
        </p:txBody>
      </p:sp>
    </p:spTree>
    <p:extLst>
      <p:ext uri="{BB962C8B-B14F-4D97-AF65-F5344CB8AC3E}">
        <p14:creationId xmlns:p14="http://schemas.microsoft.com/office/powerpoint/2010/main" val="3178284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After we are saved by grace, we need to live by faith.</a:t>
            </a:r>
          </a:p>
        </p:txBody>
      </p:sp>
    </p:spTree>
    <p:extLst>
      <p:ext uri="{BB962C8B-B14F-4D97-AF65-F5344CB8AC3E}">
        <p14:creationId xmlns:p14="http://schemas.microsoft.com/office/powerpoint/2010/main" val="3057249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to believe that God will love and lead you.  Although sometimes we don’t see that immediately.</a:t>
            </a:r>
          </a:p>
        </p:txBody>
      </p:sp>
    </p:spTree>
    <p:extLst>
      <p:ext uri="{BB962C8B-B14F-4D97-AF65-F5344CB8AC3E}">
        <p14:creationId xmlns:p14="http://schemas.microsoft.com/office/powerpoint/2010/main" val="96530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to believe that His teachings and promises are true.  Otherwise, life can be hard to endure</a:t>
            </a:r>
            <a:r>
              <a:rPr lang="zh-TW" altLang="en-US" sz="5800" b="1" dirty="0"/>
              <a:t> </a:t>
            </a:r>
            <a:r>
              <a:rPr lang="en-US" altLang="zh-TW" sz="5800" b="1" dirty="0"/>
              <a:t>sometimes</a:t>
            </a:r>
            <a:r>
              <a:rPr lang="en-US" sz="5800" b="1" dirty="0"/>
              <a:t>.</a:t>
            </a:r>
          </a:p>
        </p:txBody>
      </p:sp>
    </p:spTree>
    <p:extLst>
      <p:ext uri="{BB962C8B-B14F-4D97-AF65-F5344CB8AC3E}">
        <p14:creationId xmlns:p14="http://schemas.microsoft.com/office/powerpoint/2010/main" val="3710645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to rely on Him when we encounter difficulties, but you have to do your part first.</a:t>
            </a:r>
          </a:p>
        </p:txBody>
      </p:sp>
    </p:spTree>
    <p:extLst>
      <p:ext uri="{BB962C8B-B14F-4D97-AF65-F5344CB8AC3E}">
        <p14:creationId xmlns:p14="http://schemas.microsoft.com/office/powerpoint/2010/main" val="1451943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For example, you can’t pray for a good grade on a test if you don’t study yourself.</a:t>
            </a:r>
          </a:p>
        </p:txBody>
      </p:sp>
    </p:spTree>
    <p:extLst>
      <p:ext uri="{BB962C8B-B14F-4D97-AF65-F5344CB8AC3E}">
        <p14:creationId xmlns:p14="http://schemas.microsoft.com/office/powerpoint/2010/main" val="391766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a flood came, the torrent struck that house but could not shake it, because it was well built.  </a:t>
            </a:r>
          </a:p>
        </p:txBody>
      </p:sp>
    </p:spTree>
    <p:extLst>
      <p:ext uri="{BB962C8B-B14F-4D97-AF65-F5344CB8AC3E}">
        <p14:creationId xmlns:p14="http://schemas.microsoft.com/office/powerpoint/2010/main" val="1758368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3.	Understanding our purpose in this world</a:t>
            </a:r>
          </a:p>
        </p:txBody>
      </p:sp>
    </p:spTree>
    <p:extLst>
      <p:ext uri="{BB962C8B-B14F-4D97-AF65-F5344CB8AC3E}">
        <p14:creationId xmlns:p14="http://schemas.microsoft.com/office/powerpoint/2010/main" val="1112257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earthly life is only a test and a training ground.  We are here to learn and put what we learned into action.</a:t>
            </a:r>
          </a:p>
        </p:txBody>
      </p:sp>
    </p:spTree>
    <p:extLst>
      <p:ext uri="{BB962C8B-B14F-4D97-AF65-F5344CB8AC3E}">
        <p14:creationId xmlns:p14="http://schemas.microsoft.com/office/powerpoint/2010/main" val="1019001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First, we need to learn about God.  We need to follow His teachings and put into practice.</a:t>
            </a:r>
          </a:p>
        </p:txBody>
      </p:sp>
    </p:spTree>
    <p:extLst>
      <p:ext uri="{BB962C8B-B14F-4D97-AF65-F5344CB8AC3E}">
        <p14:creationId xmlns:p14="http://schemas.microsoft.com/office/powerpoint/2010/main" val="3029624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For instance, we need to forgive others as we are forgiven.</a:t>
            </a:r>
          </a:p>
        </p:txBody>
      </p:sp>
    </p:spTree>
    <p:extLst>
      <p:ext uri="{BB962C8B-B14F-4D97-AF65-F5344CB8AC3E}">
        <p14:creationId xmlns:p14="http://schemas.microsoft.com/office/powerpoint/2010/main" val="1863992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don’t have to be a Bible scholar in order to put the teachings into practice.</a:t>
            </a:r>
          </a:p>
        </p:txBody>
      </p:sp>
    </p:spTree>
    <p:extLst>
      <p:ext uri="{BB962C8B-B14F-4D97-AF65-F5344CB8AC3E}">
        <p14:creationId xmlns:p14="http://schemas.microsoft.com/office/powerpoint/2010/main" val="1915265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Whatever you have learned, start putting it into practice.  When you are ready, God will teach you more.</a:t>
            </a:r>
          </a:p>
        </p:txBody>
      </p:sp>
    </p:spTree>
    <p:extLst>
      <p:ext uri="{BB962C8B-B14F-4D97-AF65-F5344CB8AC3E}">
        <p14:creationId xmlns:p14="http://schemas.microsoft.com/office/powerpoint/2010/main" val="3289338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Some people go to church or </a:t>
            </a:r>
            <a:r>
              <a:rPr lang="en-US" altLang="zh-TW" sz="5400" b="1" dirty="0"/>
              <a:t>Bible </a:t>
            </a:r>
            <a:r>
              <a:rPr lang="en-US" sz="5400" b="1" dirty="0"/>
              <a:t>school all day to get more knowledge.  God, on the other hand, wants you to use what you have learned already.</a:t>
            </a:r>
          </a:p>
        </p:txBody>
      </p:sp>
    </p:spTree>
    <p:extLst>
      <p:ext uri="{BB962C8B-B14F-4D97-AF65-F5344CB8AC3E}">
        <p14:creationId xmlns:p14="http://schemas.microsoft.com/office/powerpoint/2010/main" val="4246052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James 2:26 – </a:t>
            </a:r>
          </a:p>
          <a:p>
            <a:pPr marL="0" indent="0">
              <a:buNone/>
            </a:pPr>
            <a:r>
              <a:rPr lang="en-US" sz="5800" b="1" dirty="0"/>
              <a:t>As the body without the spirit is dead, so faith without deeds is dead.</a:t>
            </a:r>
          </a:p>
        </p:txBody>
      </p:sp>
    </p:spTree>
    <p:extLst>
      <p:ext uri="{BB962C8B-B14F-4D97-AF65-F5344CB8AC3E}">
        <p14:creationId xmlns:p14="http://schemas.microsoft.com/office/powerpoint/2010/main" val="2074543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Whatever you don’t get to learn on Earth, you can learn in heaven.  You have plenty of time there.</a:t>
            </a:r>
          </a:p>
        </p:txBody>
      </p:sp>
    </p:spTree>
    <p:extLst>
      <p:ext uri="{BB962C8B-B14F-4D97-AF65-F5344CB8AC3E}">
        <p14:creationId xmlns:p14="http://schemas.microsoft.com/office/powerpoint/2010/main" val="978276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Second, we need to yield to God.  That means surrendering our own will to Him.</a:t>
            </a:r>
          </a:p>
        </p:txBody>
      </p:sp>
    </p:spTree>
    <p:extLst>
      <p:ext uri="{BB962C8B-B14F-4D97-AF65-F5344CB8AC3E}">
        <p14:creationId xmlns:p14="http://schemas.microsoft.com/office/powerpoint/2010/main" val="384804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But the one who hears my words and does not put them into practice is like a man who built a house on the ground without a foundation.</a:t>
            </a:r>
          </a:p>
        </p:txBody>
      </p:sp>
    </p:spTree>
    <p:extLst>
      <p:ext uri="{BB962C8B-B14F-4D97-AF65-F5344CB8AC3E}">
        <p14:creationId xmlns:p14="http://schemas.microsoft.com/office/powerpoint/2010/main" val="29956749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to follow God instead of our own desires.  This could mean giving up your own original plans for your life.</a:t>
            </a:r>
          </a:p>
        </p:txBody>
      </p:sp>
    </p:spTree>
    <p:extLst>
      <p:ext uri="{BB962C8B-B14F-4D97-AF65-F5344CB8AC3E}">
        <p14:creationId xmlns:p14="http://schemas.microsoft.com/office/powerpoint/2010/main" val="547709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Third, we need to focus on eternity instead of this world.</a:t>
            </a:r>
          </a:p>
        </p:txBody>
      </p:sp>
    </p:spTree>
    <p:extLst>
      <p:ext uri="{BB962C8B-B14F-4D97-AF65-F5344CB8AC3E}">
        <p14:creationId xmlns:p14="http://schemas.microsoft.com/office/powerpoint/2010/main" val="38234751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to focus on eternity but with the proper balance so you fulfill your earthly responsibilities also.</a:t>
            </a:r>
          </a:p>
        </p:txBody>
      </p:sp>
    </p:spTree>
    <p:extLst>
      <p:ext uri="{BB962C8B-B14F-4D97-AF65-F5344CB8AC3E}">
        <p14:creationId xmlns:p14="http://schemas.microsoft.com/office/powerpoint/2010/main" val="17190383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Otherwise, you become a bad testimony for Christ.  That's not pleasing to God.</a:t>
            </a:r>
          </a:p>
        </p:txBody>
      </p:sp>
    </p:spTree>
    <p:extLst>
      <p:ext uri="{BB962C8B-B14F-4D97-AF65-F5344CB8AC3E}">
        <p14:creationId xmlns:p14="http://schemas.microsoft.com/office/powerpoint/2010/main" val="39834356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There’s a saying: "Someone is so heavenly-minded that he is no earthly good."</a:t>
            </a:r>
          </a:p>
        </p:txBody>
      </p:sp>
    </p:spTree>
    <p:extLst>
      <p:ext uri="{BB962C8B-B14F-4D97-AF65-F5344CB8AC3E}">
        <p14:creationId xmlns:p14="http://schemas.microsoft.com/office/powerpoint/2010/main" val="40011641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Make sure you are a good parent, friend, and employee besides being a good Christian.</a:t>
            </a:r>
          </a:p>
        </p:txBody>
      </p:sp>
    </p:spTree>
    <p:extLst>
      <p:ext uri="{BB962C8B-B14F-4D97-AF65-F5344CB8AC3E}">
        <p14:creationId xmlns:p14="http://schemas.microsoft.com/office/powerpoint/2010/main" val="35245700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Fourth, we need to live for Him and others.  For God is love and He loved us.  He wants us to do the same.</a:t>
            </a:r>
          </a:p>
        </p:txBody>
      </p:sp>
    </p:spTree>
    <p:extLst>
      <p:ext uri="{BB962C8B-B14F-4D97-AF65-F5344CB8AC3E}">
        <p14:creationId xmlns:p14="http://schemas.microsoft.com/office/powerpoint/2010/main" val="16163669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People returning from near death experiences: a being asked how you have loved others.</a:t>
            </a:r>
          </a:p>
        </p:txBody>
      </p:sp>
    </p:spTree>
    <p:extLst>
      <p:ext uri="{BB962C8B-B14F-4D97-AF65-F5344CB8AC3E}">
        <p14:creationId xmlns:p14="http://schemas.microsoft.com/office/powerpoint/2010/main" val="14183017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Fifth, you need to have pure intentions.</a:t>
            </a:r>
          </a:p>
          <a:p>
            <a:pPr marL="0" indent="0">
              <a:buNone/>
            </a:pPr>
            <a:r>
              <a:rPr lang="en-US" sz="5800" b="1" dirty="0"/>
              <a:t>God cares more about our intentions than our results.</a:t>
            </a:r>
          </a:p>
        </p:txBody>
      </p:sp>
    </p:spTree>
    <p:extLst>
      <p:ext uri="{BB962C8B-B14F-4D97-AF65-F5344CB8AC3E}">
        <p14:creationId xmlns:p14="http://schemas.microsoft.com/office/powerpoint/2010/main" val="1280194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Wrong intentions are like bad foundations -- you can't build properly if foundation is bad.</a:t>
            </a:r>
          </a:p>
        </p:txBody>
      </p:sp>
    </p:spTree>
    <p:extLst>
      <p:ext uri="{BB962C8B-B14F-4D97-AF65-F5344CB8AC3E}">
        <p14:creationId xmlns:p14="http://schemas.microsoft.com/office/powerpoint/2010/main" val="412440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moment the torrent struck that house, it collapsed and its destruction was complete.”</a:t>
            </a:r>
          </a:p>
        </p:txBody>
      </p:sp>
    </p:spTree>
    <p:extLst>
      <p:ext uri="{BB962C8B-B14F-4D97-AF65-F5344CB8AC3E}">
        <p14:creationId xmlns:p14="http://schemas.microsoft.com/office/powerpoint/2010/main" val="2773069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Finally, you need to have proper relationships with others.</a:t>
            </a:r>
          </a:p>
        </p:txBody>
      </p:sp>
    </p:spTree>
    <p:extLst>
      <p:ext uri="{BB962C8B-B14F-4D97-AF65-F5344CB8AC3E}">
        <p14:creationId xmlns:p14="http://schemas.microsoft.com/office/powerpoint/2010/main" val="28262500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200" b="1" dirty="0"/>
              <a:t>Learn what love is and how to love.</a:t>
            </a:r>
          </a:p>
          <a:p>
            <a:pPr marL="0" indent="0">
              <a:buNone/>
            </a:pPr>
            <a:r>
              <a:rPr lang="en-US" sz="5200" b="1" dirty="0"/>
              <a:t>Learn </a:t>
            </a:r>
            <a:r>
              <a:rPr lang="en-US" altLang="zh-TW" sz="5200" b="1" dirty="0"/>
              <a:t>h</a:t>
            </a:r>
            <a:r>
              <a:rPr lang="en-US" sz="5200" b="1" dirty="0"/>
              <a:t>ow to serve people properly.</a:t>
            </a:r>
          </a:p>
          <a:p>
            <a:pPr marL="0" indent="0">
              <a:buNone/>
            </a:pPr>
            <a:r>
              <a:rPr lang="en-US" sz="5200" b="1" dirty="0"/>
              <a:t>Learn how to handle relationships and conflicts.</a:t>
            </a:r>
          </a:p>
        </p:txBody>
      </p:sp>
    </p:spTree>
    <p:extLst>
      <p:ext uri="{BB962C8B-B14F-4D97-AF65-F5344CB8AC3E}">
        <p14:creationId xmlns:p14="http://schemas.microsoft.com/office/powerpoint/2010/main" val="25629079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With these foundations, you can proceed with doing God's work.</a:t>
            </a:r>
          </a:p>
        </p:txBody>
      </p:sp>
    </p:spTree>
    <p:extLst>
      <p:ext uri="{BB962C8B-B14F-4D97-AF65-F5344CB8AC3E}">
        <p14:creationId xmlns:p14="http://schemas.microsoft.com/office/powerpoint/2010/main" val="11873026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Christians tend to make many errors about these issues.</a:t>
            </a:r>
          </a:p>
        </p:txBody>
      </p:sp>
    </p:spTree>
    <p:extLst>
      <p:ext uri="{BB962C8B-B14F-4D97-AF65-F5344CB8AC3E}">
        <p14:creationId xmlns:p14="http://schemas.microsoft.com/office/powerpoint/2010/main" val="14608635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First, they come to build at the wrong location.  Their focus is not even on God.</a:t>
            </a:r>
          </a:p>
        </p:txBody>
      </p:sp>
    </p:spTree>
    <p:extLst>
      <p:ext uri="{BB962C8B-B14F-4D97-AF65-F5344CB8AC3E}">
        <p14:creationId xmlns:p14="http://schemas.microsoft.com/office/powerpoint/2010/main" val="12815859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Sometimes we build on earthly concerns, such as wealth accumulation, power, and bodily satisfaction.</a:t>
            </a:r>
          </a:p>
        </p:txBody>
      </p:sp>
    </p:spTree>
    <p:extLst>
      <p:ext uri="{BB962C8B-B14F-4D97-AF65-F5344CB8AC3E}">
        <p14:creationId xmlns:p14="http://schemas.microsoft.com/office/powerpoint/2010/main" val="1461266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Most of us focus on wealth excessively.  We have many industries built upon that desire.</a:t>
            </a:r>
          </a:p>
        </p:txBody>
      </p:sp>
    </p:spTree>
    <p:extLst>
      <p:ext uri="{BB962C8B-B14F-4D97-AF65-F5344CB8AC3E}">
        <p14:creationId xmlns:p14="http://schemas.microsoft.com/office/powerpoint/2010/main" val="16990799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need money to live, but many of us end up living for money instead.  We can’t stop trying to get more wealth.</a:t>
            </a:r>
          </a:p>
        </p:txBody>
      </p:sp>
    </p:spTree>
    <p:extLst>
      <p:ext uri="{BB962C8B-B14F-4D97-AF65-F5344CB8AC3E}">
        <p14:creationId xmlns:p14="http://schemas.microsoft.com/office/powerpoint/2010/main" val="6926741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we focus on power, it is often based on a desire to be great.  That desire is the cause of devil's downfall.</a:t>
            </a:r>
          </a:p>
        </p:txBody>
      </p:sp>
    </p:spTree>
    <p:extLst>
      <p:ext uri="{BB962C8B-B14F-4D97-AF65-F5344CB8AC3E}">
        <p14:creationId xmlns:p14="http://schemas.microsoft.com/office/powerpoint/2010/main" val="24297738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we focus on bodily satisfaction, we put our desires above our spiritual principles.</a:t>
            </a:r>
          </a:p>
        </p:txBody>
      </p:sp>
    </p:spTree>
    <p:extLst>
      <p:ext uri="{BB962C8B-B14F-4D97-AF65-F5344CB8AC3E}">
        <p14:creationId xmlns:p14="http://schemas.microsoft.com/office/powerpoint/2010/main" val="348275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1352550"/>
            <a:ext cx="6398513" cy="1815882"/>
          </a:xfrm>
          <a:prstGeom prst="rect">
            <a:avLst/>
          </a:prstGeom>
        </p:spPr>
        <p:txBody>
          <a:bodyPr wrap="square">
            <a:spAutoFit/>
          </a:bodyPr>
          <a:lstStyle/>
          <a:p>
            <a:pPr algn="ctr"/>
            <a:r>
              <a:rPr lang="en-US" altLang="zh-TW" sz="5600" b="1" dirty="0">
                <a:ea typeface="Microsoft JhengHei" panose="020B0604030504040204" pitchFamily="34" charset="-120"/>
              </a:rPr>
              <a:t>Building on</a:t>
            </a:r>
          </a:p>
          <a:p>
            <a:pPr algn="ctr"/>
            <a:r>
              <a:rPr lang="en-US" altLang="zh-TW" sz="5600" b="1" dirty="0">
                <a:ea typeface="Microsoft JhengHei" panose="020B0604030504040204" pitchFamily="34" charset="-120"/>
              </a:rPr>
              <a:t>a Solid Foundation</a:t>
            </a:r>
          </a:p>
        </p:txBody>
      </p:sp>
    </p:spTree>
    <p:extLst>
      <p:ext uri="{BB962C8B-B14F-4D97-AF65-F5344CB8AC3E}">
        <p14:creationId xmlns:p14="http://schemas.microsoft.com/office/powerpoint/2010/main" val="180155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only live once” (“YOLO”) – a very harmful philosophy.</a:t>
            </a:r>
          </a:p>
        </p:txBody>
      </p:sp>
    </p:spTree>
    <p:extLst>
      <p:ext uri="{BB962C8B-B14F-4D97-AF65-F5344CB8AC3E}">
        <p14:creationId xmlns:p14="http://schemas.microsoft.com/office/powerpoint/2010/main" val="19797489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Basically, it’s telling people to just enjoy this life as much as possible, and all other matters and people are not important since nothing is eternal.</a:t>
            </a:r>
          </a:p>
        </p:txBody>
      </p:sp>
    </p:spTree>
    <p:extLst>
      <p:ext uri="{BB962C8B-B14F-4D97-AF65-F5344CB8AC3E}">
        <p14:creationId xmlns:p14="http://schemas.microsoft.com/office/powerpoint/2010/main" val="3315967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Second, they can come to the right place – Jesus Christ – and still build the wrong foundation.</a:t>
            </a:r>
          </a:p>
        </p:txBody>
      </p:sp>
    </p:spTree>
    <p:extLst>
      <p:ext uri="{BB962C8B-B14F-4D97-AF65-F5344CB8AC3E}">
        <p14:creationId xmlns:p14="http://schemas.microsoft.com/office/powerpoint/2010/main" val="7179276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Yes, it is possible to build something wrong at the right place.  </a:t>
            </a:r>
          </a:p>
        </p:txBody>
      </p:sp>
    </p:spTree>
    <p:extLst>
      <p:ext uri="{BB962C8B-B14F-4D97-AF65-F5344CB8AC3E}">
        <p14:creationId xmlns:p14="http://schemas.microsoft.com/office/powerpoint/2010/main" val="24297324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 foundation needs to match the building’s needs.  It needs to secure the building and help keep it standing.</a:t>
            </a:r>
          </a:p>
        </p:txBody>
      </p:sp>
    </p:spTree>
    <p:extLst>
      <p:ext uri="{BB962C8B-B14F-4D97-AF65-F5344CB8AC3E}">
        <p14:creationId xmlns:p14="http://schemas.microsoft.com/office/powerpoint/2010/main" val="803197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 solid ground is great, but the foundation needs to take advantage of it.</a:t>
            </a:r>
          </a:p>
        </p:txBody>
      </p:sp>
    </p:spTree>
    <p:extLst>
      <p:ext uri="{BB962C8B-B14F-4D97-AF65-F5344CB8AC3E}">
        <p14:creationId xmlns:p14="http://schemas.microsoft.com/office/powerpoint/2010/main" val="10590235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are the wrong foundations on the right grounds?</a:t>
            </a:r>
          </a:p>
        </p:txBody>
      </p:sp>
    </p:spTree>
    <p:extLst>
      <p:ext uri="{BB962C8B-B14F-4D97-AF65-F5344CB8AC3E}">
        <p14:creationId xmlns:p14="http://schemas.microsoft.com/office/powerpoint/2010/main" val="8297681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Christians seek out earthly money and power in the name of God.</a:t>
            </a:r>
          </a:p>
        </p:txBody>
      </p:sp>
    </p:spTree>
    <p:extLst>
      <p:ext uri="{BB962C8B-B14F-4D97-AF65-F5344CB8AC3E}">
        <p14:creationId xmlns:p14="http://schemas.microsoft.com/office/powerpoint/2010/main" val="10702559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Prosperity gospel: wealth is evidence of God’s approval and Christians need to claim it and will get it.</a:t>
            </a:r>
          </a:p>
        </p:txBody>
      </p:sp>
    </p:spTree>
    <p:extLst>
      <p:ext uri="{BB962C8B-B14F-4D97-AF65-F5344CB8AC3E}">
        <p14:creationId xmlns:p14="http://schemas.microsoft.com/office/powerpoint/2010/main" val="36504627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that’s true, then why did Jesus and the apostles live in poverty?</a:t>
            </a:r>
          </a:p>
        </p:txBody>
      </p:sp>
    </p:spTree>
    <p:extLst>
      <p:ext uri="{BB962C8B-B14F-4D97-AF65-F5344CB8AC3E}">
        <p14:creationId xmlns:p14="http://schemas.microsoft.com/office/powerpoint/2010/main" val="66141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is an easy-to-understand parable by Jesus.  Doing it, however, is very difficult.</a:t>
            </a:r>
          </a:p>
        </p:txBody>
      </p:sp>
    </p:spTree>
    <p:extLst>
      <p:ext uri="{BB962C8B-B14F-4D97-AF65-F5344CB8AC3E}">
        <p14:creationId xmlns:p14="http://schemas.microsoft.com/office/powerpoint/2010/main" val="22701745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People give money to God not because they love God and want to use the money to do God’s work.</a:t>
            </a:r>
          </a:p>
        </p:txBody>
      </p:sp>
    </p:spTree>
    <p:extLst>
      <p:ext uri="{BB962C8B-B14F-4D97-AF65-F5344CB8AC3E}">
        <p14:creationId xmlns:p14="http://schemas.microsoft.com/office/powerpoint/2010/main" val="11821499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They want God to give them more.  They see God as the money tree or the printing machine.</a:t>
            </a:r>
          </a:p>
        </p:txBody>
      </p:sp>
    </p:spTree>
    <p:extLst>
      <p:ext uri="{BB962C8B-B14F-4D97-AF65-F5344CB8AC3E}">
        <p14:creationId xmlns:p14="http://schemas.microsoft.com/office/powerpoint/2010/main" val="24934037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becomes those people’s ATMs – put money in and get a lot more out.</a:t>
            </a:r>
          </a:p>
        </p:txBody>
      </p:sp>
    </p:spTree>
    <p:extLst>
      <p:ext uri="{BB962C8B-B14F-4D97-AF65-F5344CB8AC3E}">
        <p14:creationId xmlns:p14="http://schemas.microsoft.com/office/powerpoint/2010/main" val="31260818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God will bless people financially, but seeing God that way is clearly not biblical.  It also shifts our focus to wealth instead of God.</a:t>
            </a:r>
          </a:p>
        </p:txBody>
      </p:sp>
    </p:spTree>
    <p:extLst>
      <p:ext uri="{BB962C8B-B14F-4D97-AF65-F5344CB8AC3E}">
        <p14:creationId xmlns:p14="http://schemas.microsoft.com/office/powerpoint/2010/main" val="5726214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we focus on wealth, we focus on the gift, not the giver which is God.</a:t>
            </a:r>
          </a:p>
        </p:txBody>
      </p:sp>
    </p:spTree>
    <p:extLst>
      <p:ext uri="{BB962C8B-B14F-4D97-AF65-F5344CB8AC3E}">
        <p14:creationId xmlns:p14="http://schemas.microsoft.com/office/powerpoint/2010/main" val="31898066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Christians use their influence to seize and exert political power on the society or other Christians.</a:t>
            </a:r>
          </a:p>
        </p:txBody>
      </p:sp>
    </p:spTree>
    <p:extLst>
      <p:ext uri="{BB962C8B-B14F-4D97-AF65-F5344CB8AC3E}">
        <p14:creationId xmlns:p14="http://schemas.microsoft.com/office/powerpoint/2010/main" val="41598014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Generally, that power is used to mainly to benefit themselves and not the society.  </a:t>
            </a:r>
          </a:p>
        </p:txBody>
      </p:sp>
    </p:spTree>
    <p:extLst>
      <p:ext uri="{BB962C8B-B14F-4D97-AF65-F5344CB8AC3E}">
        <p14:creationId xmlns:p14="http://schemas.microsoft.com/office/powerpoint/2010/main" val="4993840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Many Christians follow “leaders” that use them to gain political power.</a:t>
            </a:r>
          </a:p>
        </p:txBody>
      </p:sp>
    </p:spTree>
    <p:extLst>
      <p:ext uri="{BB962C8B-B14F-4D97-AF65-F5344CB8AC3E}">
        <p14:creationId xmlns:p14="http://schemas.microsoft.com/office/powerpoint/2010/main" val="13365681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Just because one claims to be Christian, it does not mean they have the right intentions and will serve God’s purposes.</a:t>
            </a:r>
          </a:p>
        </p:txBody>
      </p:sp>
    </p:spTree>
    <p:extLst>
      <p:ext uri="{BB962C8B-B14F-4D97-AF65-F5344CB8AC3E}">
        <p14:creationId xmlns:p14="http://schemas.microsoft.com/office/powerpoint/2010/main" val="42705988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can better judge them by what they do, not by what they say.</a:t>
            </a:r>
          </a:p>
        </p:txBody>
      </p:sp>
    </p:spTree>
    <p:extLst>
      <p:ext uri="{BB962C8B-B14F-4D97-AF65-F5344CB8AC3E}">
        <p14:creationId xmlns:p14="http://schemas.microsoft.com/office/powerpoint/2010/main" val="44267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parable shows the three steps of spiritual achievements:</a:t>
            </a:r>
          </a:p>
        </p:txBody>
      </p:sp>
    </p:spTree>
    <p:extLst>
      <p:ext uri="{BB962C8B-B14F-4D97-AF65-F5344CB8AC3E}">
        <p14:creationId xmlns:p14="http://schemas.microsoft.com/office/powerpoint/2010/main" val="5436501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found that people who advertise their Christian faith constantly are often the ones you have to watch out for.</a:t>
            </a:r>
          </a:p>
        </p:txBody>
      </p:sp>
    </p:spTree>
    <p:extLst>
      <p:ext uri="{BB962C8B-B14F-4D97-AF65-F5344CB8AC3E}">
        <p14:creationId xmlns:p14="http://schemas.microsoft.com/office/powerpoint/2010/main" val="41440981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God gives us power, it is to serve others, not to benefit ourselves.</a:t>
            </a:r>
          </a:p>
        </p:txBody>
      </p:sp>
    </p:spTree>
    <p:extLst>
      <p:ext uri="{BB962C8B-B14F-4D97-AF65-F5344CB8AC3E}">
        <p14:creationId xmlns:p14="http://schemas.microsoft.com/office/powerpoint/2010/main" val="11245323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Then there are people who build for looks only – it has fake or no foundation at all.</a:t>
            </a:r>
          </a:p>
        </p:txBody>
      </p:sp>
    </p:spTree>
    <p:extLst>
      <p:ext uri="{BB962C8B-B14F-4D97-AF65-F5344CB8AC3E}">
        <p14:creationId xmlns:p14="http://schemas.microsoft.com/office/powerpoint/2010/main" val="36778958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Someone who prays all day vs. someone who helps people -- which one is more pleasing to God?</a:t>
            </a:r>
          </a:p>
        </p:txBody>
      </p:sp>
    </p:spTree>
    <p:extLst>
      <p:ext uri="{BB962C8B-B14F-4D97-AF65-F5344CB8AC3E}">
        <p14:creationId xmlns:p14="http://schemas.microsoft.com/office/powerpoint/2010/main" val="23337802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look pious but are not sincere about their faith.  These people will be revealed.</a:t>
            </a:r>
          </a:p>
        </p:txBody>
      </p:sp>
    </p:spTree>
    <p:extLst>
      <p:ext uri="{BB962C8B-B14F-4D97-AF65-F5344CB8AC3E}">
        <p14:creationId xmlns:p14="http://schemas.microsoft.com/office/powerpoint/2010/main" val="1990289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people seem very pious yet their actions outside of church are no different than non-Christians.</a:t>
            </a:r>
          </a:p>
        </p:txBody>
      </p:sp>
    </p:spTree>
    <p:extLst>
      <p:ext uri="{BB962C8B-B14F-4D97-AF65-F5344CB8AC3E}">
        <p14:creationId xmlns:p14="http://schemas.microsoft.com/office/powerpoint/2010/main" val="29254474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Gandhi led the Indian independence against a supposedly “Christian” colonizer – Great Britain.</a:t>
            </a:r>
          </a:p>
        </p:txBody>
      </p:sp>
    </p:spTree>
    <p:extLst>
      <p:ext uri="{BB962C8B-B14F-4D97-AF65-F5344CB8AC3E}">
        <p14:creationId xmlns:p14="http://schemas.microsoft.com/office/powerpoint/2010/main" val="65354840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He was asked about his views on the Christianity.  Two quotes really bother me.</a:t>
            </a:r>
          </a:p>
        </p:txBody>
      </p:sp>
    </p:spTree>
    <p:extLst>
      <p:ext uri="{BB962C8B-B14F-4D97-AF65-F5344CB8AC3E}">
        <p14:creationId xmlns:p14="http://schemas.microsoft.com/office/powerpoint/2010/main" val="21416910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like your Christ, I do not like your Christians. Your Christians are so unlike your Christ.”</a:t>
            </a:r>
          </a:p>
        </p:txBody>
      </p:sp>
    </p:spTree>
    <p:extLst>
      <p:ext uri="{BB962C8B-B14F-4D97-AF65-F5344CB8AC3E}">
        <p14:creationId xmlns:p14="http://schemas.microsoft.com/office/powerpoint/2010/main" val="38089593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it weren’t for Christians, I’d be a Christian.”</a:t>
            </a:r>
          </a:p>
        </p:txBody>
      </p:sp>
    </p:spTree>
    <p:extLst>
      <p:ext uri="{BB962C8B-B14F-4D97-AF65-F5344CB8AC3E}">
        <p14:creationId xmlns:p14="http://schemas.microsoft.com/office/powerpoint/2010/main" val="32364070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18207</TotalTime>
  <Words>2409</Words>
  <Application>Microsoft Office PowerPoint</Application>
  <PresentationFormat>Custom</PresentationFormat>
  <Paragraphs>134</Paragraphs>
  <Slides>113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113</vt:i4>
      </vt:variant>
    </vt:vector>
  </HeadingPairs>
  <TitlesOfParts>
    <vt:vector size="1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1136</cp:revision>
  <cp:lastPrinted>2017-09-16T17:38:24Z</cp:lastPrinted>
  <dcterms:created xsi:type="dcterms:W3CDTF">2005-06-09T01:58:34Z</dcterms:created>
  <dcterms:modified xsi:type="dcterms:W3CDTF">2023-06-04T15:56:21Z</dcterms:modified>
</cp:coreProperties>
</file>