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1"/>
  </p:notesMasterIdLst>
  <p:handoutMasterIdLst>
    <p:handoutMasterId r:id="rId112"/>
  </p:handoutMasterIdLst>
  <p:sldIdLst>
    <p:sldId id="1198" r:id="rId2"/>
    <p:sldId id="1858" r:id="rId3"/>
    <p:sldId id="1237" r:id="rId4"/>
    <p:sldId id="1852" r:id="rId5"/>
    <p:sldId id="1853" r:id="rId6"/>
    <p:sldId id="1861" r:id="rId7"/>
    <p:sldId id="1573" r:id="rId8"/>
    <p:sldId id="1575" r:id="rId9"/>
    <p:sldId id="1847" r:id="rId10"/>
    <p:sldId id="1577" r:id="rId11"/>
    <p:sldId id="1849" r:id="rId12"/>
    <p:sldId id="1579" r:id="rId13"/>
    <p:sldId id="1581" r:id="rId14"/>
    <p:sldId id="1583" r:id="rId15"/>
    <p:sldId id="1585" r:id="rId16"/>
    <p:sldId id="1587" r:id="rId17"/>
    <p:sldId id="1589" r:id="rId18"/>
    <p:sldId id="1591" r:id="rId19"/>
    <p:sldId id="1593" r:id="rId20"/>
    <p:sldId id="1595" r:id="rId21"/>
    <p:sldId id="1597" r:id="rId22"/>
    <p:sldId id="1599" r:id="rId23"/>
    <p:sldId id="1601" r:id="rId24"/>
    <p:sldId id="1603" r:id="rId25"/>
    <p:sldId id="1605" r:id="rId26"/>
    <p:sldId id="1607" r:id="rId27"/>
    <p:sldId id="1609" r:id="rId28"/>
    <p:sldId id="1611" r:id="rId29"/>
    <p:sldId id="1613" r:id="rId30"/>
    <p:sldId id="1854" r:id="rId31"/>
    <p:sldId id="1615" r:id="rId32"/>
    <p:sldId id="1619" r:id="rId33"/>
    <p:sldId id="1621" r:id="rId34"/>
    <p:sldId id="1623" r:id="rId35"/>
    <p:sldId id="1625" r:id="rId36"/>
    <p:sldId id="1627" r:id="rId37"/>
    <p:sldId id="1629" r:id="rId38"/>
    <p:sldId id="1631" r:id="rId39"/>
    <p:sldId id="1633" r:id="rId40"/>
    <p:sldId id="1635" r:id="rId41"/>
    <p:sldId id="1637" r:id="rId42"/>
    <p:sldId id="1639" r:id="rId43"/>
    <p:sldId id="1641" r:id="rId44"/>
    <p:sldId id="1643" r:id="rId45"/>
    <p:sldId id="1645" r:id="rId46"/>
    <p:sldId id="1647" r:id="rId47"/>
    <p:sldId id="1649" r:id="rId48"/>
    <p:sldId id="1651" r:id="rId49"/>
    <p:sldId id="1653" r:id="rId50"/>
    <p:sldId id="1655" r:id="rId51"/>
    <p:sldId id="1859" r:id="rId52"/>
    <p:sldId id="1657" r:id="rId53"/>
    <p:sldId id="1860" r:id="rId54"/>
    <p:sldId id="1661" r:id="rId55"/>
    <p:sldId id="1664" r:id="rId56"/>
    <p:sldId id="1855" r:id="rId57"/>
    <p:sldId id="1666" r:id="rId58"/>
    <p:sldId id="1668" r:id="rId59"/>
    <p:sldId id="1670" r:id="rId60"/>
    <p:sldId id="1672" r:id="rId61"/>
    <p:sldId id="1674" r:id="rId62"/>
    <p:sldId id="1856" r:id="rId63"/>
    <p:sldId id="1676" r:id="rId64"/>
    <p:sldId id="1678" r:id="rId65"/>
    <p:sldId id="1680" r:id="rId66"/>
    <p:sldId id="1682" r:id="rId67"/>
    <p:sldId id="1684" r:id="rId68"/>
    <p:sldId id="1686" r:id="rId69"/>
    <p:sldId id="1688" r:id="rId70"/>
    <p:sldId id="1690" r:id="rId71"/>
    <p:sldId id="1692" r:id="rId72"/>
    <p:sldId id="1694" r:id="rId73"/>
    <p:sldId id="1696" r:id="rId74"/>
    <p:sldId id="1698" r:id="rId75"/>
    <p:sldId id="1700" r:id="rId76"/>
    <p:sldId id="1702" r:id="rId77"/>
    <p:sldId id="1704" r:id="rId78"/>
    <p:sldId id="1706" r:id="rId79"/>
    <p:sldId id="1708" r:id="rId80"/>
    <p:sldId id="1710" r:id="rId81"/>
    <p:sldId id="1712" r:id="rId82"/>
    <p:sldId id="1714" r:id="rId83"/>
    <p:sldId id="1716" r:id="rId84"/>
    <p:sldId id="1718" r:id="rId85"/>
    <p:sldId id="1720" r:id="rId86"/>
    <p:sldId id="1722" r:id="rId87"/>
    <p:sldId id="1724" r:id="rId88"/>
    <p:sldId id="1726" r:id="rId89"/>
    <p:sldId id="1728" r:id="rId90"/>
    <p:sldId id="1730" r:id="rId91"/>
    <p:sldId id="1732" r:id="rId92"/>
    <p:sldId id="1734" r:id="rId93"/>
    <p:sldId id="1736" r:id="rId94"/>
    <p:sldId id="1738" r:id="rId95"/>
    <p:sldId id="1740" r:id="rId96"/>
    <p:sldId id="1742" r:id="rId97"/>
    <p:sldId id="1744" r:id="rId98"/>
    <p:sldId id="1746" r:id="rId99"/>
    <p:sldId id="1748" r:id="rId100"/>
    <p:sldId id="1750" r:id="rId101"/>
    <p:sldId id="1752" r:id="rId102"/>
    <p:sldId id="1755" r:id="rId103"/>
    <p:sldId id="1757" r:id="rId104"/>
    <p:sldId id="1759" r:id="rId105"/>
    <p:sldId id="1761" r:id="rId106"/>
    <p:sldId id="1763" r:id="rId107"/>
    <p:sldId id="1765" r:id="rId108"/>
    <p:sldId id="1767" r:id="rId109"/>
    <p:sldId id="1769" r:id="rId110"/>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858"/>
            <p14:sldId id="1237"/>
            <p14:sldId id="1852"/>
            <p14:sldId id="1853"/>
          </p14:sldIdLst>
        </p14:section>
        <p14:section name="Sermon" id="{9DD274D4-3373-40D3-8882-DED17E52A457}">
          <p14:sldIdLst>
            <p14:sldId id="1861"/>
            <p14:sldId id="1573"/>
            <p14:sldId id="1575"/>
            <p14:sldId id="1847"/>
            <p14:sldId id="1577"/>
            <p14:sldId id="1849"/>
            <p14:sldId id="1579"/>
            <p14:sldId id="1581"/>
            <p14:sldId id="1583"/>
            <p14:sldId id="1585"/>
            <p14:sldId id="1587"/>
            <p14:sldId id="1589"/>
            <p14:sldId id="1591"/>
            <p14:sldId id="1593"/>
            <p14:sldId id="1595"/>
            <p14:sldId id="1597"/>
            <p14:sldId id="1599"/>
            <p14:sldId id="1601"/>
            <p14:sldId id="1603"/>
            <p14:sldId id="1605"/>
            <p14:sldId id="1607"/>
            <p14:sldId id="1609"/>
            <p14:sldId id="1611"/>
            <p14:sldId id="1613"/>
            <p14:sldId id="1854"/>
            <p14:sldId id="1615"/>
            <p14:sldId id="1619"/>
            <p14:sldId id="1621"/>
            <p14:sldId id="1623"/>
            <p14:sldId id="1625"/>
            <p14:sldId id="1627"/>
            <p14:sldId id="1629"/>
            <p14:sldId id="1631"/>
            <p14:sldId id="1633"/>
            <p14:sldId id="1635"/>
            <p14:sldId id="1637"/>
            <p14:sldId id="1639"/>
            <p14:sldId id="1641"/>
            <p14:sldId id="1643"/>
            <p14:sldId id="1645"/>
            <p14:sldId id="1647"/>
            <p14:sldId id="1649"/>
            <p14:sldId id="1651"/>
            <p14:sldId id="1653"/>
            <p14:sldId id="1655"/>
            <p14:sldId id="1859"/>
            <p14:sldId id="1657"/>
            <p14:sldId id="1860"/>
            <p14:sldId id="1661"/>
            <p14:sldId id="1664"/>
            <p14:sldId id="1855"/>
            <p14:sldId id="1666"/>
            <p14:sldId id="1668"/>
            <p14:sldId id="1670"/>
            <p14:sldId id="1672"/>
            <p14:sldId id="1674"/>
            <p14:sldId id="1856"/>
            <p14:sldId id="1676"/>
            <p14:sldId id="1678"/>
            <p14:sldId id="1680"/>
            <p14:sldId id="1682"/>
            <p14:sldId id="1684"/>
            <p14:sldId id="1686"/>
            <p14:sldId id="1688"/>
            <p14:sldId id="1690"/>
            <p14:sldId id="1692"/>
            <p14:sldId id="1694"/>
            <p14:sldId id="1696"/>
            <p14:sldId id="1698"/>
            <p14:sldId id="1700"/>
            <p14:sldId id="1702"/>
            <p14:sldId id="1704"/>
            <p14:sldId id="1706"/>
            <p14:sldId id="1708"/>
            <p14:sldId id="1710"/>
            <p14:sldId id="1712"/>
            <p14:sldId id="1714"/>
            <p14:sldId id="1716"/>
            <p14:sldId id="1718"/>
            <p14:sldId id="1720"/>
            <p14:sldId id="1722"/>
            <p14:sldId id="1724"/>
            <p14:sldId id="1726"/>
            <p14:sldId id="1728"/>
            <p14:sldId id="1730"/>
            <p14:sldId id="1732"/>
            <p14:sldId id="1734"/>
            <p14:sldId id="1736"/>
            <p14:sldId id="1738"/>
            <p14:sldId id="1740"/>
            <p14:sldId id="1742"/>
            <p14:sldId id="1744"/>
            <p14:sldId id="1746"/>
            <p14:sldId id="1748"/>
            <p14:sldId id="1750"/>
            <p14:sldId id="1752"/>
            <p14:sldId id="1755"/>
            <p14:sldId id="1757"/>
            <p14:sldId id="1759"/>
            <p14:sldId id="1761"/>
            <p14:sldId id="1763"/>
            <p14:sldId id="1765"/>
            <p14:sldId id="1767"/>
            <p14:sldId id="1769"/>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D9E3C-C202-49B9-8336-36DFDA442A9F}" v="1" dt="2023-06-18T15:22:46.8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varScale="1">
        <p:scale>
          <a:sx n="149" d="100"/>
          <a:sy n="149" d="100"/>
        </p:scale>
        <p:origin x="1422" y="120"/>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16/11/relationships/changesInfo" Target="changesInfos/changesInfo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118"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EF7D9E3C-C202-49B9-8336-36DFDA442A9F}"/>
    <pc:docChg chg="addSld delSld modSld modSection">
      <pc:chgData name="George Huang" userId="7522906efeb502a4" providerId="LiveId" clId="{EF7D9E3C-C202-49B9-8336-36DFDA442A9F}" dt="2023-06-18T15:25:39.348" v="11" actId="47"/>
      <pc:docMkLst>
        <pc:docMk/>
      </pc:docMkLst>
      <pc:sldChg chg="modSp mod">
        <pc:chgData name="George Huang" userId="7522906efeb502a4" providerId="LiveId" clId="{EF7D9E3C-C202-49B9-8336-36DFDA442A9F}" dt="2023-06-18T15:22:34.532" v="2" actId="255"/>
        <pc:sldMkLst>
          <pc:docMk/>
          <pc:sldMk cId="1808824990" sldId="1198"/>
        </pc:sldMkLst>
        <pc:spChg chg="mod">
          <ac:chgData name="George Huang" userId="7522906efeb502a4" providerId="LiveId" clId="{EF7D9E3C-C202-49B9-8336-36DFDA442A9F}" dt="2023-06-18T15:22:34.532" v="2" actId="255"/>
          <ac:spMkLst>
            <pc:docMk/>
            <pc:sldMk cId="1808824990" sldId="1198"/>
            <ac:spMk id="2" creationId="{EACD94E6-1080-4EB5-92AA-AACB419E980F}"/>
          </ac:spMkLst>
        </pc:spChg>
      </pc:sldChg>
      <pc:sldChg chg="del">
        <pc:chgData name="George Huang" userId="7522906efeb502a4" providerId="LiveId" clId="{EF7D9E3C-C202-49B9-8336-36DFDA442A9F}" dt="2023-06-18T15:22:41.479" v="3" actId="47"/>
        <pc:sldMkLst>
          <pc:docMk/>
          <pc:sldMk cId="2354936113" sldId="1199"/>
        </pc:sldMkLst>
      </pc:sldChg>
      <pc:sldChg chg="del">
        <pc:chgData name="George Huang" userId="7522906efeb502a4" providerId="LiveId" clId="{EF7D9E3C-C202-49B9-8336-36DFDA442A9F}" dt="2023-06-18T15:22:41.479" v="3" actId="47"/>
        <pc:sldMkLst>
          <pc:docMk/>
          <pc:sldMk cId="501059938" sldId="1200"/>
        </pc:sldMkLst>
      </pc:sldChg>
      <pc:sldChg chg="del">
        <pc:chgData name="George Huang" userId="7522906efeb502a4" providerId="LiveId" clId="{EF7D9E3C-C202-49B9-8336-36DFDA442A9F}" dt="2023-06-18T15:23:04.547" v="6" actId="47"/>
        <pc:sldMkLst>
          <pc:docMk/>
          <pc:sldMk cId="748154895" sldId="1572"/>
        </pc:sldMkLst>
      </pc:sldChg>
      <pc:sldChg chg="del">
        <pc:chgData name="George Huang" userId="7522906efeb502a4" providerId="LiveId" clId="{EF7D9E3C-C202-49B9-8336-36DFDA442A9F}" dt="2023-06-18T15:23:04.547" v="6" actId="47"/>
        <pc:sldMkLst>
          <pc:docMk/>
          <pc:sldMk cId="1293988428" sldId="1574"/>
        </pc:sldMkLst>
      </pc:sldChg>
      <pc:sldChg chg="del">
        <pc:chgData name="George Huang" userId="7522906efeb502a4" providerId="LiveId" clId="{EF7D9E3C-C202-49B9-8336-36DFDA442A9F}" dt="2023-06-18T15:23:04.547" v="6" actId="47"/>
        <pc:sldMkLst>
          <pc:docMk/>
          <pc:sldMk cId="726675815" sldId="1576"/>
        </pc:sldMkLst>
      </pc:sldChg>
      <pc:sldChg chg="del">
        <pc:chgData name="George Huang" userId="7522906efeb502a4" providerId="LiveId" clId="{EF7D9E3C-C202-49B9-8336-36DFDA442A9F}" dt="2023-06-18T15:23:04.547" v="6" actId="47"/>
        <pc:sldMkLst>
          <pc:docMk/>
          <pc:sldMk cId="2795399451" sldId="1578"/>
        </pc:sldMkLst>
      </pc:sldChg>
      <pc:sldChg chg="del">
        <pc:chgData name="George Huang" userId="7522906efeb502a4" providerId="LiveId" clId="{EF7D9E3C-C202-49B9-8336-36DFDA442A9F}" dt="2023-06-18T15:23:04.547" v="6" actId="47"/>
        <pc:sldMkLst>
          <pc:docMk/>
          <pc:sldMk cId="1358532851" sldId="1580"/>
        </pc:sldMkLst>
      </pc:sldChg>
      <pc:sldChg chg="del">
        <pc:chgData name="George Huang" userId="7522906efeb502a4" providerId="LiveId" clId="{EF7D9E3C-C202-49B9-8336-36DFDA442A9F}" dt="2023-06-18T15:23:04.547" v="6" actId="47"/>
        <pc:sldMkLst>
          <pc:docMk/>
          <pc:sldMk cId="1984461388" sldId="1582"/>
        </pc:sldMkLst>
      </pc:sldChg>
      <pc:sldChg chg="del">
        <pc:chgData name="George Huang" userId="7522906efeb502a4" providerId="LiveId" clId="{EF7D9E3C-C202-49B9-8336-36DFDA442A9F}" dt="2023-06-18T15:23:04.547" v="6" actId="47"/>
        <pc:sldMkLst>
          <pc:docMk/>
          <pc:sldMk cId="2063661919" sldId="1584"/>
        </pc:sldMkLst>
      </pc:sldChg>
      <pc:sldChg chg="del">
        <pc:chgData name="George Huang" userId="7522906efeb502a4" providerId="LiveId" clId="{EF7D9E3C-C202-49B9-8336-36DFDA442A9F}" dt="2023-06-18T15:23:04.547" v="6" actId="47"/>
        <pc:sldMkLst>
          <pc:docMk/>
          <pc:sldMk cId="2909156119" sldId="1586"/>
        </pc:sldMkLst>
      </pc:sldChg>
      <pc:sldChg chg="del">
        <pc:chgData name="George Huang" userId="7522906efeb502a4" providerId="LiveId" clId="{EF7D9E3C-C202-49B9-8336-36DFDA442A9F}" dt="2023-06-18T15:23:04.547" v="6" actId="47"/>
        <pc:sldMkLst>
          <pc:docMk/>
          <pc:sldMk cId="213067089" sldId="1588"/>
        </pc:sldMkLst>
      </pc:sldChg>
      <pc:sldChg chg="del">
        <pc:chgData name="George Huang" userId="7522906efeb502a4" providerId="LiveId" clId="{EF7D9E3C-C202-49B9-8336-36DFDA442A9F}" dt="2023-06-18T15:23:04.547" v="6" actId="47"/>
        <pc:sldMkLst>
          <pc:docMk/>
          <pc:sldMk cId="569595428" sldId="1590"/>
        </pc:sldMkLst>
      </pc:sldChg>
      <pc:sldChg chg="del">
        <pc:chgData name="George Huang" userId="7522906efeb502a4" providerId="LiveId" clId="{EF7D9E3C-C202-49B9-8336-36DFDA442A9F}" dt="2023-06-18T15:23:04.547" v="6" actId="47"/>
        <pc:sldMkLst>
          <pc:docMk/>
          <pc:sldMk cId="1242720971" sldId="1592"/>
        </pc:sldMkLst>
      </pc:sldChg>
      <pc:sldChg chg="del">
        <pc:chgData name="George Huang" userId="7522906efeb502a4" providerId="LiveId" clId="{EF7D9E3C-C202-49B9-8336-36DFDA442A9F}" dt="2023-06-18T15:23:04.547" v="6" actId="47"/>
        <pc:sldMkLst>
          <pc:docMk/>
          <pc:sldMk cId="343383760" sldId="1594"/>
        </pc:sldMkLst>
      </pc:sldChg>
      <pc:sldChg chg="del">
        <pc:chgData name="George Huang" userId="7522906efeb502a4" providerId="LiveId" clId="{EF7D9E3C-C202-49B9-8336-36DFDA442A9F}" dt="2023-06-18T15:23:04.547" v="6" actId="47"/>
        <pc:sldMkLst>
          <pc:docMk/>
          <pc:sldMk cId="3514689969" sldId="1596"/>
        </pc:sldMkLst>
      </pc:sldChg>
      <pc:sldChg chg="del">
        <pc:chgData name="George Huang" userId="7522906efeb502a4" providerId="LiveId" clId="{EF7D9E3C-C202-49B9-8336-36DFDA442A9F}" dt="2023-06-18T15:23:04.547" v="6" actId="47"/>
        <pc:sldMkLst>
          <pc:docMk/>
          <pc:sldMk cId="17074603" sldId="1598"/>
        </pc:sldMkLst>
      </pc:sldChg>
      <pc:sldChg chg="del">
        <pc:chgData name="George Huang" userId="7522906efeb502a4" providerId="LiveId" clId="{EF7D9E3C-C202-49B9-8336-36DFDA442A9F}" dt="2023-06-18T15:23:31.733" v="7" actId="47"/>
        <pc:sldMkLst>
          <pc:docMk/>
          <pc:sldMk cId="1000374297" sldId="1600"/>
        </pc:sldMkLst>
      </pc:sldChg>
      <pc:sldChg chg="del">
        <pc:chgData name="George Huang" userId="7522906efeb502a4" providerId="LiveId" clId="{EF7D9E3C-C202-49B9-8336-36DFDA442A9F}" dt="2023-06-18T15:23:31.733" v="7" actId="47"/>
        <pc:sldMkLst>
          <pc:docMk/>
          <pc:sldMk cId="1530122371" sldId="1602"/>
        </pc:sldMkLst>
      </pc:sldChg>
      <pc:sldChg chg="del">
        <pc:chgData name="George Huang" userId="7522906efeb502a4" providerId="LiveId" clId="{EF7D9E3C-C202-49B9-8336-36DFDA442A9F}" dt="2023-06-18T15:23:31.733" v="7" actId="47"/>
        <pc:sldMkLst>
          <pc:docMk/>
          <pc:sldMk cId="120583711" sldId="1604"/>
        </pc:sldMkLst>
      </pc:sldChg>
      <pc:sldChg chg="del">
        <pc:chgData name="George Huang" userId="7522906efeb502a4" providerId="LiveId" clId="{EF7D9E3C-C202-49B9-8336-36DFDA442A9F}" dt="2023-06-18T15:23:31.733" v="7" actId="47"/>
        <pc:sldMkLst>
          <pc:docMk/>
          <pc:sldMk cId="972370578" sldId="1606"/>
        </pc:sldMkLst>
      </pc:sldChg>
      <pc:sldChg chg="del">
        <pc:chgData name="George Huang" userId="7522906efeb502a4" providerId="LiveId" clId="{EF7D9E3C-C202-49B9-8336-36DFDA442A9F}" dt="2023-06-18T15:23:31.733" v="7" actId="47"/>
        <pc:sldMkLst>
          <pc:docMk/>
          <pc:sldMk cId="4132368749" sldId="1608"/>
        </pc:sldMkLst>
      </pc:sldChg>
      <pc:sldChg chg="del">
        <pc:chgData name="George Huang" userId="7522906efeb502a4" providerId="LiveId" clId="{EF7D9E3C-C202-49B9-8336-36DFDA442A9F}" dt="2023-06-18T15:23:31.733" v="7" actId="47"/>
        <pc:sldMkLst>
          <pc:docMk/>
          <pc:sldMk cId="3368742320" sldId="1610"/>
        </pc:sldMkLst>
      </pc:sldChg>
      <pc:sldChg chg="del">
        <pc:chgData name="George Huang" userId="7522906efeb502a4" providerId="LiveId" clId="{EF7D9E3C-C202-49B9-8336-36DFDA442A9F}" dt="2023-06-18T15:23:31.733" v="7" actId="47"/>
        <pc:sldMkLst>
          <pc:docMk/>
          <pc:sldMk cId="1839763047" sldId="1612"/>
        </pc:sldMkLst>
      </pc:sldChg>
      <pc:sldChg chg="del">
        <pc:chgData name="George Huang" userId="7522906efeb502a4" providerId="LiveId" clId="{EF7D9E3C-C202-49B9-8336-36DFDA442A9F}" dt="2023-06-18T15:23:31.733" v="7" actId="47"/>
        <pc:sldMkLst>
          <pc:docMk/>
          <pc:sldMk cId="3364843337" sldId="1614"/>
        </pc:sldMkLst>
      </pc:sldChg>
      <pc:sldChg chg="del">
        <pc:chgData name="George Huang" userId="7522906efeb502a4" providerId="LiveId" clId="{EF7D9E3C-C202-49B9-8336-36DFDA442A9F}" dt="2023-06-18T15:23:31.733" v="7" actId="47"/>
        <pc:sldMkLst>
          <pc:docMk/>
          <pc:sldMk cId="1863368041" sldId="1616"/>
        </pc:sldMkLst>
      </pc:sldChg>
      <pc:sldChg chg="del">
        <pc:chgData name="George Huang" userId="7522906efeb502a4" providerId="LiveId" clId="{EF7D9E3C-C202-49B9-8336-36DFDA442A9F}" dt="2023-06-18T15:23:31.733" v="7" actId="47"/>
        <pc:sldMkLst>
          <pc:docMk/>
          <pc:sldMk cId="1974791666" sldId="1618"/>
        </pc:sldMkLst>
      </pc:sldChg>
      <pc:sldChg chg="del">
        <pc:chgData name="George Huang" userId="7522906efeb502a4" providerId="LiveId" clId="{EF7D9E3C-C202-49B9-8336-36DFDA442A9F}" dt="2023-06-18T15:23:31.733" v="7" actId="47"/>
        <pc:sldMkLst>
          <pc:docMk/>
          <pc:sldMk cId="3204042461" sldId="1620"/>
        </pc:sldMkLst>
      </pc:sldChg>
      <pc:sldChg chg="del">
        <pc:chgData name="George Huang" userId="7522906efeb502a4" providerId="LiveId" clId="{EF7D9E3C-C202-49B9-8336-36DFDA442A9F}" dt="2023-06-18T15:23:31.733" v="7" actId="47"/>
        <pc:sldMkLst>
          <pc:docMk/>
          <pc:sldMk cId="4287931283" sldId="1622"/>
        </pc:sldMkLst>
      </pc:sldChg>
      <pc:sldChg chg="del">
        <pc:chgData name="George Huang" userId="7522906efeb502a4" providerId="LiveId" clId="{EF7D9E3C-C202-49B9-8336-36DFDA442A9F}" dt="2023-06-18T15:23:31.733" v="7" actId="47"/>
        <pc:sldMkLst>
          <pc:docMk/>
          <pc:sldMk cId="1695734176" sldId="1624"/>
        </pc:sldMkLst>
      </pc:sldChg>
      <pc:sldChg chg="del">
        <pc:chgData name="George Huang" userId="7522906efeb502a4" providerId="LiveId" clId="{EF7D9E3C-C202-49B9-8336-36DFDA442A9F}" dt="2023-06-18T15:23:31.733" v="7" actId="47"/>
        <pc:sldMkLst>
          <pc:docMk/>
          <pc:sldMk cId="477615585" sldId="1626"/>
        </pc:sldMkLst>
      </pc:sldChg>
      <pc:sldChg chg="del">
        <pc:chgData name="George Huang" userId="7522906efeb502a4" providerId="LiveId" clId="{EF7D9E3C-C202-49B9-8336-36DFDA442A9F}" dt="2023-06-18T15:23:31.733" v="7" actId="47"/>
        <pc:sldMkLst>
          <pc:docMk/>
          <pc:sldMk cId="384952964" sldId="1628"/>
        </pc:sldMkLst>
      </pc:sldChg>
      <pc:sldChg chg="del">
        <pc:chgData name="George Huang" userId="7522906efeb502a4" providerId="LiveId" clId="{EF7D9E3C-C202-49B9-8336-36DFDA442A9F}" dt="2023-06-18T15:23:31.733" v="7" actId="47"/>
        <pc:sldMkLst>
          <pc:docMk/>
          <pc:sldMk cId="1297121111" sldId="1630"/>
        </pc:sldMkLst>
      </pc:sldChg>
      <pc:sldChg chg="del">
        <pc:chgData name="George Huang" userId="7522906efeb502a4" providerId="LiveId" clId="{EF7D9E3C-C202-49B9-8336-36DFDA442A9F}" dt="2023-06-18T15:24:15.432" v="8" actId="47"/>
        <pc:sldMkLst>
          <pc:docMk/>
          <pc:sldMk cId="2814980076" sldId="1632"/>
        </pc:sldMkLst>
      </pc:sldChg>
      <pc:sldChg chg="del">
        <pc:chgData name="George Huang" userId="7522906efeb502a4" providerId="LiveId" clId="{EF7D9E3C-C202-49B9-8336-36DFDA442A9F}" dt="2023-06-18T15:24:15.432" v="8" actId="47"/>
        <pc:sldMkLst>
          <pc:docMk/>
          <pc:sldMk cId="547336990" sldId="1634"/>
        </pc:sldMkLst>
      </pc:sldChg>
      <pc:sldChg chg="del">
        <pc:chgData name="George Huang" userId="7522906efeb502a4" providerId="LiveId" clId="{EF7D9E3C-C202-49B9-8336-36DFDA442A9F}" dt="2023-06-18T15:24:15.432" v="8" actId="47"/>
        <pc:sldMkLst>
          <pc:docMk/>
          <pc:sldMk cId="3445015526" sldId="1636"/>
        </pc:sldMkLst>
      </pc:sldChg>
      <pc:sldChg chg="del">
        <pc:chgData name="George Huang" userId="7522906efeb502a4" providerId="LiveId" clId="{EF7D9E3C-C202-49B9-8336-36DFDA442A9F}" dt="2023-06-18T15:24:15.432" v="8" actId="47"/>
        <pc:sldMkLst>
          <pc:docMk/>
          <pc:sldMk cId="905145140" sldId="1638"/>
        </pc:sldMkLst>
      </pc:sldChg>
      <pc:sldChg chg="del">
        <pc:chgData name="George Huang" userId="7522906efeb502a4" providerId="LiveId" clId="{EF7D9E3C-C202-49B9-8336-36DFDA442A9F}" dt="2023-06-18T15:24:15.432" v="8" actId="47"/>
        <pc:sldMkLst>
          <pc:docMk/>
          <pc:sldMk cId="2053234994" sldId="1640"/>
        </pc:sldMkLst>
      </pc:sldChg>
      <pc:sldChg chg="del">
        <pc:chgData name="George Huang" userId="7522906efeb502a4" providerId="LiveId" clId="{EF7D9E3C-C202-49B9-8336-36DFDA442A9F}" dt="2023-06-18T15:24:15.432" v="8" actId="47"/>
        <pc:sldMkLst>
          <pc:docMk/>
          <pc:sldMk cId="3059748942" sldId="1642"/>
        </pc:sldMkLst>
      </pc:sldChg>
      <pc:sldChg chg="del">
        <pc:chgData name="George Huang" userId="7522906efeb502a4" providerId="LiveId" clId="{EF7D9E3C-C202-49B9-8336-36DFDA442A9F}" dt="2023-06-18T15:24:15.432" v="8" actId="47"/>
        <pc:sldMkLst>
          <pc:docMk/>
          <pc:sldMk cId="4054692866" sldId="1644"/>
        </pc:sldMkLst>
      </pc:sldChg>
      <pc:sldChg chg="del">
        <pc:chgData name="George Huang" userId="7522906efeb502a4" providerId="LiveId" clId="{EF7D9E3C-C202-49B9-8336-36DFDA442A9F}" dt="2023-06-18T15:24:15.432" v="8" actId="47"/>
        <pc:sldMkLst>
          <pc:docMk/>
          <pc:sldMk cId="2652633787" sldId="1646"/>
        </pc:sldMkLst>
      </pc:sldChg>
      <pc:sldChg chg="del">
        <pc:chgData name="George Huang" userId="7522906efeb502a4" providerId="LiveId" clId="{EF7D9E3C-C202-49B9-8336-36DFDA442A9F}" dt="2023-06-18T15:24:15.432" v="8" actId="47"/>
        <pc:sldMkLst>
          <pc:docMk/>
          <pc:sldMk cId="1182086428" sldId="1648"/>
        </pc:sldMkLst>
      </pc:sldChg>
      <pc:sldChg chg="del">
        <pc:chgData name="George Huang" userId="7522906efeb502a4" providerId="LiveId" clId="{EF7D9E3C-C202-49B9-8336-36DFDA442A9F}" dt="2023-06-18T15:24:15.432" v="8" actId="47"/>
        <pc:sldMkLst>
          <pc:docMk/>
          <pc:sldMk cId="2941899040" sldId="1650"/>
        </pc:sldMkLst>
      </pc:sldChg>
      <pc:sldChg chg="del">
        <pc:chgData name="George Huang" userId="7522906efeb502a4" providerId="LiveId" clId="{EF7D9E3C-C202-49B9-8336-36DFDA442A9F}" dt="2023-06-18T15:24:15.432" v="8" actId="47"/>
        <pc:sldMkLst>
          <pc:docMk/>
          <pc:sldMk cId="3278422949" sldId="1652"/>
        </pc:sldMkLst>
      </pc:sldChg>
      <pc:sldChg chg="del">
        <pc:chgData name="George Huang" userId="7522906efeb502a4" providerId="LiveId" clId="{EF7D9E3C-C202-49B9-8336-36DFDA442A9F}" dt="2023-06-18T15:24:15.432" v="8" actId="47"/>
        <pc:sldMkLst>
          <pc:docMk/>
          <pc:sldMk cId="132286721" sldId="1654"/>
        </pc:sldMkLst>
      </pc:sldChg>
      <pc:sldChg chg="del">
        <pc:chgData name="George Huang" userId="7522906efeb502a4" providerId="LiveId" clId="{EF7D9E3C-C202-49B9-8336-36DFDA442A9F}" dt="2023-06-18T15:24:15.432" v="8" actId="47"/>
        <pc:sldMkLst>
          <pc:docMk/>
          <pc:sldMk cId="3864654736" sldId="1656"/>
        </pc:sldMkLst>
      </pc:sldChg>
      <pc:sldChg chg="del">
        <pc:chgData name="George Huang" userId="7522906efeb502a4" providerId="LiveId" clId="{EF7D9E3C-C202-49B9-8336-36DFDA442A9F}" dt="2023-06-18T15:24:15.432" v="8" actId="47"/>
        <pc:sldMkLst>
          <pc:docMk/>
          <pc:sldMk cId="4148376873" sldId="1660"/>
        </pc:sldMkLst>
      </pc:sldChg>
      <pc:sldChg chg="del">
        <pc:chgData name="George Huang" userId="7522906efeb502a4" providerId="LiveId" clId="{EF7D9E3C-C202-49B9-8336-36DFDA442A9F}" dt="2023-06-18T15:24:51.864" v="9" actId="47"/>
        <pc:sldMkLst>
          <pc:docMk/>
          <pc:sldMk cId="3496869841" sldId="1662"/>
        </pc:sldMkLst>
      </pc:sldChg>
      <pc:sldChg chg="del">
        <pc:chgData name="George Huang" userId="7522906efeb502a4" providerId="LiveId" clId="{EF7D9E3C-C202-49B9-8336-36DFDA442A9F}" dt="2023-06-18T15:24:51.864" v="9" actId="47"/>
        <pc:sldMkLst>
          <pc:docMk/>
          <pc:sldMk cId="231055926" sldId="1665"/>
        </pc:sldMkLst>
      </pc:sldChg>
      <pc:sldChg chg="del">
        <pc:chgData name="George Huang" userId="7522906efeb502a4" providerId="LiveId" clId="{EF7D9E3C-C202-49B9-8336-36DFDA442A9F}" dt="2023-06-18T15:24:51.864" v="9" actId="47"/>
        <pc:sldMkLst>
          <pc:docMk/>
          <pc:sldMk cId="4199353333" sldId="1667"/>
        </pc:sldMkLst>
      </pc:sldChg>
      <pc:sldChg chg="del">
        <pc:chgData name="George Huang" userId="7522906efeb502a4" providerId="LiveId" clId="{EF7D9E3C-C202-49B9-8336-36DFDA442A9F}" dt="2023-06-18T15:24:51.864" v="9" actId="47"/>
        <pc:sldMkLst>
          <pc:docMk/>
          <pc:sldMk cId="4209728704" sldId="1669"/>
        </pc:sldMkLst>
      </pc:sldChg>
      <pc:sldChg chg="del">
        <pc:chgData name="George Huang" userId="7522906efeb502a4" providerId="LiveId" clId="{EF7D9E3C-C202-49B9-8336-36DFDA442A9F}" dt="2023-06-18T15:24:51.864" v="9" actId="47"/>
        <pc:sldMkLst>
          <pc:docMk/>
          <pc:sldMk cId="3460940779" sldId="1671"/>
        </pc:sldMkLst>
      </pc:sldChg>
      <pc:sldChg chg="del">
        <pc:chgData name="George Huang" userId="7522906efeb502a4" providerId="LiveId" clId="{EF7D9E3C-C202-49B9-8336-36DFDA442A9F}" dt="2023-06-18T15:24:51.864" v="9" actId="47"/>
        <pc:sldMkLst>
          <pc:docMk/>
          <pc:sldMk cId="3787011367" sldId="1673"/>
        </pc:sldMkLst>
      </pc:sldChg>
      <pc:sldChg chg="del">
        <pc:chgData name="George Huang" userId="7522906efeb502a4" providerId="LiveId" clId="{EF7D9E3C-C202-49B9-8336-36DFDA442A9F}" dt="2023-06-18T15:24:51.864" v="9" actId="47"/>
        <pc:sldMkLst>
          <pc:docMk/>
          <pc:sldMk cId="2356759486" sldId="1675"/>
        </pc:sldMkLst>
      </pc:sldChg>
      <pc:sldChg chg="del">
        <pc:chgData name="George Huang" userId="7522906efeb502a4" providerId="LiveId" clId="{EF7D9E3C-C202-49B9-8336-36DFDA442A9F}" dt="2023-06-18T15:24:51.864" v="9" actId="47"/>
        <pc:sldMkLst>
          <pc:docMk/>
          <pc:sldMk cId="3960328345" sldId="1677"/>
        </pc:sldMkLst>
      </pc:sldChg>
      <pc:sldChg chg="del">
        <pc:chgData name="George Huang" userId="7522906efeb502a4" providerId="LiveId" clId="{EF7D9E3C-C202-49B9-8336-36DFDA442A9F}" dt="2023-06-18T15:24:51.864" v="9" actId="47"/>
        <pc:sldMkLst>
          <pc:docMk/>
          <pc:sldMk cId="3940277795" sldId="1679"/>
        </pc:sldMkLst>
      </pc:sldChg>
      <pc:sldChg chg="del">
        <pc:chgData name="George Huang" userId="7522906efeb502a4" providerId="LiveId" clId="{EF7D9E3C-C202-49B9-8336-36DFDA442A9F}" dt="2023-06-18T15:24:51.864" v="9" actId="47"/>
        <pc:sldMkLst>
          <pc:docMk/>
          <pc:sldMk cId="577144426" sldId="1681"/>
        </pc:sldMkLst>
      </pc:sldChg>
      <pc:sldChg chg="del">
        <pc:chgData name="George Huang" userId="7522906efeb502a4" providerId="LiveId" clId="{EF7D9E3C-C202-49B9-8336-36DFDA442A9F}" dt="2023-06-18T15:24:51.864" v="9" actId="47"/>
        <pc:sldMkLst>
          <pc:docMk/>
          <pc:sldMk cId="3751909053" sldId="1683"/>
        </pc:sldMkLst>
      </pc:sldChg>
      <pc:sldChg chg="del">
        <pc:chgData name="George Huang" userId="7522906efeb502a4" providerId="LiveId" clId="{EF7D9E3C-C202-49B9-8336-36DFDA442A9F}" dt="2023-06-18T15:24:51.864" v="9" actId="47"/>
        <pc:sldMkLst>
          <pc:docMk/>
          <pc:sldMk cId="608864424" sldId="1685"/>
        </pc:sldMkLst>
      </pc:sldChg>
      <pc:sldChg chg="del">
        <pc:chgData name="George Huang" userId="7522906efeb502a4" providerId="LiveId" clId="{EF7D9E3C-C202-49B9-8336-36DFDA442A9F}" dt="2023-06-18T15:24:51.864" v="9" actId="47"/>
        <pc:sldMkLst>
          <pc:docMk/>
          <pc:sldMk cId="2000803041" sldId="1687"/>
        </pc:sldMkLst>
      </pc:sldChg>
      <pc:sldChg chg="del">
        <pc:chgData name="George Huang" userId="7522906efeb502a4" providerId="LiveId" clId="{EF7D9E3C-C202-49B9-8336-36DFDA442A9F}" dt="2023-06-18T15:24:51.864" v="9" actId="47"/>
        <pc:sldMkLst>
          <pc:docMk/>
          <pc:sldMk cId="4182732467" sldId="1689"/>
        </pc:sldMkLst>
      </pc:sldChg>
      <pc:sldChg chg="del">
        <pc:chgData name="George Huang" userId="7522906efeb502a4" providerId="LiveId" clId="{EF7D9E3C-C202-49B9-8336-36DFDA442A9F}" dt="2023-06-18T15:24:51.864" v="9" actId="47"/>
        <pc:sldMkLst>
          <pc:docMk/>
          <pc:sldMk cId="3634618617" sldId="1691"/>
        </pc:sldMkLst>
      </pc:sldChg>
      <pc:sldChg chg="del">
        <pc:chgData name="George Huang" userId="7522906efeb502a4" providerId="LiveId" clId="{EF7D9E3C-C202-49B9-8336-36DFDA442A9F}" dt="2023-06-18T15:24:51.864" v="9" actId="47"/>
        <pc:sldMkLst>
          <pc:docMk/>
          <pc:sldMk cId="1117930613" sldId="1693"/>
        </pc:sldMkLst>
      </pc:sldChg>
      <pc:sldChg chg="del">
        <pc:chgData name="George Huang" userId="7522906efeb502a4" providerId="LiveId" clId="{EF7D9E3C-C202-49B9-8336-36DFDA442A9F}" dt="2023-06-18T15:24:51.864" v="9" actId="47"/>
        <pc:sldMkLst>
          <pc:docMk/>
          <pc:sldMk cId="3263170255" sldId="1695"/>
        </pc:sldMkLst>
      </pc:sldChg>
      <pc:sldChg chg="del">
        <pc:chgData name="George Huang" userId="7522906efeb502a4" providerId="LiveId" clId="{EF7D9E3C-C202-49B9-8336-36DFDA442A9F}" dt="2023-06-18T15:24:51.864" v="9" actId="47"/>
        <pc:sldMkLst>
          <pc:docMk/>
          <pc:sldMk cId="646905821" sldId="1697"/>
        </pc:sldMkLst>
      </pc:sldChg>
      <pc:sldChg chg="del">
        <pc:chgData name="George Huang" userId="7522906efeb502a4" providerId="LiveId" clId="{EF7D9E3C-C202-49B9-8336-36DFDA442A9F}" dt="2023-06-18T15:25:16.556" v="10" actId="47"/>
        <pc:sldMkLst>
          <pc:docMk/>
          <pc:sldMk cId="1103332960" sldId="1699"/>
        </pc:sldMkLst>
      </pc:sldChg>
      <pc:sldChg chg="del">
        <pc:chgData name="George Huang" userId="7522906efeb502a4" providerId="LiveId" clId="{EF7D9E3C-C202-49B9-8336-36DFDA442A9F}" dt="2023-06-18T15:25:16.556" v="10" actId="47"/>
        <pc:sldMkLst>
          <pc:docMk/>
          <pc:sldMk cId="2193879917" sldId="1701"/>
        </pc:sldMkLst>
      </pc:sldChg>
      <pc:sldChg chg="del">
        <pc:chgData name="George Huang" userId="7522906efeb502a4" providerId="LiveId" clId="{EF7D9E3C-C202-49B9-8336-36DFDA442A9F}" dt="2023-06-18T15:25:16.556" v="10" actId="47"/>
        <pc:sldMkLst>
          <pc:docMk/>
          <pc:sldMk cId="1309869052" sldId="1703"/>
        </pc:sldMkLst>
      </pc:sldChg>
      <pc:sldChg chg="del">
        <pc:chgData name="George Huang" userId="7522906efeb502a4" providerId="LiveId" clId="{EF7D9E3C-C202-49B9-8336-36DFDA442A9F}" dt="2023-06-18T15:25:16.556" v="10" actId="47"/>
        <pc:sldMkLst>
          <pc:docMk/>
          <pc:sldMk cId="856701034" sldId="1705"/>
        </pc:sldMkLst>
      </pc:sldChg>
      <pc:sldChg chg="del">
        <pc:chgData name="George Huang" userId="7522906efeb502a4" providerId="LiveId" clId="{EF7D9E3C-C202-49B9-8336-36DFDA442A9F}" dt="2023-06-18T15:25:16.556" v="10" actId="47"/>
        <pc:sldMkLst>
          <pc:docMk/>
          <pc:sldMk cId="1460567683" sldId="1707"/>
        </pc:sldMkLst>
      </pc:sldChg>
      <pc:sldChg chg="del">
        <pc:chgData name="George Huang" userId="7522906efeb502a4" providerId="LiveId" clId="{EF7D9E3C-C202-49B9-8336-36DFDA442A9F}" dt="2023-06-18T15:25:16.556" v="10" actId="47"/>
        <pc:sldMkLst>
          <pc:docMk/>
          <pc:sldMk cId="2653012830" sldId="1709"/>
        </pc:sldMkLst>
      </pc:sldChg>
      <pc:sldChg chg="del">
        <pc:chgData name="George Huang" userId="7522906efeb502a4" providerId="LiveId" clId="{EF7D9E3C-C202-49B9-8336-36DFDA442A9F}" dt="2023-06-18T15:25:16.556" v="10" actId="47"/>
        <pc:sldMkLst>
          <pc:docMk/>
          <pc:sldMk cId="1754004628" sldId="1711"/>
        </pc:sldMkLst>
      </pc:sldChg>
      <pc:sldChg chg="del">
        <pc:chgData name="George Huang" userId="7522906efeb502a4" providerId="LiveId" clId="{EF7D9E3C-C202-49B9-8336-36DFDA442A9F}" dt="2023-06-18T15:25:16.556" v="10" actId="47"/>
        <pc:sldMkLst>
          <pc:docMk/>
          <pc:sldMk cId="3131937023" sldId="1713"/>
        </pc:sldMkLst>
      </pc:sldChg>
      <pc:sldChg chg="del">
        <pc:chgData name="George Huang" userId="7522906efeb502a4" providerId="LiveId" clId="{EF7D9E3C-C202-49B9-8336-36DFDA442A9F}" dt="2023-06-18T15:25:16.556" v="10" actId="47"/>
        <pc:sldMkLst>
          <pc:docMk/>
          <pc:sldMk cId="3786498693" sldId="1715"/>
        </pc:sldMkLst>
      </pc:sldChg>
      <pc:sldChg chg="del">
        <pc:chgData name="George Huang" userId="7522906efeb502a4" providerId="LiveId" clId="{EF7D9E3C-C202-49B9-8336-36DFDA442A9F}" dt="2023-06-18T15:25:16.556" v="10" actId="47"/>
        <pc:sldMkLst>
          <pc:docMk/>
          <pc:sldMk cId="1776528659" sldId="1717"/>
        </pc:sldMkLst>
      </pc:sldChg>
      <pc:sldChg chg="del">
        <pc:chgData name="George Huang" userId="7522906efeb502a4" providerId="LiveId" clId="{EF7D9E3C-C202-49B9-8336-36DFDA442A9F}" dt="2023-06-18T15:25:16.556" v="10" actId="47"/>
        <pc:sldMkLst>
          <pc:docMk/>
          <pc:sldMk cId="2051796373" sldId="1719"/>
        </pc:sldMkLst>
      </pc:sldChg>
      <pc:sldChg chg="del">
        <pc:chgData name="George Huang" userId="7522906efeb502a4" providerId="LiveId" clId="{EF7D9E3C-C202-49B9-8336-36DFDA442A9F}" dt="2023-06-18T15:25:16.556" v="10" actId="47"/>
        <pc:sldMkLst>
          <pc:docMk/>
          <pc:sldMk cId="3313924661" sldId="1721"/>
        </pc:sldMkLst>
      </pc:sldChg>
      <pc:sldChg chg="del">
        <pc:chgData name="George Huang" userId="7522906efeb502a4" providerId="LiveId" clId="{EF7D9E3C-C202-49B9-8336-36DFDA442A9F}" dt="2023-06-18T15:25:16.556" v="10" actId="47"/>
        <pc:sldMkLst>
          <pc:docMk/>
          <pc:sldMk cId="3961155574" sldId="1723"/>
        </pc:sldMkLst>
      </pc:sldChg>
      <pc:sldChg chg="del">
        <pc:chgData name="George Huang" userId="7522906efeb502a4" providerId="LiveId" clId="{EF7D9E3C-C202-49B9-8336-36DFDA442A9F}" dt="2023-06-18T15:25:16.556" v="10" actId="47"/>
        <pc:sldMkLst>
          <pc:docMk/>
          <pc:sldMk cId="1662347587" sldId="1725"/>
        </pc:sldMkLst>
      </pc:sldChg>
      <pc:sldChg chg="del">
        <pc:chgData name="George Huang" userId="7522906efeb502a4" providerId="LiveId" clId="{EF7D9E3C-C202-49B9-8336-36DFDA442A9F}" dt="2023-06-18T15:25:16.556" v="10" actId="47"/>
        <pc:sldMkLst>
          <pc:docMk/>
          <pc:sldMk cId="2315203116" sldId="1727"/>
        </pc:sldMkLst>
      </pc:sldChg>
      <pc:sldChg chg="del">
        <pc:chgData name="George Huang" userId="7522906efeb502a4" providerId="LiveId" clId="{EF7D9E3C-C202-49B9-8336-36DFDA442A9F}" dt="2023-06-18T15:25:16.556" v="10" actId="47"/>
        <pc:sldMkLst>
          <pc:docMk/>
          <pc:sldMk cId="692781233" sldId="1729"/>
        </pc:sldMkLst>
      </pc:sldChg>
      <pc:sldChg chg="del">
        <pc:chgData name="George Huang" userId="7522906efeb502a4" providerId="LiveId" clId="{EF7D9E3C-C202-49B9-8336-36DFDA442A9F}" dt="2023-06-18T15:25:16.556" v="10" actId="47"/>
        <pc:sldMkLst>
          <pc:docMk/>
          <pc:sldMk cId="1879955084" sldId="1731"/>
        </pc:sldMkLst>
      </pc:sldChg>
      <pc:sldChg chg="del">
        <pc:chgData name="George Huang" userId="7522906efeb502a4" providerId="LiveId" clId="{EF7D9E3C-C202-49B9-8336-36DFDA442A9F}" dt="2023-06-18T15:25:16.556" v="10" actId="47"/>
        <pc:sldMkLst>
          <pc:docMk/>
          <pc:sldMk cId="3402981374" sldId="1733"/>
        </pc:sldMkLst>
      </pc:sldChg>
      <pc:sldChg chg="del">
        <pc:chgData name="George Huang" userId="7522906efeb502a4" providerId="LiveId" clId="{EF7D9E3C-C202-49B9-8336-36DFDA442A9F}" dt="2023-06-18T15:25:39.348" v="11" actId="47"/>
        <pc:sldMkLst>
          <pc:docMk/>
          <pc:sldMk cId="2310129418" sldId="1735"/>
        </pc:sldMkLst>
      </pc:sldChg>
      <pc:sldChg chg="del">
        <pc:chgData name="George Huang" userId="7522906efeb502a4" providerId="LiveId" clId="{EF7D9E3C-C202-49B9-8336-36DFDA442A9F}" dt="2023-06-18T15:25:39.348" v="11" actId="47"/>
        <pc:sldMkLst>
          <pc:docMk/>
          <pc:sldMk cId="174464198" sldId="1737"/>
        </pc:sldMkLst>
      </pc:sldChg>
      <pc:sldChg chg="del">
        <pc:chgData name="George Huang" userId="7522906efeb502a4" providerId="LiveId" clId="{EF7D9E3C-C202-49B9-8336-36DFDA442A9F}" dt="2023-06-18T15:25:39.348" v="11" actId="47"/>
        <pc:sldMkLst>
          <pc:docMk/>
          <pc:sldMk cId="1355648532" sldId="1739"/>
        </pc:sldMkLst>
      </pc:sldChg>
      <pc:sldChg chg="del">
        <pc:chgData name="George Huang" userId="7522906efeb502a4" providerId="LiveId" clId="{EF7D9E3C-C202-49B9-8336-36DFDA442A9F}" dt="2023-06-18T15:25:39.348" v="11" actId="47"/>
        <pc:sldMkLst>
          <pc:docMk/>
          <pc:sldMk cId="223065925" sldId="1741"/>
        </pc:sldMkLst>
      </pc:sldChg>
      <pc:sldChg chg="del">
        <pc:chgData name="George Huang" userId="7522906efeb502a4" providerId="LiveId" clId="{EF7D9E3C-C202-49B9-8336-36DFDA442A9F}" dt="2023-06-18T15:25:39.348" v="11" actId="47"/>
        <pc:sldMkLst>
          <pc:docMk/>
          <pc:sldMk cId="1515560024" sldId="1743"/>
        </pc:sldMkLst>
      </pc:sldChg>
      <pc:sldChg chg="del">
        <pc:chgData name="George Huang" userId="7522906efeb502a4" providerId="LiveId" clId="{EF7D9E3C-C202-49B9-8336-36DFDA442A9F}" dt="2023-06-18T15:25:39.348" v="11" actId="47"/>
        <pc:sldMkLst>
          <pc:docMk/>
          <pc:sldMk cId="3828875629" sldId="1745"/>
        </pc:sldMkLst>
      </pc:sldChg>
      <pc:sldChg chg="del">
        <pc:chgData name="George Huang" userId="7522906efeb502a4" providerId="LiveId" clId="{EF7D9E3C-C202-49B9-8336-36DFDA442A9F}" dt="2023-06-18T15:25:39.348" v="11" actId="47"/>
        <pc:sldMkLst>
          <pc:docMk/>
          <pc:sldMk cId="3355907575" sldId="1747"/>
        </pc:sldMkLst>
      </pc:sldChg>
      <pc:sldChg chg="del">
        <pc:chgData name="George Huang" userId="7522906efeb502a4" providerId="LiveId" clId="{EF7D9E3C-C202-49B9-8336-36DFDA442A9F}" dt="2023-06-18T15:25:39.348" v="11" actId="47"/>
        <pc:sldMkLst>
          <pc:docMk/>
          <pc:sldMk cId="337059848" sldId="1749"/>
        </pc:sldMkLst>
      </pc:sldChg>
      <pc:sldChg chg="del">
        <pc:chgData name="George Huang" userId="7522906efeb502a4" providerId="LiveId" clId="{EF7D9E3C-C202-49B9-8336-36DFDA442A9F}" dt="2023-06-18T15:25:39.348" v="11" actId="47"/>
        <pc:sldMkLst>
          <pc:docMk/>
          <pc:sldMk cId="2127542751" sldId="1751"/>
        </pc:sldMkLst>
      </pc:sldChg>
      <pc:sldChg chg="del">
        <pc:chgData name="George Huang" userId="7522906efeb502a4" providerId="LiveId" clId="{EF7D9E3C-C202-49B9-8336-36DFDA442A9F}" dt="2023-06-18T15:25:39.348" v="11" actId="47"/>
        <pc:sldMkLst>
          <pc:docMk/>
          <pc:sldMk cId="68854183" sldId="1754"/>
        </pc:sldMkLst>
      </pc:sldChg>
      <pc:sldChg chg="del">
        <pc:chgData name="George Huang" userId="7522906efeb502a4" providerId="LiveId" clId="{EF7D9E3C-C202-49B9-8336-36DFDA442A9F}" dt="2023-06-18T15:25:39.348" v="11" actId="47"/>
        <pc:sldMkLst>
          <pc:docMk/>
          <pc:sldMk cId="2380042625" sldId="1756"/>
        </pc:sldMkLst>
      </pc:sldChg>
      <pc:sldChg chg="del">
        <pc:chgData name="George Huang" userId="7522906efeb502a4" providerId="LiveId" clId="{EF7D9E3C-C202-49B9-8336-36DFDA442A9F}" dt="2023-06-18T15:25:39.348" v="11" actId="47"/>
        <pc:sldMkLst>
          <pc:docMk/>
          <pc:sldMk cId="3202580716" sldId="1758"/>
        </pc:sldMkLst>
      </pc:sldChg>
      <pc:sldChg chg="del">
        <pc:chgData name="George Huang" userId="7522906efeb502a4" providerId="LiveId" clId="{EF7D9E3C-C202-49B9-8336-36DFDA442A9F}" dt="2023-06-18T15:25:39.348" v="11" actId="47"/>
        <pc:sldMkLst>
          <pc:docMk/>
          <pc:sldMk cId="972510960" sldId="1760"/>
        </pc:sldMkLst>
      </pc:sldChg>
      <pc:sldChg chg="del">
        <pc:chgData name="George Huang" userId="7522906efeb502a4" providerId="LiveId" clId="{EF7D9E3C-C202-49B9-8336-36DFDA442A9F}" dt="2023-06-18T15:25:39.348" v="11" actId="47"/>
        <pc:sldMkLst>
          <pc:docMk/>
          <pc:sldMk cId="3595907211" sldId="1762"/>
        </pc:sldMkLst>
      </pc:sldChg>
      <pc:sldChg chg="del">
        <pc:chgData name="George Huang" userId="7522906efeb502a4" providerId="LiveId" clId="{EF7D9E3C-C202-49B9-8336-36DFDA442A9F}" dt="2023-06-18T15:25:39.348" v="11" actId="47"/>
        <pc:sldMkLst>
          <pc:docMk/>
          <pc:sldMk cId="3057063467" sldId="1764"/>
        </pc:sldMkLst>
      </pc:sldChg>
      <pc:sldChg chg="del">
        <pc:chgData name="George Huang" userId="7522906efeb502a4" providerId="LiveId" clId="{EF7D9E3C-C202-49B9-8336-36DFDA442A9F}" dt="2023-06-18T15:25:39.348" v="11" actId="47"/>
        <pc:sldMkLst>
          <pc:docMk/>
          <pc:sldMk cId="1272776342" sldId="1766"/>
        </pc:sldMkLst>
      </pc:sldChg>
      <pc:sldChg chg="del">
        <pc:chgData name="George Huang" userId="7522906efeb502a4" providerId="LiveId" clId="{EF7D9E3C-C202-49B9-8336-36DFDA442A9F}" dt="2023-06-18T15:25:39.348" v="11" actId="47"/>
        <pc:sldMkLst>
          <pc:docMk/>
          <pc:sldMk cId="4203452239" sldId="1768"/>
        </pc:sldMkLst>
      </pc:sldChg>
      <pc:sldChg chg="del">
        <pc:chgData name="George Huang" userId="7522906efeb502a4" providerId="LiveId" clId="{EF7D9E3C-C202-49B9-8336-36DFDA442A9F}" dt="2023-06-18T15:22:41.479" v="3" actId="47"/>
        <pc:sldMkLst>
          <pc:docMk/>
          <pc:sldMk cId="1403121919" sldId="1844"/>
        </pc:sldMkLst>
      </pc:sldChg>
      <pc:sldChg chg="del">
        <pc:chgData name="George Huang" userId="7522906efeb502a4" providerId="LiveId" clId="{EF7D9E3C-C202-49B9-8336-36DFDA442A9F}" dt="2023-06-18T15:22:48.711" v="5" actId="47"/>
        <pc:sldMkLst>
          <pc:docMk/>
          <pc:sldMk cId="2794596128" sldId="1845"/>
        </pc:sldMkLst>
      </pc:sldChg>
      <pc:sldChg chg="del">
        <pc:chgData name="George Huang" userId="7522906efeb502a4" providerId="LiveId" clId="{EF7D9E3C-C202-49B9-8336-36DFDA442A9F}" dt="2023-06-18T15:23:04.547" v="6" actId="47"/>
        <pc:sldMkLst>
          <pc:docMk/>
          <pc:sldMk cId="3721699039" sldId="1846"/>
        </pc:sldMkLst>
      </pc:sldChg>
      <pc:sldChg chg="del">
        <pc:chgData name="George Huang" userId="7522906efeb502a4" providerId="LiveId" clId="{EF7D9E3C-C202-49B9-8336-36DFDA442A9F}" dt="2023-06-18T15:23:04.547" v="6" actId="47"/>
        <pc:sldMkLst>
          <pc:docMk/>
          <pc:sldMk cId="3620369724" sldId="1848"/>
        </pc:sldMkLst>
      </pc:sldChg>
      <pc:sldChg chg="del">
        <pc:chgData name="George Huang" userId="7522906efeb502a4" providerId="LiveId" clId="{EF7D9E3C-C202-49B9-8336-36DFDA442A9F}" dt="2023-06-18T15:24:15.432" v="8" actId="47"/>
        <pc:sldMkLst>
          <pc:docMk/>
          <pc:sldMk cId="823087592" sldId="1850"/>
        </pc:sldMkLst>
      </pc:sldChg>
      <pc:sldChg chg="del">
        <pc:chgData name="George Huang" userId="7522906efeb502a4" providerId="LiveId" clId="{EF7D9E3C-C202-49B9-8336-36DFDA442A9F}" dt="2023-06-18T15:24:51.864" v="9" actId="47"/>
        <pc:sldMkLst>
          <pc:docMk/>
          <pc:sldMk cId="543214871" sldId="1851"/>
        </pc:sldMkLst>
      </pc:sldChg>
      <pc:sldChg chg="del">
        <pc:chgData name="George Huang" userId="7522906efeb502a4" providerId="LiveId" clId="{EF7D9E3C-C202-49B9-8336-36DFDA442A9F}" dt="2023-06-18T15:24:51.864" v="9" actId="47"/>
        <pc:sldMkLst>
          <pc:docMk/>
          <pc:sldMk cId="442303832" sldId="1857"/>
        </pc:sldMkLst>
      </pc:sldChg>
      <pc:sldChg chg="add">
        <pc:chgData name="George Huang" userId="7522906efeb502a4" providerId="LiveId" clId="{EF7D9E3C-C202-49B9-8336-36DFDA442A9F}" dt="2023-06-18T15:22:46.830" v="4"/>
        <pc:sldMkLst>
          <pc:docMk/>
          <pc:sldMk cId="3806491152" sldId="18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6/18/2023</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6/18/2023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123533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708434"/>
          </a:xfrm>
          <a:prstGeom prst="rect">
            <a:avLst/>
          </a:prstGeom>
        </p:spPr>
        <p:txBody>
          <a:bodyPr wrap="square">
            <a:spAutoFit/>
          </a:bodyPr>
          <a:lstStyle/>
          <a:p>
            <a:pPr algn="ctr"/>
            <a:endParaRPr lang="en-US" altLang="zh-TW" sz="3000" b="1" dirty="0">
              <a:ea typeface="Microsoft JhengHei" panose="020B0604030504040204" pitchFamily="34" charset="-120"/>
            </a:endParaRPr>
          </a:p>
          <a:p>
            <a:pPr algn="ctr"/>
            <a:r>
              <a:rPr lang="en-US" altLang="zh-TW" sz="7000" b="1" dirty="0">
                <a:ea typeface="Microsoft JhengHei" panose="020B0604030504040204" pitchFamily="34" charset="-120"/>
              </a:rPr>
              <a:t>Bringing Out New Treasures</a:t>
            </a: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3. Mustard seed: sacrificing oneself in order to grow and help others</a:t>
            </a:r>
          </a:p>
        </p:txBody>
      </p:sp>
    </p:spTree>
    <p:extLst>
      <p:ext uri="{BB962C8B-B14F-4D97-AF65-F5344CB8AC3E}">
        <p14:creationId xmlns:p14="http://schemas.microsoft.com/office/powerpoint/2010/main" val="3300497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After you graduate from school and get a degree, no one will ever ask what you got on a particular test.  It simply doesn't matter anymore.</a:t>
            </a:r>
          </a:p>
        </p:txBody>
      </p:sp>
    </p:spTree>
    <p:extLst>
      <p:ext uri="{BB962C8B-B14F-4D97-AF65-F5344CB8AC3E}">
        <p14:creationId xmlns:p14="http://schemas.microsoft.com/office/powerpoint/2010/main" val="21416910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conclusion, once you decide to be a true follower of Christ, you need to take action.</a:t>
            </a:r>
          </a:p>
        </p:txBody>
      </p:sp>
    </p:spTree>
    <p:extLst>
      <p:ext uri="{BB962C8B-B14F-4D97-AF65-F5344CB8AC3E}">
        <p14:creationId xmlns:p14="http://schemas.microsoft.com/office/powerpoint/2010/main" val="38089593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can better understand our God once you understand Jesus's sacrificial love for mankind.</a:t>
            </a:r>
          </a:p>
        </p:txBody>
      </p:sp>
    </p:spTree>
    <p:extLst>
      <p:ext uri="{BB962C8B-B14F-4D97-AF65-F5344CB8AC3E}">
        <p14:creationId xmlns:p14="http://schemas.microsoft.com/office/powerpoint/2010/main" val="32364070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need to start using your knowledge and existing resources to serve God and other people.</a:t>
            </a:r>
          </a:p>
        </p:txBody>
      </p:sp>
    </p:spTree>
    <p:extLst>
      <p:ext uri="{BB962C8B-B14F-4D97-AF65-F5344CB8AC3E}">
        <p14:creationId xmlns:p14="http://schemas.microsoft.com/office/powerpoint/2010/main" val="26135030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As you do that, God will give you more knowledge and resources to do more work for Him and serve more people.</a:t>
            </a:r>
          </a:p>
        </p:txBody>
      </p:sp>
    </p:spTree>
    <p:extLst>
      <p:ext uri="{BB962C8B-B14F-4D97-AF65-F5344CB8AC3E}">
        <p14:creationId xmlns:p14="http://schemas.microsoft.com/office/powerpoint/2010/main" val="33011909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learn experience, knowledge, and wisdom through these activities.</a:t>
            </a:r>
          </a:p>
        </p:txBody>
      </p:sp>
    </p:spTree>
    <p:extLst>
      <p:ext uri="{BB962C8B-B14F-4D97-AF65-F5344CB8AC3E}">
        <p14:creationId xmlns:p14="http://schemas.microsoft.com/office/powerpoint/2010/main" val="36880407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virtuous cycle will allow you to gain eternal wealth and position besides helping more and more people.</a:t>
            </a:r>
          </a:p>
        </p:txBody>
      </p:sp>
    </p:spTree>
    <p:extLst>
      <p:ext uri="{BB962C8B-B14F-4D97-AF65-F5344CB8AC3E}">
        <p14:creationId xmlns:p14="http://schemas.microsoft.com/office/powerpoint/2010/main" val="92452797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If you don't know how to use your resources effectively, support those who do and share in their output.</a:t>
            </a:r>
          </a:p>
        </p:txBody>
      </p:sp>
    </p:spTree>
    <p:extLst>
      <p:ext uri="{BB962C8B-B14F-4D97-AF65-F5344CB8AC3E}">
        <p14:creationId xmlns:p14="http://schemas.microsoft.com/office/powerpoint/2010/main" val="398662759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No matter who you are on this Earth, use what God has given you wisely to gain wealth in the eternity.</a:t>
            </a:r>
          </a:p>
          <a:p>
            <a:pPr marL="0" indent="0">
              <a:buNone/>
            </a:pPr>
            <a:endParaRPr lang="en-US" sz="5800" b="1" dirty="0"/>
          </a:p>
        </p:txBody>
      </p:sp>
    </p:spTree>
    <p:extLst>
      <p:ext uri="{BB962C8B-B14F-4D97-AF65-F5344CB8AC3E}">
        <p14:creationId xmlns:p14="http://schemas.microsoft.com/office/powerpoint/2010/main" val="31425013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Hope to see you in Heaven being praise by God for being a “good and faithful servant”.  </a:t>
            </a:r>
          </a:p>
          <a:p>
            <a:pPr marL="0" indent="0">
              <a:buNone/>
            </a:pPr>
            <a:r>
              <a:rPr lang="en-US" sz="5800" b="1" dirty="0"/>
              <a:t>God bless you all. </a:t>
            </a:r>
          </a:p>
        </p:txBody>
      </p:sp>
    </p:spTree>
    <p:extLst>
      <p:ext uri="{BB962C8B-B14F-4D97-AF65-F5344CB8AC3E}">
        <p14:creationId xmlns:p14="http://schemas.microsoft.com/office/powerpoint/2010/main" val="2910309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4. The yeast in the dough: God can use the sins in our lives to teach us and make us better</a:t>
            </a:r>
          </a:p>
        </p:txBody>
      </p:sp>
    </p:spTree>
    <p:extLst>
      <p:ext uri="{BB962C8B-B14F-4D97-AF65-F5344CB8AC3E}">
        <p14:creationId xmlns:p14="http://schemas.microsoft.com/office/powerpoint/2010/main" val="224183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5. Hidden treasure: sometimes to follow God, we need to change our careers in life</a:t>
            </a:r>
          </a:p>
        </p:txBody>
      </p:sp>
    </p:spTree>
    <p:extLst>
      <p:ext uri="{BB962C8B-B14F-4D97-AF65-F5344CB8AC3E}">
        <p14:creationId xmlns:p14="http://schemas.microsoft.com/office/powerpoint/2010/main" val="234575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6. The precious pearl: sometimes to follow God, we need to change our focus in life</a:t>
            </a:r>
          </a:p>
        </p:txBody>
      </p:sp>
    </p:spTree>
    <p:extLst>
      <p:ext uri="{BB962C8B-B14F-4D97-AF65-F5344CB8AC3E}">
        <p14:creationId xmlns:p14="http://schemas.microsoft.com/office/powerpoint/2010/main" val="32992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7. The fishing net: why some Christians are rejected by God - being useless</a:t>
            </a:r>
          </a:p>
        </p:txBody>
      </p:sp>
    </p:spTree>
    <p:extLst>
      <p:ext uri="{BB962C8B-B14F-4D97-AF65-F5344CB8AC3E}">
        <p14:creationId xmlns:p14="http://schemas.microsoft.com/office/powerpoint/2010/main" val="321881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at the end of giving out these parables, Jesus added another single-verse parable which we just read.</a:t>
            </a:r>
          </a:p>
        </p:txBody>
      </p:sp>
    </p:spTree>
    <p:extLst>
      <p:ext uri="{BB962C8B-B14F-4D97-AF65-F5344CB8AC3E}">
        <p14:creationId xmlns:p14="http://schemas.microsoft.com/office/powerpoint/2010/main" val="1204623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parable seems very simple.  The traditional interpretation is about Jews becoming Christians.</a:t>
            </a:r>
          </a:p>
        </p:txBody>
      </p:sp>
    </p:spTree>
    <p:extLst>
      <p:ext uri="{BB962C8B-B14F-4D97-AF65-F5344CB8AC3E}">
        <p14:creationId xmlns:p14="http://schemas.microsoft.com/office/powerpoint/2010/main" val="4179047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Jewish scholars become Christians, they can bring out truths from both Old and New Testaments.</a:t>
            </a:r>
          </a:p>
        </p:txBody>
      </p:sp>
    </p:spTree>
    <p:extLst>
      <p:ext uri="{BB962C8B-B14F-4D97-AF65-F5344CB8AC3E}">
        <p14:creationId xmlns:p14="http://schemas.microsoft.com/office/powerpoint/2010/main" val="4133561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is consistent with the wording of the parable.  This is not a wrong interpretation.</a:t>
            </a:r>
          </a:p>
        </p:txBody>
      </p:sp>
    </p:spTree>
    <p:extLst>
      <p:ext uri="{BB962C8B-B14F-4D97-AF65-F5344CB8AC3E}">
        <p14:creationId xmlns:p14="http://schemas.microsoft.com/office/powerpoint/2010/main" val="2745849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this particular interpretation seems out of place here being right after the seven parables of the Kingdom of Heaven.</a:t>
            </a:r>
          </a:p>
        </p:txBody>
      </p:sp>
    </p:spTree>
    <p:extLst>
      <p:ext uri="{BB962C8B-B14F-4D97-AF65-F5344CB8AC3E}">
        <p14:creationId xmlns:p14="http://schemas.microsoft.com/office/powerpoint/2010/main" val="195722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285750"/>
            <a:ext cx="6398513" cy="3231654"/>
          </a:xfrm>
          <a:prstGeom prst="rect">
            <a:avLst/>
          </a:prstGeom>
        </p:spPr>
        <p:txBody>
          <a:bodyPr wrap="square">
            <a:spAutoFit/>
          </a:bodyPr>
          <a:lstStyle/>
          <a:p>
            <a:pPr algn="ctr"/>
            <a:endParaRPr lang="en-US" altLang="zh-TW" sz="6000" b="1" dirty="0">
              <a:latin typeface="Microsoft JhengHei" panose="020B0604030504040204" pitchFamily="34" charset="-120"/>
              <a:ea typeface="Microsoft JhengHei" panose="020B0604030504040204" pitchFamily="34" charset="-120"/>
            </a:endParaRPr>
          </a:p>
          <a:p>
            <a:pPr algn="ctr"/>
            <a:endParaRPr lang="en-US" altLang="zh-TW" sz="2400" b="1" dirty="0">
              <a:ea typeface="Microsoft JhengHei" panose="020B0604030504040204" pitchFamily="34" charset="-120"/>
            </a:endParaRPr>
          </a:p>
          <a:p>
            <a:pPr algn="ctr"/>
            <a:r>
              <a:rPr lang="en-US" altLang="zh-TW" sz="6000" b="1" dirty="0">
                <a:ea typeface="Microsoft JhengHei" panose="020B0604030504040204" pitchFamily="34" charset="-120"/>
              </a:rPr>
              <a:t>Scripture:</a:t>
            </a:r>
          </a:p>
          <a:p>
            <a:pPr algn="ctr"/>
            <a:r>
              <a:rPr lang="en-US" altLang="zh-TW" sz="6000" b="1" dirty="0">
                <a:ea typeface="Microsoft JhengHei" panose="020B0604030504040204" pitchFamily="34" charset="-120"/>
              </a:rPr>
              <a:t>Matt. 13:51-52</a:t>
            </a:r>
          </a:p>
        </p:txBody>
      </p:sp>
    </p:spTree>
    <p:extLst>
      <p:ext uri="{BB962C8B-B14F-4D97-AF65-F5344CB8AC3E}">
        <p14:creationId xmlns:p14="http://schemas.microsoft.com/office/powerpoint/2010/main" val="4284231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altLang="zh-TW" sz="5800" b="1" dirty="0"/>
              <a:t>Because t</a:t>
            </a:r>
            <a:r>
              <a:rPr lang="en-US" sz="5800" b="1" dirty="0"/>
              <a:t>he seven parables did not really talk about the difference between Old and New Testaments.</a:t>
            </a:r>
          </a:p>
        </p:txBody>
      </p:sp>
    </p:spTree>
    <p:extLst>
      <p:ext uri="{BB962C8B-B14F-4D97-AF65-F5344CB8AC3E}">
        <p14:creationId xmlns:p14="http://schemas.microsoft.com/office/powerpoint/2010/main" val="427712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These parables focus mainly on New Testament -- how Jesus expects us to live and how He will judge us.</a:t>
            </a:r>
          </a:p>
        </p:txBody>
      </p:sp>
    </p:spTree>
    <p:extLst>
      <p:ext uri="{BB962C8B-B14F-4D97-AF65-F5344CB8AC3E}">
        <p14:creationId xmlns:p14="http://schemas.microsoft.com/office/powerpoint/2010/main" val="592275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Sometimes a parable can have multiple interpretations that are correct, and some may have deeper meanings than others.</a:t>
            </a:r>
          </a:p>
        </p:txBody>
      </p:sp>
    </p:spTree>
    <p:extLst>
      <p:ext uri="{BB962C8B-B14F-4D97-AF65-F5344CB8AC3E}">
        <p14:creationId xmlns:p14="http://schemas.microsoft.com/office/powerpoint/2010/main" val="1388709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can reveal deeper meanings to people when they are ready to hear it.</a:t>
            </a:r>
          </a:p>
        </p:txBody>
      </p:sp>
    </p:spTree>
    <p:extLst>
      <p:ext uri="{BB962C8B-B14F-4D97-AF65-F5344CB8AC3E}">
        <p14:creationId xmlns:p14="http://schemas.microsoft.com/office/powerpoint/2010/main" val="4212024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“Teacher of the law” was also known as a “scribe” because they spent most of their time copying scripture by hand.</a:t>
            </a:r>
          </a:p>
        </p:txBody>
      </p:sp>
    </p:spTree>
    <p:extLst>
      <p:ext uri="{BB962C8B-B14F-4D97-AF65-F5344CB8AC3E}">
        <p14:creationId xmlns:p14="http://schemas.microsoft.com/office/powerpoint/2010/main" val="1438052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they also teach the scriptures and therefore they are the teachers of the Jewish faith.</a:t>
            </a:r>
          </a:p>
        </p:txBody>
      </p:sp>
    </p:spTree>
    <p:extLst>
      <p:ext uri="{BB962C8B-B14F-4D97-AF65-F5344CB8AC3E}">
        <p14:creationId xmlns:p14="http://schemas.microsoft.com/office/powerpoint/2010/main" val="2700082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today’s world, they represent ministers and teachers.</a:t>
            </a:r>
          </a:p>
        </p:txBody>
      </p:sp>
    </p:spTree>
    <p:extLst>
      <p:ext uri="{BB962C8B-B14F-4D97-AF65-F5344CB8AC3E}">
        <p14:creationId xmlns:p14="http://schemas.microsoft.com/office/powerpoint/2010/main" val="2468901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reality, they can represent any Christian who teaches others.</a:t>
            </a:r>
          </a:p>
          <a:p>
            <a:pPr marL="0" indent="0">
              <a:buNone/>
            </a:pPr>
            <a:endParaRPr lang="en-US" sz="5800" b="1" dirty="0"/>
          </a:p>
        </p:txBody>
      </p:sp>
    </p:spTree>
    <p:extLst>
      <p:ext uri="{BB962C8B-B14F-4D97-AF65-F5344CB8AC3E}">
        <p14:creationId xmlns:p14="http://schemas.microsoft.com/office/powerpoint/2010/main" val="539393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Teaching each other about God is our job no matter whether we are ministers or not.  </a:t>
            </a:r>
          </a:p>
        </p:txBody>
      </p:sp>
    </p:spTree>
    <p:extLst>
      <p:ext uri="{BB962C8B-B14F-4D97-AF65-F5344CB8AC3E}">
        <p14:creationId xmlns:p14="http://schemas.microsoft.com/office/powerpoint/2010/main" val="3391257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We are held accountable when we teach.  If we teach wrongly intentionally, we will face severe punishment when we see Jesus in heaven.</a:t>
            </a:r>
          </a:p>
        </p:txBody>
      </p:sp>
    </p:spTree>
    <p:extLst>
      <p:ext uri="{BB962C8B-B14F-4D97-AF65-F5344CB8AC3E}">
        <p14:creationId xmlns:p14="http://schemas.microsoft.com/office/powerpoint/2010/main" val="371947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[After Jesus gave the 7 parables about the Kingdom of Heaven] “Have you understood all these things?” Jesus asked. </a:t>
            </a:r>
          </a:p>
          <a:p>
            <a:pPr marL="0" indent="0">
              <a:buNone/>
            </a:pPr>
            <a:endParaRPr lang="en-US" sz="5800" b="1" dirty="0"/>
          </a:p>
          <a:p>
            <a:pPr marL="0" indent="0">
              <a:buNone/>
            </a:pPr>
            <a:r>
              <a:rPr lang="en-US" sz="5800" b="1" dirty="0"/>
              <a:t>“Yes,” they replied. He said to them, “Therefore every teacher of the law who has become a disciple in the kingdom of heaven is like the owner of a house who brings out of his storeroom new treasures as well as old.”</a:t>
            </a:r>
          </a:p>
        </p:txBody>
      </p:sp>
    </p:spTree>
    <p:extLst>
      <p:ext uri="{BB962C8B-B14F-4D97-AF65-F5344CB8AC3E}">
        <p14:creationId xmlns:p14="http://schemas.microsoft.com/office/powerpoint/2010/main" val="96787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1 Timothy 4:1-2 - The Spirit clearly says that in later times some will abandon the faith and follow deceiving spirits and things taught by demons. </a:t>
            </a:r>
          </a:p>
          <a:p>
            <a:pPr marL="0" indent="0">
              <a:buNone/>
            </a:pPr>
            <a:endParaRPr lang="en-US" sz="5400" b="1" dirty="0"/>
          </a:p>
          <a:p>
            <a:pPr marL="0" indent="0">
              <a:buNone/>
            </a:pPr>
            <a:r>
              <a:rPr lang="en-US" sz="5400" b="1" dirty="0"/>
              <a:t>Such teachings come through hypocritical liars, whose consciences have been seared as with a hot iron.</a:t>
            </a:r>
          </a:p>
        </p:txBody>
      </p:sp>
    </p:spTree>
    <p:extLst>
      <p:ext uri="{BB962C8B-B14F-4D97-AF65-F5344CB8AC3E}">
        <p14:creationId xmlns:p14="http://schemas.microsoft.com/office/powerpoint/2010/main" val="4185439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Such teachings come through hypocritical liars, whose consciences have been seared as with a hot iron.</a:t>
            </a:r>
          </a:p>
        </p:txBody>
      </p:sp>
    </p:spTree>
    <p:extLst>
      <p:ext uri="{BB962C8B-B14F-4D97-AF65-F5344CB8AC3E}">
        <p14:creationId xmlns:p14="http://schemas.microsoft.com/office/powerpoint/2010/main" val="2534735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How do you know if what you heard are right or not?  You need to have studied the Bible yourself and have some basic knowledge of the Bible.</a:t>
            </a:r>
          </a:p>
        </p:txBody>
      </p:sp>
    </p:spTree>
    <p:extLst>
      <p:ext uri="{BB962C8B-B14F-4D97-AF65-F5344CB8AC3E}">
        <p14:creationId xmlns:p14="http://schemas.microsoft.com/office/powerpoint/2010/main" val="2235960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Becoming a disciple in the kingdom of heaven is a gradual process of transformation.</a:t>
            </a:r>
          </a:p>
        </p:txBody>
      </p:sp>
    </p:spTree>
    <p:extLst>
      <p:ext uri="{BB962C8B-B14F-4D97-AF65-F5344CB8AC3E}">
        <p14:creationId xmlns:p14="http://schemas.microsoft.com/office/powerpoint/2010/main" val="2224226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Jesus's time: disciples in the kingdom refers to those who choose to follow Him and His teachings.</a:t>
            </a:r>
          </a:p>
        </p:txBody>
      </p:sp>
    </p:spTree>
    <p:extLst>
      <p:ext uri="{BB962C8B-B14F-4D97-AF65-F5344CB8AC3E}">
        <p14:creationId xmlns:p14="http://schemas.microsoft.com/office/powerpoint/2010/main" val="2511044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Today: they would represent Christians who really decided to follow God and His teachings whole heartedly.</a:t>
            </a:r>
          </a:p>
        </p:txBody>
      </p:sp>
    </p:spTree>
    <p:extLst>
      <p:ext uri="{BB962C8B-B14F-4D97-AF65-F5344CB8AC3E}">
        <p14:creationId xmlns:p14="http://schemas.microsoft.com/office/powerpoint/2010/main" val="3178284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“Become” -- It's based on a decision: one chooses to change.</a:t>
            </a:r>
          </a:p>
        </p:txBody>
      </p:sp>
    </p:spTree>
    <p:extLst>
      <p:ext uri="{BB962C8B-B14F-4D97-AF65-F5344CB8AC3E}">
        <p14:creationId xmlns:p14="http://schemas.microsoft.com/office/powerpoint/2010/main" val="3057249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It's a process, not an instantaneous change.  We grow gradually as we learn, live out what we’ve learned, and learn more.</a:t>
            </a:r>
          </a:p>
        </p:txBody>
      </p:sp>
    </p:spTree>
    <p:extLst>
      <p:ext uri="{BB962C8B-B14F-4D97-AF65-F5344CB8AC3E}">
        <p14:creationId xmlns:p14="http://schemas.microsoft.com/office/powerpoint/2010/main" val="96530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Our Christian journey is one of learning and turning our knowledge into action.  Just learning is not enough.</a:t>
            </a:r>
          </a:p>
          <a:p>
            <a:pPr marL="0" indent="0">
              <a:buNone/>
            </a:pPr>
            <a:endParaRPr lang="en-US" sz="5800" b="1" dirty="0"/>
          </a:p>
        </p:txBody>
      </p:sp>
    </p:spTree>
    <p:extLst>
      <p:ext uri="{BB962C8B-B14F-4D97-AF65-F5344CB8AC3E}">
        <p14:creationId xmlns:p14="http://schemas.microsoft.com/office/powerpoint/2010/main" val="3710645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Knowledge is important because you need to know what you want to change into, and how to do it.</a:t>
            </a:r>
          </a:p>
        </p:txBody>
      </p:sp>
    </p:spTree>
    <p:extLst>
      <p:ext uri="{BB962C8B-B14F-4D97-AF65-F5344CB8AC3E}">
        <p14:creationId xmlns:p14="http://schemas.microsoft.com/office/powerpoint/2010/main" val="145194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“Yes,” they replied. He said, “Therefore every teacher of the law who has become a disciple in the kingdom of heaven </a:t>
            </a:r>
          </a:p>
        </p:txBody>
      </p:sp>
    </p:spTree>
    <p:extLst>
      <p:ext uri="{BB962C8B-B14F-4D97-AF65-F5344CB8AC3E}">
        <p14:creationId xmlns:p14="http://schemas.microsoft.com/office/powerpoint/2010/main" val="1536003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action is what makes that knowledge useful.  That's what really matters to God.</a:t>
            </a:r>
          </a:p>
        </p:txBody>
      </p:sp>
    </p:spTree>
    <p:extLst>
      <p:ext uri="{BB962C8B-B14F-4D97-AF65-F5344CB8AC3E}">
        <p14:creationId xmlns:p14="http://schemas.microsoft.com/office/powerpoint/2010/main" val="1112257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judges us by our actions, not by the amount of our knowledge.</a:t>
            </a:r>
          </a:p>
        </p:txBody>
      </p:sp>
    </p:spTree>
    <p:extLst>
      <p:ext uri="{BB962C8B-B14F-4D97-AF65-F5344CB8AC3E}">
        <p14:creationId xmlns:p14="http://schemas.microsoft.com/office/powerpoint/2010/main" val="1019001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James 2:20 -- Faith without work is dead.</a:t>
            </a:r>
          </a:p>
        </p:txBody>
      </p:sp>
    </p:spTree>
    <p:extLst>
      <p:ext uri="{BB962C8B-B14F-4D97-AF65-F5344CB8AC3E}">
        <p14:creationId xmlns:p14="http://schemas.microsoft.com/office/powerpoint/2010/main" val="3029624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as we live out our knowledge, God will teach us more. It's a virtuous cycle and we grow as a result.</a:t>
            </a:r>
          </a:p>
        </p:txBody>
      </p:sp>
    </p:spTree>
    <p:extLst>
      <p:ext uri="{BB962C8B-B14F-4D97-AF65-F5344CB8AC3E}">
        <p14:creationId xmlns:p14="http://schemas.microsoft.com/office/powerpoint/2010/main" val="18639922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Not teaching too much before the taught knowledge is digested and used is also a sign of a good teacher.</a:t>
            </a:r>
          </a:p>
        </p:txBody>
      </p:sp>
    </p:spTree>
    <p:extLst>
      <p:ext uri="{BB962C8B-B14F-4D97-AF65-F5344CB8AC3E}">
        <p14:creationId xmlns:p14="http://schemas.microsoft.com/office/powerpoint/2010/main" val="1915265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what does it mean to become a disciple?</a:t>
            </a:r>
          </a:p>
          <a:p>
            <a:pPr marL="0" indent="0">
              <a:buNone/>
            </a:pPr>
            <a:r>
              <a:rPr lang="en-US" sz="5800" b="1" dirty="0"/>
              <a:t>1.	Have a heart dedicated to God and a mind focused on God.</a:t>
            </a:r>
          </a:p>
        </p:txBody>
      </p:sp>
    </p:spTree>
    <p:extLst>
      <p:ext uri="{BB962C8B-B14F-4D97-AF65-F5344CB8AC3E}">
        <p14:creationId xmlns:p14="http://schemas.microsoft.com/office/powerpoint/2010/main" val="3289338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2.	Willing to let God transform him using the experiences and issues in his life.</a:t>
            </a:r>
          </a:p>
        </p:txBody>
      </p:sp>
    </p:spTree>
    <p:extLst>
      <p:ext uri="{BB962C8B-B14F-4D97-AF65-F5344CB8AC3E}">
        <p14:creationId xmlns:p14="http://schemas.microsoft.com/office/powerpoint/2010/main" val="4246052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3.	Willing to be useful to God and fulfill His purposes.</a:t>
            </a:r>
          </a:p>
        </p:txBody>
      </p:sp>
    </p:spTree>
    <p:extLst>
      <p:ext uri="{BB962C8B-B14F-4D97-AF65-F5344CB8AC3E}">
        <p14:creationId xmlns:p14="http://schemas.microsoft.com/office/powerpoint/2010/main" val="2074543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4.	Willing to sacrifice oneself to gain His kingdom and help others.</a:t>
            </a:r>
          </a:p>
        </p:txBody>
      </p:sp>
    </p:spTree>
    <p:extLst>
      <p:ext uri="{BB962C8B-B14F-4D97-AF65-F5344CB8AC3E}">
        <p14:creationId xmlns:p14="http://schemas.microsoft.com/office/powerpoint/2010/main" val="978276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5.	Willing to focus on God and give up unsuitable careers.</a:t>
            </a:r>
          </a:p>
        </p:txBody>
      </p:sp>
    </p:spTree>
    <p:extLst>
      <p:ext uri="{BB962C8B-B14F-4D97-AF65-F5344CB8AC3E}">
        <p14:creationId xmlns:p14="http://schemas.microsoft.com/office/powerpoint/2010/main" val="384804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is like the owner of a house who brings out of his storeroom new treasures as well as old.”</a:t>
            </a:r>
          </a:p>
        </p:txBody>
      </p:sp>
    </p:spTree>
    <p:extLst>
      <p:ext uri="{BB962C8B-B14F-4D97-AF65-F5344CB8AC3E}">
        <p14:creationId xmlns:p14="http://schemas.microsoft.com/office/powerpoint/2010/main" val="17061702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Christians focus a lot on learning but not living out what they learned.</a:t>
            </a:r>
          </a:p>
        </p:txBody>
      </p:sp>
    </p:spTree>
    <p:extLst>
      <p:ext uri="{BB962C8B-B14F-4D97-AF65-F5344CB8AC3E}">
        <p14:creationId xmlns:p14="http://schemas.microsoft.com/office/powerpoint/2010/main" val="547709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Matthew 5:14-16 -- “You are the light of the world. A town built on a hill cannot be hidden.  </a:t>
            </a:r>
          </a:p>
          <a:p>
            <a:pPr marL="0" indent="0">
              <a:buNone/>
            </a:pPr>
            <a:endParaRPr lang="en-US" sz="5800" b="1" dirty="0"/>
          </a:p>
          <a:p>
            <a:pPr marL="0" indent="0">
              <a:buNone/>
            </a:pPr>
            <a:endParaRPr lang="en-US" sz="5800" b="1" dirty="0"/>
          </a:p>
          <a:p>
            <a:pPr marL="0" indent="0">
              <a:buNone/>
            </a:pPr>
            <a:r>
              <a:rPr lang="en-US" sz="5800" b="1" dirty="0"/>
              <a:t>Neither do people light a lamp and put it under a bowl. Instead they put it on its stand, and it gives light to everyone in the house.  In the same way, let your light shine before others, that they may see your good deeds and glorify your Father in heaven.</a:t>
            </a:r>
          </a:p>
        </p:txBody>
      </p:sp>
    </p:spTree>
    <p:extLst>
      <p:ext uri="{BB962C8B-B14F-4D97-AF65-F5344CB8AC3E}">
        <p14:creationId xmlns:p14="http://schemas.microsoft.com/office/powerpoint/2010/main" val="584667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Neither do people light a lamp and put it under a bowl.  Instead they put it on its stand, and it gives light to everyone in the house.</a:t>
            </a:r>
          </a:p>
        </p:txBody>
      </p:sp>
    </p:spTree>
    <p:extLst>
      <p:ext uri="{BB962C8B-B14F-4D97-AF65-F5344CB8AC3E}">
        <p14:creationId xmlns:p14="http://schemas.microsoft.com/office/powerpoint/2010/main" val="38234751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In the same way, let your light shine before others, that they may see your good deeds and glorify your Father in heaven.</a:t>
            </a:r>
          </a:p>
        </p:txBody>
      </p:sp>
    </p:spTree>
    <p:extLst>
      <p:ext uri="{BB962C8B-B14F-4D97-AF65-F5344CB8AC3E}">
        <p14:creationId xmlns:p14="http://schemas.microsoft.com/office/powerpoint/2010/main" val="32827890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is the owner of the House?</a:t>
            </a:r>
          </a:p>
          <a:p>
            <a:pPr marL="0" indent="0">
              <a:buNone/>
            </a:pPr>
            <a:r>
              <a:rPr lang="en-US" sz="5800" b="1" dirty="0"/>
              <a:t>The house refers to a person, our earthly existence.</a:t>
            </a:r>
          </a:p>
        </p:txBody>
      </p:sp>
    </p:spTree>
    <p:extLst>
      <p:ext uri="{BB962C8B-B14F-4D97-AF65-F5344CB8AC3E}">
        <p14:creationId xmlns:p14="http://schemas.microsoft.com/office/powerpoint/2010/main" val="3983435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1 Corinthians 6:19-20 Do you not know that your bodies are temples of the Holy Spirit, who is in you, whom you have received from God? </a:t>
            </a:r>
          </a:p>
          <a:p>
            <a:pPr marL="0" indent="0">
              <a:buNone/>
            </a:pPr>
            <a:endParaRPr lang="en-US" sz="5400" b="1" dirty="0"/>
          </a:p>
          <a:p>
            <a:pPr marL="0" indent="0">
              <a:buNone/>
            </a:pPr>
            <a:r>
              <a:rPr lang="en-US" sz="5400" b="1" dirty="0"/>
              <a:t>You are not your own; you were bought at a price. Therefore honor God with your bodies.</a:t>
            </a:r>
          </a:p>
        </p:txBody>
      </p:sp>
    </p:spTree>
    <p:extLst>
      <p:ext uri="{BB962C8B-B14F-4D97-AF65-F5344CB8AC3E}">
        <p14:creationId xmlns:p14="http://schemas.microsoft.com/office/powerpoint/2010/main" val="40011641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are not your own; you were bought at a price. Therefore honor God with your bodies.</a:t>
            </a:r>
          </a:p>
        </p:txBody>
      </p:sp>
    </p:spTree>
    <p:extLst>
      <p:ext uri="{BB962C8B-B14F-4D97-AF65-F5344CB8AC3E}">
        <p14:creationId xmlns:p14="http://schemas.microsoft.com/office/powerpoint/2010/main" val="17171146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8823"/>
            <a:ext cx="6873240" cy="4270773"/>
          </a:xfrm>
        </p:spPr>
        <p:txBody>
          <a:bodyPr>
            <a:noAutofit/>
          </a:bodyPr>
          <a:lstStyle/>
          <a:p>
            <a:pPr marL="0" indent="0">
              <a:buNone/>
            </a:pPr>
            <a:r>
              <a:rPr lang="en-US" sz="5800" b="1" dirty="0"/>
              <a:t>“Owner”  means the person has the right to decide how to use the house and its contents.</a:t>
            </a:r>
          </a:p>
        </p:txBody>
      </p:sp>
    </p:spTree>
    <p:extLst>
      <p:ext uri="{BB962C8B-B14F-4D97-AF65-F5344CB8AC3E}">
        <p14:creationId xmlns:p14="http://schemas.microsoft.com/office/powerpoint/2010/main" val="35245700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lets us decide what we do with our lives.  That's why Jesus calls us the </a:t>
            </a:r>
            <a:r>
              <a:rPr lang="en-US" altLang="zh-TW" sz="5800" b="1" dirty="0"/>
              <a:t>“</a:t>
            </a:r>
            <a:r>
              <a:rPr lang="en-US" sz="5800" b="1" dirty="0"/>
              <a:t>owner</a:t>
            </a:r>
            <a:r>
              <a:rPr lang="en-US" altLang="zh-TW" sz="5800" b="1" dirty="0"/>
              <a:t>”</a:t>
            </a:r>
            <a:r>
              <a:rPr lang="en-US" sz="5800" b="1" dirty="0"/>
              <a:t> of the house.</a:t>
            </a:r>
          </a:p>
          <a:p>
            <a:pPr marL="0" indent="0">
              <a:buNone/>
            </a:pPr>
            <a:endParaRPr lang="en-US" sz="5800" b="1" dirty="0"/>
          </a:p>
        </p:txBody>
      </p:sp>
    </p:spTree>
    <p:extLst>
      <p:ext uri="{BB962C8B-B14F-4D97-AF65-F5344CB8AC3E}">
        <p14:creationId xmlns:p14="http://schemas.microsoft.com/office/powerpoint/2010/main" val="16163669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Even though this house is temporary, for the most part we have the ability to choose what to do with it.</a:t>
            </a:r>
          </a:p>
        </p:txBody>
      </p:sp>
    </p:spTree>
    <p:extLst>
      <p:ext uri="{BB962C8B-B14F-4D97-AF65-F5344CB8AC3E}">
        <p14:creationId xmlns:p14="http://schemas.microsoft.com/office/powerpoint/2010/main" val="1418301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708434"/>
          </a:xfrm>
          <a:prstGeom prst="rect">
            <a:avLst/>
          </a:prstGeom>
        </p:spPr>
        <p:txBody>
          <a:bodyPr wrap="square">
            <a:spAutoFit/>
          </a:bodyPr>
          <a:lstStyle/>
          <a:p>
            <a:pPr algn="ctr"/>
            <a:endParaRPr lang="en-US" altLang="zh-TW" sz="3000" b="1" dirty="0">
              <a:ea typeface="Microsoft JhengHei" panose="020B0604030504040204" pitchFamily="34" charset="-120"/>
            </a:endParaRPr>
          </a:p>
          <a:p>
            <a:pPr algn="ctr"/>
            <a:r>
              <a:rPr lang="en-US" altLang="zh-TW" sz="7000" b="1" dirty="0">
                <a:ea typeface="Microsoft JhengHei" panose="020B0604030504040204" pitchFamily="34" charset="-120"/>
              </a:rPr>
              <a:t>Bringing Out New Treasures</a:t>
            </a:r>
          </a:p>
        </p:txBody>
      </p:sp>
    </p:spTree>
    <p:extLst>
      <p:ext uri="{BB962C8B-B14F-4D97-AF65-F5344CB8AC3E}">
        <p14:creationId xmlns:p14="http://schemas.microsoft.com/office/powerpoint/2010/main" val="38064911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Free will to decide what we want to do physically and spiritually is a fundamental concept of Christian faith.</a:t>
            </a:r>
          </a:p>
        </p:txBody>
      </p:sp>
    </p:spTree>
    <p:extLst>
      <p:ext uri="{BB962C8B-B14F-4D97-AF65-F5344CB8AC3E}">
        <p14:creationId xmlns:p14="http://schemas.microsoft.com/office/powerpoint/2010/main" val="12801940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must choose for ourselves whether to follow God or not.  No one is born a Christian.</a:t>
            </a:r>
          </a:p>
        </p:txBody>
      </p:sp>
    </p:spTree>
    <p:extLst>
      <p:ext uri="{BB962C8B-B14F-4D97-AF65-F5344CB8AC3E}">
        <p14:creationId xmlns:p14="http://schemas.microsoft.com/office/powerpoint/2010/main" val="41244023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There’s a saying: “God has no grandchildren.”</a:t>
            </a:r>
          </a:p>
        </p:txBody>
      </p:sp>
    </p:spTree>
    <p:extLst>
      <p:ext uri="{BB962C8B-B14F-4D97-AF65-F5344CB8AC3E}">
        <p14:creationId xmlns:p14="http://schemas.microsoft.com/office/powerpoint/2010/main" val="1682942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There are circumstances that we cannot control, but we can choose our reaction to them.</a:t>
            </a:r>
          </a:p>
        </p:txBody>
      </p:sp>
    </p:spTree>
    <p:extLst>
      <p:ext uri="{BB962C8B-B14F-4D97-AF65-F5344CB8AC3E}">
        <p14:creationId xmlns:p14="http://schemas.microsoft.com/office/powerpoint/2010/main" val="28262500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What are the treasures in this parable?  They could be knowledge about God and earthly things, but also actual possessions.</a:t>
            </a:r>
          </a:p>
        </p:txBody>
      </p:sp>
    </p:spTree>
    <p:extLst>
      <p:ext uri="{BB962C8B-B14F-4D97-AF65-F5344CB8AC3E}">
        <p14:creationId xmlns:p14="http://schemas.microsoft.com/office/powerpoint/2010/main" val="25629079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They are from the house -- referring to our earthly things and what we gained while on Earth.</a:t>
            </a:r>
          </a:p>
        </p:txBody>
      </p:sp>
    </p:spTree>
    <p:extLst>
      <p:ext uri="{BB962C8B-B14F-4D97-AF65-F5344CB8AC3E}">
        <p14:creationId xmlns:p14="http://schemas.microsoft.com/office/powerpoint/2010/main" val="11873026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is “bringing out from the house”</a:t>
            </a:r>
          </a:p>
          <a:p>
            <a:pPr marL="0" indent="0">
              <a:buNone/>
            </a:pPr>
            <a:r>
              <a:rPr lang="en-US" sz="5800" b="1" dirty="0"/>
              <a:t>•	To use?</a:t>
            </a:r>
          </a:p>
          <a:p>
            <a:pPr marL="0" indent="0">
              <a:buNone/>
            </a:pPr>
            <a:r>
              <a:rPr lang="en-US" sz="5800" b="1" dirty="0"/>
              <a:t>•	To give out or sell?</a:t>
            </a:r>
          </a:p>
          <a:p>
            <a:pPr marL="0" indent="0">
              <a:buNone/>
            </a:pPr>
            <a:r>
              <a:rPr lang="en-US" sz="5800" b="1" dirty="0"/>
              <a:t>•	To show others?</a:t>
            </a:r>
          </a:p>
        </p:txBody>
      </p:sp>
    </p:spTree>
    <p:extLst>
      <p:ext uri="{BB962C8B-B14F-4D97-AF65-F5344CB8AC3E}">
        <p14:creationId xmlns:p14="http://schemas.microsoft.com/office/powerpoint/2010/main" val="14608635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wants to give our earthly lives away to gain eternal possessions.</a:t>
            </a:r>
          </a:p>
        </p:txBody>
      </p:sp>
    </p:spTree>
    <p:extLst>
      <p:ext uri="{BB962C8B-B14F-4D97-AF65-F5344CB8AC3E}">
        <p14:creationId xmlns:p14="http://schemas.microsoft.com/office/powerpoint/2010/main" val="12815859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Treasures hidden inside the house are useless even though they may bring the owner satisfaction.</a:t>
            </a:r>
          </a:p>
        </p:txBody>
      </p:sp>
    </p:spTree>
    <p:extLst>
      <p:ext uri="{BB962C8B-B14F-4D97-AF65-F5344CB8AC3E}">
        <p14:creationId xmlns:p14="http://schemas.microsoft.com/office/powerpoint/2010/main" val="14612666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Learning theology is not to give us satisfaction, but to live more like Christ, serve God and others, and make a difference in this world.</a:t>
            </a:r>
          </a:p>
        </p:txBody>
      </p:sp>
    </p:spTree>
    <p:extLst>
      <p:ext uri="{BB962C8B-B14F-4D97-AF65-F5344CB8AC3E}">
        <p14:creationId xmlns:p14="http://schemas.microsoft.com/office/powerpoint/2010/main" val="169907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 taught the seven parables about the Kingdom of Heaven in Matthew 13:</a:t>
            </a:r>
          </a:p>
        </p:txBody>
      </p:sp>
    </p:spTree>
    <p:extLst>
      <p:ext uri="{BB962C8B-B14F-4D97-AF65-F5344CB8AC3E}">
        <p14:creationId xmlns:p14="http://schemas.microsoft.com/office/powerpoint/2010/main" val="22701745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judges us by what we do with the resources we have been given and our circumstances.</a:t>
            </a:r>
          </a:p>
        </p:txBody>
      </p:sp>
    </p:spTree>
    <p:extLst>
      <p:ext uri="{BB962C8B-B14F-4D97-AF65-F5344CB8AC3E}">
        <p14:creationId xmlns:p14="http://schemas.microsoft.com/office/powerpoint/2010/main" val="6926741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 man with limited resources but did something with it wisely is more valued than a man with lots of resources but do not use them wisely.</a:t>
            </a:r>
          </a:p>
        </p:txBody>
      </p:sp>
    </p:spTree>
    <p:extLst>
      <p:ext uri="{BB962C8B-B14F-4D97-AF65-F5344CB8AC3E}">
        <p14:creationId xmlns:p14="http://schemas.microsoft.com/office/powerpoint/2010/main" val="24297738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On Earth, people adore those with lots of resources.  God, however, looks at how people use their resources.</a:t>
            </a:r>
          </a:p>
        </p:txBody>
      </p:sp>
    </p:spTree>
    <p:extLst>
      <p:ext uri="{BB962C8B-B14F-4D97-AF65-F5344CB8AC3E}">
        <p14:creationId xmlns:p14="http://schemas.microsoft.com/office/powerpoint/2010/main" val="34827587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Do you have a lot of resources?  Then you should really worry about how you are using your resources.</a:t>
            </a:r>
          </a:p>
        </p:txBody>
      </p:sp>
    </p:spTree>
    <p:extLst>
      <p:ext uri="{BB962C8B-B14F-4D97-AF65-F5344CB8AC3E}">
        <p14:creationId xmlns:p14="http://schemas.microsoft.com/office/powerpoint/2010/main" val="19797489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If you don't know how to use it, give them to people who do and you can share in their output.</a:t>
            </a:r>
          </a:p>
        </p:txBody>
      </p:sp>
    </p:spTree>
    <p:extLst>
      <p:ext uri="{BB962C8B-B14F-4D97-AF65-F5344CB8AC3E}">
        <p14:creationId xmlns:p14="http://schemas.microsoft.com/office/powerpoint/2010/main" val="3315967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is the concept of “putting money in the bank” found in the Parable of Minas and the Parable of Talents.</a:t>
            </a:r>
          </a:p>
        </p:txBody>
      </p:sp>
    </p:spTree>
    <p:extLst>
      <p:ext uri="{BB962C8B-B14F-4D97-AF65-F5344CB8AC3E}">
        <p14:creationId xmlns:p14="http://schemas.microsoft.com/office/powerpoint/2010/main" val="7179276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 sometimes want to do something for God, and I ask God for resources.</a:t>
            </a:r>
          </a:p>
        </p:txBody>
      </p:sp>
    </p:spTree>
    <p:extLst>
      <p:ext uri="{BB962C8B-B14F-4D97-AF65-F5344CB8AC3E}">
        <p14:creationId xmlns:p14="http://schemas.microsoft.com/office/powerpoint/2010/main" val="24297324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Last time I told you how God gave me the resources one minute after I stepped out by faith.  He showed me that I need to trust Him more.</a:t>
            </a:r>
          </a:p>
        </p:txBody>
      </p:sp>
    </p:spTree>
    <p:extLst>
      <p:ext uri="{BB962C8B-B14F-4D97-AF65-F5344CB8AC3E}">
        <p14:creationId xmlns:p14="http://schemas.microsoft.com/office/powerpoint/2010/main" val="803197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At the end, He provided the resources so I didn’t have to use my own, and I learned an important lesson about faith.</a:t>
            </a:r>
          </a:p>
        </p:txBody>
      </p:sp>
    </p:spTree>
    <p:extLst>
      <p:ext uri="{BB962C8B-B14F-4D97-AF65-F5344CB8AC3E}">
        <p14:creationId xmlns:p14="http://schemas.microsoft.com/office/powerpoint/2010/main" val="10590235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In this parable, </a:t>
            </a:r>
            <a:r>
              <a:rPr lang="en-US" altLang="zh-TW" sz="5800" b="1" dirty="0"/>
              <a:t>He</a:t>
            </a:r>
            <a:r>
              <a:rPr lang="en-US" sz="5800" b="1" dirty="0"/>
              <a:t> specifically talked about old and new treasures.  That distinction must be important.</a:t>
            </a:r>
          </a:p>
        </p:txBody>
      </p:sp>
    </p:spTree>
    <p:extLst>
      <p:ext uri="{BB962C8B-B14F-4D97-AF65-F5344CB8AC3E}">
        <p14:creationId xmlns:p14="http://schemas.microsoft.com/office/powerpoint/2010/main" val="829768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1. Four soils: different hearts and how to bring them back to God</a:t>
            </a:r>
          </a:p>
          <a:p>
            <a:pPr marL="0" indent="0">
              <a:buNone/>
            </a:pPr>
            <a:endParaRPr lang="en-US" sz="5800" b="1" dirty="0"/>
          </a:p>
        </p:txBody>
      </p:sp>
    </p:spTree>
    <p:extLst>
      <p:ext uri="{BB962C8B-B14F-4D97-AF65-F5344CB8AC3E}">
        <p14:creationId xmlns:p14="http://schemas.microsoft.com/office/powerpoint/2010/main" val="5436501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are old treasures?  Bible teachings that you can learn or already know.</a:t>
            </a:r>
          </a:p>
        </p:txBody>
      </p:sp>
    </p:spTree>
    <p:extLst>
      <p:ext uri="{BB962C8B-B14F-4D97-AF65-F5344CB8AC3E}">
        <p14:creationId xmlns:p14="http://schemas.microsoft.com/office/powerpoint/2010/main" val="10702559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can bring out the treasures to use or to give out.</a:t>
            </a:r>
          </a:p>
        </p:txBody>
      </p:sp>
    </p:spTree>
    <p:extLst>
      <p:ext uri="{BB962C8B-B14F-4D97-AF65-F5344CB8AC3E}">
        <p14:creationId xmlns:p14="http://schemas.microsoft.com/office/powerpoint/2010/main" val="36504627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By doing so, God will give you new treasures so you can bring out also.</a:t>
            </a:r>
          </a:p>
        </p:txBody>
      </p:sp>
    </p:spTree>
    <p:extLst>
      <p:ext uri="{BB962C8B-B14F-4D97-AF65-F5344CB8AC3E}">
        <p14:creationId xmlns:p14="http://schemas.microsoft.com/office/powerpoint/2010/main" val="6614168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New treasures may be new insights that God gives you as you use your existing knowledge and live it out.</a:t>
            </a:r>
          </a:p>
        </p:txBody>
      </p:sp>
    </p:spTree>
    <p:extLst>
      <p:ext uri="{BB962C8B-B14F-4D97-AF65-F5344CB8AC3E}">
        <p14:creationId xmlns:p14="http://schemas.microsoft.com/office/powerpoint/2010/main" val="11821499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New treasures are new knowledge and wisdom as you live, serve, and gain experience from such actions.</a:t>
            </a:r>
          </a:p>
        </p:txBody>
      </p:sp>
    </p:spTree>
    <p:extLst>
      <p:ext uri="{BB962C8B-B14F-4D97-AF65-F5344CB8AC3E}">
        <p14:creationId xmlns:p14="http://schemas.microsoft.com/office/powerpoint/2010/main" val="24934037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will not give you more real knowledge and experience if you do not use what you already have wisely.</a:t>
            </a:r>
          </a:p>
        </p:txBody>
      </p:sp>
    </p:spTree>
    <p:extLst>
      <p:ext uri="{BB962C8B-B14F-4D97-AF65-F5344CB8AC3E}">
        <p14:creationId xmlns:p14="http://schemas.microsoft.com/office/powerpoint/2010/main" val="31260818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Sure, you can go learn on your own by reading and going to church, but you will not fully understand it and internalize it.</a:t>
            </a:r>
          </a:p>
        </p:txBody>
      </p:sp>
    </p:spTree>
    <p:extLst>
      <p:ext uri="{BB962C8B-B14F-4D97-AF65-F5344CB8AC3E}">
        <p14:creationId xmlns:p14="http://schemas.microsoft.com/office/powerpoint/2010/main" val="5726214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Learning about God but actually not using the knowledge to serve Him and other people is not pleasing to God.</a:t>
            </a:r>
          </a:p>
        </p:txBody>
      </p:sp>
    </p:spTree>
    <p:extLst>
      <p:ext uri="{BB962C8B-B14F-4D97-AF65-F5344CB8AC3E}">
        <p14:creationId xmlns:p14="http://schemas.microsoft.com/office/powerpoint/2010/main" val="31898066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Sometimes God may give you a revelation without explaining it.  This is very common.</a:t>
            </a:r>
          </a:p>
        </p:txBody>
      </p:sp>
    </p:spTree>
    <p:extLst>
      <p:ext uri="{BB962C8B-B14F-4D97-AF65-F5344CB8AC3E}">
        <p14:creationId xmlns:p14="http://schemas.microsoft.com/office/powerpoint/2010/main" val="41598014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As you progress on that journey, He may reveal more and more truths or guidance to </a:t>
            </a:r>
            <a:r>
              <a:rPr lang="en-US" sz="5800" b="1"/>
              <a:t>you.</a:t>
            </a:r>
            <a:endParaRPr lang="en-US" sz="5800" b="1" dirty="0"/>
          </a:p>
        </p:txBody>
      </p:sp>
    </p:spTree>
    <p:extLst>
      <p:ext uri="{BB962C8B-B14F-4D97-AF65-F5344CB8AC3E}">
        <p14:creationId xmlns:p14="http://schemas.microsoft.com/office/powerpoint/2010/main" val="499384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2. Wheat and tares: how to identify true and false Christians</a:t>
            </a:r>
            <a:r>
              <a:rPr lang="zh-TW" altLang="en-US" sz="5800" b="1" dirty="0"/>
              <a:t> </a:t>
            </a:r>
            <a:r>
              <a:rPr lang="en-US" altLang="zh-TW" sz="5800" b="1" dirty="0"/>
              <a:t>and </a:t>
            </a:r>
            <a:r>
              <a:rPr lang="en-US" sz="5800" b="1" dirty="0"/>
              <a:t>when to separate them</a:t>
            </a:r>
          </a:p>
        </p:txBody>
      </p:sp>
    </p:spTree>
    <p:extLst>
      <p:ext uri="{BB962C8B-B14F-4D97-AF65-F5344CB8AC3E}">
        <p14:creationId xmlns:p14="http://schemas.microsoft.com/office/powerpoint/2010/main" val="16798969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Once all the things have happened, you would realize all that He wanted you to learn.</a:t>
            </a:r>
          </a:p>
        </p:txBody>
      </p:sp>
    </p:spTree>
    <p:extLst>
      <p:ext uri="{BB962C8B-B14F-4D97-AF65-F5344CB8AC3E}">
        <p14:creationId xmlns:p14="http://schemas.microsoft.com/office/powerpoint/2010/main" val="13365681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That's when you realize He has guided you all along and be </a:t>
            </a:r>
            <a:r>
              <a:rPr lang="en-US" sz="5800" b="1"/>
              <a:t>amazed.</a:t>
            </a:r>
            <a:endParaRPr lang="en-US" sz="5800" b="1" dirty="0"/>
          </a:p>
        </p:txBody>
      </p:sp>
    </p:spTree>
    <p:extLst>
      <p:ext uri="{BB962C8B-B14F-4D97-AF65-F5344CB8AC3E}">
        <p14:creationId xmlns:p14="http://schemas.microsoft.com/office/powerpoint/2010/main" val="42705988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Why doesn't God just tell you everything from the beginning?  This is a journey meant to also teach you about faith and obedience.</a:t>
            </a:r>
          </a:p>
        </p:txBody>
      </p:sp>
    </p:spTree>
    <p:extLst>
      <p:ext uri="{BB962C8B-B14F-4D97-AF65-F5344CB8AC3E}">
        <p14:creationId xmlns:p14="http://schemas.microsoft.com/office/powerpoint/2010/main" val="4426733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Sometimes Christians say they are waiting for God to show them what to do.</a:t>
            </a:r>
          </a:p>
        </p:txBody>
      </p:sp>
    </p:spTree>
    <p:extLst>
      <p:ext uri="{BB962C8B-B14F-4D97-AF65-F5344CB8AC3E}">
        <p14:creationId xmlns:p14="http://schemas.microsoft.com/office/powerpoint/2010/main" val="41440981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 sometimes wonder if that’s being used as an excuse to not do anything.</a:t>
            </a:r>
          </a:p>
        </p:txBody>
      </p:sp>
    </p:spTree>
    <p:extLst>
      <p:ext uri="{BB962C8B-B14F-4D97-AF65-F5344CB8AC3E}">
        <p14:creationId xmlns:p14="http://schemas.microsoft.com/office/powerpoint/2010/main" val="11245323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 think you need to do what you know you should do and allow Him to guide and lead you.</a:t>
            </a:r>
          </a:p>
        </p:txBody>
      </p:sp>
    </p:spTree>
    <p:extLst>
      <p:ext uri="{BB962C8B-B14F-4D97-AF65-F5344CB8AC3E}">
        <p14:creationId xmlns:p14="http://schemas.microsoft.com/office/powerpoint/2010/main" val="36778958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you go astray, He will intervene and correct you if you are willing to listen.</a:t>
            </a:r>
          </a:p>
        </p:txBody>
      </p:sp>
    </p:spTree>
    <p:extLst>
      <p:ext uri="{BB962C8B-B14F-4D97-AF65-F5344CB8AC3E}">
        <p14:creationId xmlns:p14="http://schemas.microsoft.com/office/powerpoint/2010/main" val="23337802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altLang="zh-TW" sz="5400" b="1" dirty="0"/>
              <a:t>If</a:t>
            </a:r>
            <a:r>
              <a:rPr lang="en-US" sz="5400" b="1" dirty="0"/>
              <a:t> you are faithful and trying to do the right thing, He will not let you go off the track and make uncorrectable mistakes.</a:t>
            </a:r>
          </a:p>
        </p:txBody>
      </p:sp>
    </p:spTree>
    <p:extLst>
      <p:ext uri="{BB962C8B-B14F-4D97-AF65-F5344CB8AC3E}">
        <p14:creationId xmlns:p14="http://schemas.microsoft.com/office/powerpoint/2010/main" val="1990289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When you do make a mistake, see it as a learning process, fix it, and move on.</a:t>
            </a:r>
          </a:p>
        </p:txBody>
      </p:sp>
    </p:spTree>
    <p:extLst>
      <p:ext uri="{BB962C8B-B14F-4D97-AF65-F5344CB8AC3E}">
        <p14:creationId xmlns:p14="http://schemas.microsoft.com/office/powerpoint/2010/main" val="29254474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Sometimes we do have to pay a price but it does not matter.  This earthly life doesn't matter that much.  What matters is eternity.</a:t>
            </a:r>
          </a:p>
        </p:txBody>
      </p:sp>
    </p:spTree>
    <p:extLst>
      <p:ext uri="{BB962C8B-B14F-4D97-AF65-F5344CB8AC3E}">
        <p14:creationId xmlns:p14="http://schemas.microsoft.com/office/powerpoint/2010/main" val="653548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18181</TotalTime>
  <Words>2265</Words>
  <Application>Microsoft Office PowerPoint</Application>
  <PresentationFormat>Custom</PresentationFormat>
  <Paragraphs>130</Paragraphs>
  <Slides>109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109</vt:i4>
      </vt:variant>
    </vt:vector>
  </HeadingPairs>
  <TitlesOfParts>
    <vt:vector size="115"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1135</cp:revision>
  <cp:lastPrinted>2017-09-16T17:38:24Z</cp:lastPrinted>
  <dcterms:created xsi:type="dcterms:W3CDTF">2005-06-09T01:58:34Z</dcterms:created>
  <dcterms:modified xsi:type="dcterms:W3CDTF">2023-06-18T15:25:50Z</dcterms:modified>
</cp:coreProperties>
</file>