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10"/>
  </p:notesMasterIdLst>
  <p:handoutMasterIdLst>
    <p:handoutMasterId r:id="rId111"/>
  </p:handoutMasterIdLst>
  <p:sldIdLst>
    <p:sldId id="1198" r:id="rId2"/>
    <p:sldId id="1199" r:id="rId3"/>
    <p:sldId id="1200" r:id="rId4"/>
    <p:sldId id="1844" r:id="rId5"/>
    <p:sldId id="1845" r:id="rId6"/>
    <p:sldId id="1861" r:id="rId7"/>
    <p:sldId id="1572" r:id="rId8"/>
    <p:sldId id="1574" r:id="rId9"/>
    <p:sldId id="1846" r:id="rId10"/>
    <p:sldId id="1576" r:id="rId11"/>
    <p:sldId id="1848" r:id="rId12"/>
    <p:sldId id="1578" r:id="rId13"/>
    <p:sldId id="1580" r:id="rId14"/>
    <p:sldId id="1582" r:id="rId15"/>
    <p:sldId id="1584" r:id="rId16"/>
    <p:sldId id="1586" r:id="rId17"/>
    <p:sldId id="1588" r:id="rId18"/>
    <p:sldId id="1590" r:id="rId19"/>
    <p:sldId id="1592" r:id="rId20"/>
    <p:sldId id="1594" r:id="rId21"/>
    <p:sldId id="1596" r:id="rId22"/>
    <p:sldId id="1598" r:id="rId23"/>
    <p:sldId id="1600" r:id="rId24"/>
    <p:sldId id="1602" r:id="rId25"/>
    <p:sldId id="1604" r:id="rId26"/>
    <p:sldId id="1606" r:id="rId27"/>
    <p:sldId id="1608" r:id="rId28"/>
    <p:sldId id="1610" r:id="rId29"/>
    <p:sldId id="1612" r:id="rId30"/>
    <p:sldId id="1614" r:id="rId31"/>
    <p:sldId id="1616" r:id="rId32"/>
    <p:sldId id="1618" r:id="rId33"/>
    <p:sldId id="1620" r:id="rId34"/>
    <p:sldId id="1622" r:id="rId35"/>
    <p:sldId id="1624" r:id="rId36"/>
    <p:sldId id="1626" r:id="rId37"/>
    <p:sldId id="1628" r:id="rId38"/>
    <p:sldId id="1630" r:id="rId39"/>
    <p:sldId id="1632" r:id="rId40"/>
    <p:sldId id="1634" r:id="rId41"/>
    <p:sldId id="1636" r:id="rId42"/>
    <p:sldId id="1638" r:id="rId43"/>
    <p:sldId id="1640" r:id="rId44"/>
    <p:sldId id="1642" r:id="rId45"/>
    <p:sldId id="1644" r:id="rId46"/>
    <p:sldId id="1646" r:id="rId47"/>
    <p:sldId id="1648" r:id="rId48"/>
    <p:sldId id="1650" r:id="rId49"/>
    <p:sldId id="1652" r:id="rId50"/>
    <p:sldId id="1654" r:id="rId51"/>
    <p:sldId id="1656" r:id="rId52"/>
    <p:sldId id="1850" r:id="rId53"/>
    <p:sldId id="1660" r:id="rId54"/>
    <p:sldId id="1662" r:id="rId55"/>
    <p:sldId id="1851" r:id="rId56"/>
    <p:sldId id="1665" r:id="rId57"/>
    <p:sldId id="1667" r:id="rId58"/>
    <p:sldId id="1669" r:id="rId59"/>
    <p:sldId id="1671" r:id="rId60"/>
    <p:sldId id="1673" r:id="rId61"/>
    <p:sldId id="1857" r:id="rId62"/>
    <p:sldId id="1675" r:id="rId63"/>
    <p:sldId id="1677" r:id="rId64"/>
    <p:sldId id="1679" r:id="rId65"/>
    <p:sldId id="1681" r:id="rId66"/>
    <p:sldId id="1683" r:id="rId67"/>
    <p:sldId id="1685" r:id="rId68"/>
    <p:sldId id="1687" r:id="rId69"/>
    <p:sldId id="1689" r:id="rId70"/>
    <p:sldId id="1691" r:id="rId71"/>
    <p:sldId id="1693" r:id="rId72"/>
    <p:sldId id="1695" r:id="rId73"/>
    <p:sldId id="1697" r:id="rId74"/>
    <p:sldId id="1699" r:id="rId75"/>
    <p:sldId id="1701" r:id="rId76"/>
    <p:sldId id="1703" r:id="rId77"/>
    <p:sldId id="1705" r:id="rId78"/>
    <p:sldId id="1707" r:id="rId79"/>
    <p:sldId id="1709" r:id="rId80"/>
    <p:sldId id="1711" r:id="rId81"/>
    <p:sldId id="1713" r:id="rId82"/>
    <p:sldId id="1715" r:id="rId83"/>
    <p:sldId id="1717" r:id="rId84"/>
    <p:sldId id="1719" r:id="rId85"/>
    <p:sldId id="1721" r:id="rId86"/>
    <p:sldId id="1723" r:id="rId87"/>
    <p:sldId id="1725" r:id="rId88"/>
    <p:sldId id="1727" r:id="rId89"/>
    <p:sldId id="1729" r:id="rId90"/>
    <p:sldId id="1731" r:id="rId91"/>
    <p:sldId id="1733" r:id="rId92"/>
    <p:sldId id="1735" r:id="rId93"/>
    <p:sldId id="1737" r:id="rId94"/>
    <p:sldId id="1739" r:id="rId95"/>
    <p:sldId id="1741" r:id="rId96"/>
    <p:sldId id="1743" r:id="rId97"/>
    <p:sldId id="1745" r:id="rId98"/>
    <p:sldId id="1747" r:id="rId99"/>
    <p:sldId id="1749" r:id="rId100"/>
    <p:sldId id="1751" r:id="rId101"/>
    <p:sldId id="1754" r:id="rId102"/>
    <p:sldId id="1756" r:id="rId103"/>
    <p:sldId id="1758" r:id="rId104"/>
    <p:sldId id="1760" r:id="rId105"/>
    <p:sldId id="1762" r:id="rId106"/>
    <p:sldId id="1764" r:id="rId107"/>
    <p:sldId id="1766" r:id="rId108"/>
    <p:sldId id="1768" r:id="rId109"/>
  </p:sldIdLst>
  <p:sldSz cx="6858000" cy="51435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cripture" id="{488EBD6D-5F87-4696-893D-93BD670DC48B}">
          <p14:sldIdLst>
            <p14:sldId id="1198"/>
            <p14:sldId id="1199"/>
            <p14:sldId id="1200"/>
            <p14:sldId id="1844"/>
          </p14:sldIdLst>
        </p14:section>
        <p14:section name="Sermon" id="{9DD274D4-3373-40D3-8882-DED17E52A457}">
          <p14:sldIdLst>
            <p14:sldId id="1845"/>
            <p14:sldId id="1861"/>
            <p14:sldId id="1572"/>
            <p14:sldId id="1574"/>
            <p14:sldId id="1846"/>
            <p14:sldId id="1576"/>
            <p14:sldId id="1848"/>
            <p14:sldId id="1578"/>
            <p14:sldId id="1580"/>
            <p14:sldId id="1582"/>
            <p14:sldId id="1584"/>
            <p14:sldId id="1586"/>
            <p14:sldId id="1588"/>
            <p14:sldId id="1590"/>
            <p14:sldId id="1592"/>
            <p14:sldId id="1594"/>
            <p14:sldId id="1596"/>
            <p14:sldId id="1598"/>
            <p14:sldId id="1600"/>
            <p14:sldId id="1602"/>
            <p14:sldId id="1604"/>
            <p14:sldId id="1606"/>
            <p14:sldId id="1608"/>
            <p14:sldId id="1610"/>
            <p14:sldId id="1612"/>
            <p14:sldId id="1614"/>
            <p14:sldId id="1616"/>
            <p14:sldId id="1618"/>
            <p14:sldId id="1620"/>
            <p14:sldId id="1622"/>
            <p14:sldId id="1624"/>
            <p14:sldId id="1626"/>
            <p14:sldId id="1628"/>
            <p14:sldId id="1630"/>
            <p14:sldId id="1632"/>
            <p14:sldId id="1634"/>
            <p14:sldId id="1636"/>
            <p14:sldId id="1638"/>
            <p14:sldId id="1640"/>
            <p14:sldId id="1642"/>
            <p14:sldId id="1644"/>
            <p14:sldId id="1646"/>
            <p14:sldId id="1648"/>
            <p14:sldId id="1650"/>
            <p14:sldId id="1652"/>
            <p14:sldId id="1654"/>
            <p14:sldId id="1656"/>
            <p14:sldId id="1850"/>
            <p14:sldId id="1660"/>
            <p14:sldId id="1662"/>
            <p14:sldId id="1851"/>
            <p14:sldId id="1665"/>
            <p14:sldId id="1667"/>
            <p14:sldId id="1669"/>
            <p14:sldId id="1671"/>
            <p14:sldId id="1673"/>
            <p14:sldId id="1857"/>
            <p14:sldId id="1675"/>
            <p14:sldId id="1677"/>
            <p14:sldId id="1679"/>
            <p14:sldId id="1681"/>
            <p14:sldId id="1683"/>
            <p14:sldId id="1685"/>
            <p14:sldId id="1687"/>
            <p14:sldId id="1689"/>
            <p14:sldId id="1691"/>
            <p14:sldId id="1693"/>
            <p14:sldId id="1695"/>
            <p14:sldId id="1697"/>
            <p14:sldId id="1699"/>
            <p14:sldId id="1701"/>
            <p14:sldId id="1703"/>
            <p14:sldId id="1705"/>
            <p14:sldId id="1707"/>
            <p14:sldId id="1709"/>
            <p14:sldId id="1711"/>
            <p14:sldId id="1713"/>
            <p14:sldId id="1715"/>
            <p14:sldId id="1717"/>
            <p14:sldId id="1719"/>
            <p14:sldId id="1721"/>
            <p14:sldId id="1723"/>
            <p14:sldId id="1725"/>
            <p14:sldId id="1727"/>
            <p14:sldId id="1729"/>
            <p14:sldId id="1731"/>
            <p14:sldId id="1733"/>
            <p14:sldId id="1735"/>
            <p14:sldId id="1737"/>
            <p14:sldId id="1739"/>
            <p14:sldId id="1741"/>
            <p14:sldId id="1743"/>
            <p14:sldId id="1745"/>
            <p14:sldId id="1747"/>
            <p14:sldId id="1749"/>
            <p14:sldId id="1751"/>
            <p14:sldId id="1754"/>
            <p14:sldId id="1756"/>
            <p14:sldId id="1758"/>
            <p14:sldId id="1760"/>
            <p14:sldId id="1762"/>
            <p14:sldId id="1764"/>
            <p14:sldId id="1766"/>
            <p14:sldId id="1768"/>
          </p14:sldIdLst>
        </p14:section>
      </p14:sectionLst>
    </p:ext>
    <p:ext uri="{EFAFB233-063F-42B5-8137-9DF3F51BA10A}">
      <p15:sldGuideLst xmlns:p15="http://schemas.microsoft.com/office/powerpoint/2012/main">
        <p15:guide id="1" orient="horz" pos="2160" userDrawn="1">
          <p15:clr>
            <a:srgbClr val="A4A3A4"/>
          </p15:clr>
        </p15:guide>
        <p15:guide id="2" pos="2160" userDrawn="1">
          <p15:clr>
            <a:srgbClr val="A4A3A4"/>
          </p15:clr>
        </p15:guide>
        <p15:guide id="3" orient="horz"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99FF"/>
    <a:srgbClr val="FF66FF"/>
    <a:srgbClr val="F65E0A"/>
    <a:srgbClr val="99FF33"/>
    <a:srgbClr val="CABBDD"/>
    <a:srgbClr val="FF5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B9DD8E-99D1-476C-8BAC-BBFE20A60294}" v="1" dt="2023-06-18T15:16:35.7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9941" autoAdjust="0"/>
    <p:restoredTop sz="94249" autoAdjust="0"/>
  </p:normalViewPr>
  <p:slideViewPr>
    <p:cSldViewPr>
      <p:cViewPr varScale="1">
        <p:scale>
          <a:sx n="149" d="100"/>
          <a:sy n="149" d="100"/>
        </p:scale>
        <p:origin x="1422" y="120"/>
      </p:cViewPr>
      <p:guideLst>
        <p:guide orient="horz" pos="2160"/>
        <p:guide pos="2160"/>
        <p:guide orient="horz" pos="162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397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microsoft.com/office/2015/10/relationships/revisionInfo" Target="revisionInfo.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notesMaster" Target="notesMasters/notesMaster1.xml"/><Relationship Id="rId115"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handoutMaster" Target="handoutMasters/handout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Huang" userId="7522906efeb502a4" providerId="LiveId" clId="{2AB9DD8E-99D1-476C-8BAC-BBFE20A60294}"/>
    <pc:docChg chg="undo custSel addSld delSld modSld modSection">
      <pc:chgData name="George Huang" userId="7522906efeb502a4" providerId="LiveId" clId="{2AB9DD8E-99D1-476C-8BAC-BBFE20A60294}" dt="2023-06-18T15:20:26.763" v="14" actId="47"/>
      <pc:docMkLst>
        <pc:docMk/>
      </pc:docMkLst>
      <pc:sldChg chg="modSp mod">
        <pc:chgData name="George Huang" userId="7522906efeb502a4" providerId="LiveId" clId="{2AB9DD8E-99D1-476C-8BAC-BBFE20A60294}" dt="2023-06-18T15:16:24.367" v="2" actId="20577"/>
        <pc:sldMkLst>
          <pc:docMk/>
          <pc:sldMk cId="1808824990" sldId="1198"/>
        </pc:sldMkLst>
        <pc:spChg chg="mod">
          <ac:chgData name="George Huang" userId="7522906efeb502a4" providerId="LiveId" clId="{2AB9DD8E-99D1-476C-8BAC-BBFE20A60294}" dt="2023-06-18T15:16:24.367" v="2" actId="20577"/>
          <ac:spMkLst>
            <pc:docMk/>
            <pc:sldMk cId="1808824990" sldId="1198"/>
            <ac:spMk id="2" creationId="{EACD94E6-1080-4EB5-92AA-AACB419E980F}"/>
          </ac:spMkLst>
        </pc:spChg>
      </pc:sldChg>
      <pc:sldChg chg="del">
        <pc:chgData name="George Huang" userId="7522906efeb502a4" providerId="LiveId" clId="{2AB9DD8E-99D1-476C-8BAC-BBFE20A60294}" dt="2023-06-18T15:16:18.062" v="0" actId="47"/>
        <pc:sldMkLst>
          <pc:docMk/>
          <pc:sldMk cId="967871135" sldId="1237"/>
        </pc:sldMkLst>
      </pc:sldChg>
      <pc:sldChg chg="del">
        <pc:chgData name="George Huang" userId="7522906efeb502a4" providerId="LiveId" clId="{2AB9DD8E-99D1-476C-8BAC-BBFE20A60294}" dt="2023-06-18T15:17:20.432" v="8" actId="47"/>
        <pc:sldMkLst>
          <pc:docMk/>
          <pc:sldMk cId="2270174558" sldId="1573"/>
        </pc:sldMkLst>
      </pc:sldChg>
      <pc:sldChg chg="add del">
        <pc:chgData name="George Huang" userId="7522906efeb502a4" providerId="LiveId" clId="{2AB9DD8E-99D1-476C-8BAC-BBFE20A60294}" dt="2023-06-18T15:17:20.432" v="8" actId="47"/>
        <pc:sldMkLst>
          <pc:docMk/>
          <pc:sldMk cId="543650142" sldId="1575"/>
        </pc:sldMkLst>
      </pc:sldChg>
      <pc:sldChg chg="del">
        <pc:chgData name="George Huang" userId="7522906efeb502a4" providerId="LiveId" clId="{2AB9DD8E-99D1-476C-8BAC-BBFE20A60294}" dt="2023-06-18T15:17:20.432" v="8" actId="47"/>
        <pc:sldMkLst>
          <pc:docMk/>
          <pc:sldMk cId="330049731" sldId="1577"/>
        </pc:sldMkLst>
      </pc:sldChg>
      <pc:sldChg chg="add del">
        <pc:chgData name="George Huang" userId="7522906efeb502a4" providerId="LiveId" clId="{2AB9DD8E-99D1-476C-8BAC-BBFE20A60294}" dt="2023-06-18T15:17:20.432" v="8" actId="47"/>
        <pc:sldMkLst>
          <pc:docMk/>
          <pc:sldMk cId="2345750164" sldId="1579"/>
        </pc:sldMkLst>
      </pc:sldChg>
      <pc:sldChg chg="add del">
        <pc:chgData name="George Huang" userId="7522906efeb502a4" providerId="LiveId" clId="{2AB9DD8E-99D1-476C-8BAC-BBFE20A60294}" dt="2023-06-18T15:17:20.432" v="8" actId="47"/>
        <pc:sldMkLst>
          <pc:docMk/>
          <pc:sldMk cId="3299205438" sldId="1581"/>
        </pc:sldMkLst>
      </pc:sldChg>
      <pc:sldChg chg="del">
        <pc:chgData name="George Huang" userId="7522906efeb502a4" providerId="LiveId" clId="{2AB9DD8E-99D1-476C-8BAC-BBFE20A60294}" dt="2023-06-18T15:17:20.432" v="8" actId="47"/>
        <pc:sldMkLst>
          <pc:docMk/>
          <pc:sldMk cId="3218818285" sldId="1583"/>
        </pc:sldMkLst>
      </pc:sldChg>
      <pc:sldChg chg="del">
        <pc:chgData name="George Huang" userId="7522906efeb502a4" providerId="LiveId" clId="{2AB9DD8E-99D1-476C-8BAC-BBFE20A60294}" dt="2023-06-18T15:17:20.432" v="8" actId="47"/>
        <pc:sldMkLst>
          <pc:docMk/>
          <pc:sldMk cId="1204623961" sldId="1585"/>
        </pc:sldMkLst>
      </pc:sldChg>
      <pc:sldChg chg="add del">
        <pc:chgData name="George Huang" userId="7522906efeb502a4" providerId="LiveId" clId="{2AB9DD8E-99D1-476C-8BAC-BBFE20A60294}" dt="2023-06-18T15:17:20.432" v="8" actId="47"/>
        <pc:sldMkLst>
          <pc:docMk/>
          <pc:sldMk cId="4179047287" sldId="1587"/>
        </pc:sldMkLst>
      </pc:sldChg>
      <pc:sldChg chg="add del">
        <pc:chgData name="George Huang" userId="7522906efeb502a4" providerId="LiveId" clId="{2AB9DD8E-99D1-476C-8BAC-BBFE20A60294}" dt="2023-06-18T15:17:20.432" v="8" actId="47"/>
        <pc:sldMkLst>
          <pc:docMk/>
          <pc:sldMk cId="4133561112" sldId="1589"/>
        </pc:sldMkLst>
      </pc:sldChg>
      <pc:sldChg chg="del">
        <pc:chgData name="George Huang" userId="7522906efeb502a4" providerId="LiveId" clId="{2AB9DD8E-99D1-476C-8BAC-BBFE20A60294}" dt="2023-06-18T15:17:20.432" v="8" actId="47"/>
        <pc:sldMkLst>
          <pc:docMk/>
          <pc:sldMk cId="2745849625" sldId="1591"/>
        </pc:sldMkLst>
      </pc:sldChg>
      <pc:sldChg chg="del">
        <pc:chgData name="George Huang" userId="7522906efeb502a4" providerId="LiveId" clId="{2AB9DD8E-99D1-476C-8BAC-BBFE20A60294}" dt="2023-06-18T15:17:20.432" v="8" actId="47"/>
        <pc:sldMkLst>
          <pc:docMk/>
          <pc:sldMk cId="1957220038" sldId="1593"/>
        </pc:sldMkLst>
      </pc:sldChg>
      <pc:sldChg chg="add del">
        <pc:chgData name="George Huang" userId="7522906efeb502a4" providerId="LiveId" clId="{2AB9DD8E-99D1-476C-8BAC-BBFE20A60294}" dt="2023-06-18T15:17:20.432" v="8" actId="47"/>
        <pc:sldMkLst>
          <pc:docMk/>
          <pc:sldMk cId="4277127213" sldId="1595"/>
        </pc:sldMkLst>
      </pc:sldChg>
      <pc:sldChg chg="add del">
        <pc:chgData name="George Huang" userId="7522906efeb502a4" providerId="LiveId" clId="{2AB9DD8E-99D1-476C-8BAC-BBFE20A60294}" dt="2023-06-18T15:17:20.432" v="8" actId="47"/>
        <pc:sldMkLst>
          <pc:docMk/>
          <pc:sldMk cId="592275117" sldId="1597"/>
        </pc:sldMkLst>
      </pc:sldChg>
      <pc:sldChg chg="del">
        <pc:chgData name="George Huang" userId="7522906efeb502a4" providerId="LiveId" clId="{2AB9DD8E-99D1-476C-8BAC-BBFE20A60294}" dt="2023-06-18T15:17:20.432" v="8" actId="47"/>
        <pc:sldMkLst>
          <pc:docMk/>
          <pc:sldMk cId="1388709485" sldId="1599"/>
        </pc:sldMkLst>
      </pc:sldChg>
      <pc:sldChg chg="del">
        <pc:chgData name="George Huang" userId="7522906efeb502a4" providerId="LiveId" clId="{2AB9DD8E-99D1-476C-8BAC-BBFE20A60294}" dt="2023-06-18T15:17:20.432" v="8" actId="47"/>
        <pc:sldMkLst>
          <pc:docMk/>
          <pc:sldMk cId="4212024801" sldId="1601"/>
        </pc:sldMkLst>
      </pc:sldChg>
      <pc:sldChg chg="add del">
        <pc:chgData name="George Huang" userId="7522906efeb502a4" providerId="LiveId" clId="{2AB9DD8E-99D1-476C-8BAC-BBFE20A60294}" dt="2023-06-18T15:17:20.432" v="8" actId="47"/>
        <pc:sldMkLst>
          <pc:docMk/>
          <pc:sldMk cId="1438052496" sldId="1603"/>
        </pc:sldMkLst>
      </pc:sldChg>
      <pc:sldChg chg="add del">
        <pc:chgData name="George Huang" userId="7522906efeb502a4" providerId="LiveId" clId="{2AB9DD8E-99D1-476C-8BAC-BBFE20A60294}" dt="2023-06-18T15:17:20.432" v="8" actId="47"/>
        <pc:sldMkLst>
          <pc:docMk/>
          <pc:sldMk cId="2700082207" sldId="1605"/>
        </pc:sldMkLst>
      </pc:sldChg>
      <pc:sldChg chg="del">
        <pc:chgData name="George Huang" userId="7522906efeb502a4" providerId="LiveId" clId="{2AB9DD8E-99D1-476C-8BAC-BBFE20A60294}" dt="2023-06-18T15:17:49.900" v="9" actId="47"/>
        <pc:sldMkLst>
          <pc:docMk/>
          <pc:sldMk cId="2468901747" sldId="1607"/>
        </pc:sldMkLst>
      </pc:sldChg>
      <pc:sldChg chg="del">
        <pc:chgData name="George Huang" userId="7522906efeb502a4" providerId="LiveId" clId="{2AB9DD8E-99D1-476C-8BAC-BBFE20A60294}" dt="2023-06-18T15:17:49.900" v="9" actId="47"/>
        <pc:sldMkLst>
          <pc:docMk/>
          <pc:sldMk cId="539393917" sldId="1609"/>
        </pc:sldMkLst>
      </pc:sldChg>
      <pc:sldChg chg="del">
        <pc:chgData name="George Huang" userId="7522906efeb502a4" providerId="LiveId" clId="{2AB9DD8E-99D1-476C-8BAC-BBFE20A60294}" dt="2023-06-18T15:17:49.900" v="9" actId="47"/>
        <pc:sldMkLst>
          <pc:docMk/>
          <pc:sldMk cId="3391257950" sldId="1611"/>
        </pc:sldMkLst>
      </pc:sldChg>
      <pc:sldChg chg="del">
        <pc:chgData name="George Huang" userId="7522906efeb502a4" providerId="LiveId" clId="{2AB9DD8E-99D1-476C-8BAC-BBFE20A60294}" dt="2023-06-18T15:17:49.900" v="9" actId="47"/>
        <pc:sldMkLst>
          <pc:docMk/>
          <pc:sldMk cId="3719479983" sldId="1613"/>
        </pc:sldMkLst>
      </pc:sldChg>
      <pc:sldChg chg="del">
        <pc:chgData name="George Huang" userId="7522906efeb502a4" providerId="LiveId" clId="{2AB9DD8E-99D1-476C-8BAC-BBFE20A60294}" dt="2023-06-18T15:17:49.900" v="9" actId="47"/>
        <pc:sldMkLst>
          <pc:docMk/>
          <pc:sldMk cId="2534735407" sldId="1615"/>
        </pc:sldMkLst>
      </pc:sldChg>
      <pc:sldChg chg="del">
        <pc:chgData name="George Huang" userId="7522906efeb502a4" providerId="LiveId" clId="{2AB9DD8E-99D1-476C-8BAC-BBFE20A60294}" dt="2023-06-18T15:17:49.900" v="9" actId="47"/>
        <pc:sldMkLst>
          <pc:docMk/>
          <pc:sldMk cId="2235960655" sldId="1619"/>
        </pc:sldMkLst>
      </pc:sldChg>
      <pc:sldChg chg="del">
        <pc:chgData name="George Huang" userId="7522906efeb502a4" providerId="LiveId" clId="{2AB9DD8E-99D1-476C-8BAC-BBFE20A60294}" dt="2023-06-18T15:17:49.900" v="9" actId="47"/>
        <pc:sldMkLst>
          <pc:docMk/>
          <pc:sldMk cId="2224226817" sldId="1621"/>
        </pc:sldMkLst>
      </pc:sldChg>
      <pc:sldChg chg="del">
        <pc:chgData name="George Huang" userId="7522906efeb502a4" providerId="LiveId" clId="{2AB9DD8E-99D1-476C-8BAC-BBFE20A60294}" dt="2023-06-18T15:17:49.900" v="9" actId="47"/>
        <pc:sldMkLst>
          <pc:docMk/>
          <pc:sldMk cId="2511044278" sldId="1623"/>
        </pc:sldMkLst>
      </pc:sldChg>
      <pc:sldChg chg="del">
        <pc:chgData name="George Huang" userId="7522906efeb502a4" providerId="LiveId" clId="{2AB9DD8E-99D1-476C-8BAC-BBFE20A60294}" dt="2023-06-18T15:17:49.900" v="9" actId="47"/>
        <pc:sldMkLst>
          <pc:docMk/>
          <pc:sldMk cId="3178284027" sldId="1625"/>
        </pc:sldMkLst>
      </pc:sldChg>
      <pc:sldChg chg="del">
        <pc:chgData name="George Huang" userId="7522906efeb502a4" providerId="LiveId" clId="{2AB9DD8E-99D1-476C-8BAC-BBFE20A60294}" dt="2023-06-18T15:17:49.900" v="9" actId="47"/>
        <pc:sldMkLst>
          <pc:docMk/>
          <pc:sldMk cId="3057249629" sldId="1627"/>
        </pc:sldMkLst>
      </pc:sldChg>
      <pc:sldChg chg="del">
        <pc:chgData name="George Huang" userId="7522906efeb502a4" providerId="LiveId" clId="{2AB9DD8E-99D1-476C-8BAC-BBFE20A60294}" dt="2023-06-18T15:17:49.900" v="9" actId="47"/>
        <pc:sldMkLst>
          <pc:docMk/>
          <pc:sldMk cId="96530562" sldId="1629"/>
        </pc:sldMkLst>
      </pc:sldChg>
      <pc:sldChg chg="del">
        <pc:chgData name="George Huang" userId="7522906efeb502a4" providerId="LiveId" clId="{2AB9DD8E-99D1-476C-8BAC-BBFE20A60294}" dt="2023-06-18T15:17:49.900" v="9" actId="47"/>
        <pc:sldMkLst>
          <pc:docMk/>
          <pc:sldMk cId="3710645126" sldId="1631"/>
        </pc:sldMkLst>
      </pc:sldChg>
      <pc:sldChg chg="del">
        <pc:chgData name="George Huang" userId="7522906efeb502a4" providerId="LiveId" clId="{2AB9DD8E-99D1-476C-8BAC-BBFE20A60294}" dt="2023-06-18T15:17:49.900" v="9" actId="47"/>
        <pc:sldMkLst>
          <pc:docMk/>
          <pc:sldMk cId="1451943510" sldId="1633"/>
        </pc:sldMkLst>
      </pc:sldChg>
      <pc:sldChg chg="del">
        <pc:chgData name="George Huang" userId="7522906efeb502a4" providerId="LiveId" clId="{2AB9DD8E-99D1-476C-8BAC-BBFE20A60294}" dt="2023-06-18T15:17:49.900" v="9" actId="47"/>
        <pc:sldMkLst>
          <pc:docMk/>
          <pc:sldMk cId="1112257841" sldId="1635"/>
        </pc:sldMkLst>
      </pc:sldChg>
      <pc:sldChg chg="del">
        <pc:chgData name="George Huang" userId="7522906efeb502a4" providerId="LiveId" clId="{2AB9DD8E-99D1-476C-8BAC-BBFE20A60294}" dt="2023-06-18T15:17:49.900" v="9" actId="47"/>
        <pc:sldMkLst>
          <pc:docMk/>
          <pc:sldMk cId="1019001373" sldId="1637"/>
        </pc:sldMkLst>
      </pc:sldChg>
      <pc:sldChg chg="del">
        <pc:chgData name="George Huang" userId="7522906efeb502a4" providerId="LiveId" clId="{2AB9DD8E-99D1-476C-8BAC-BBFE20A60294}" dt="2023-06-18T15:17:49.900" v="9" actId="47"/>
        <pc:sldMkLst>
          <pc:docMk/>
          <pc:sldMk cId="3029624344" sldId="1639"/>
        </pc:sldMkLst>
      </pc:sldChg>
      <pc:sldChg chg="del">
        <pc:chgData name="George Huang" userId="7522906efeb502a4" providerId="LiveId" clId="{2AB9DD8E-99D1-476C-8BAC-BBFE20A60294}" dt="2023-06-18T15:18:23.308" v="10" actId="47"/>
        <pc:sldMkLst>
          <pc:docMk/>
          <pc:sldMk cId="1863992212" sldId="1641"/>
        </pc:sldMkLst>
      </pc:sldChg>
      <pc:sldChg chg="del">
        <pc:chgData name="George Huang" userId="7522906efeb502a4" providerId="LiveId" clId="{2AB9DD8E-99D1-476C-8BAC-BBFE20A60294}" dt="2023-06-18T15:18:23.308" v="10" actId="47"/>
        <pc:sldMkLst>
          <pc:docMk/>
          <pc:sldMk cId="1915265383" sldId="1643"/>
        </pc:sldMkLst>
      </pc:sldChg>
      <pc:sldChg chg="del">
        <pc:chgData name="George Huang" userId="7522906efeb502a4" providerId="LiveId" clId="{2AB9DD8E-99D1-476C-8BAC-BBFE20A60294}" dt="2023-06-18T15:18:23.308" v="10" actId="47"/>
        <pc:sldMkLst>
          <pc:docMk/>
          <pc:sldMk cId="3289338416" sldId="1645"/>
        </pc:sldMkLst>
      </pc:sldChg>
      <pc:sldChg chg="del">
        <pc:chgData name="George Huang" userId="7522906efeb502a4" providerId="LiveId" clId="{2AB9DD8E-99D1-476C-8BAC-BBFE20A60294}" dt="2023-06-18T15:18:23.308" v="10" actId="47"/>
        <pc:sldMkLst>
          <pc:docMk/>
          <pc:sldMk cId="424605278" sldId="1647"/>
        </pc:sldMkLst>
      </pc:sldChg>
      <pc:sldChg chg="del">
        <pc:chgData name="George Huang" userId="7522906efeb502a4" providerId="LiveId" clId="{2AB9DD8E-99D1-476C-8BAC-BBFE20A60294}" dt="2023-06-18T15:18:23.308" v="10" actId="47"/>
        <pc:sldMkLst>
          <pc:docMk/>
          <pc:sldMk cId="2074543524" sldId="1649"/>
        </pc:sldMkLst>
      </pc:sldChg>
      <pc:sldChg chg="del">
        <pc:chgData name="George Huang" userId="7522906efeb502a4" providerId="LiveId" clId="{2AB9DD8E-99D1-476C-8BAC-BBFE20A60294}" dt="2023-06-18T15:18:23.308" v="10" actId="47"/>
        <pc:sldMkLst>
          <pc:docMk/>
          <pc:sldMk cId="978276561" sldId="1651"/>
        </pc:sldMkLst>
      </pc:sldChg>
      <pc:sldChg chg="del">
        <pc:chgData name="George Huang" userId="7522906efeb502a4" providerId="LiveId" clId="{2AB9DD8E-99D1-476C-8BAC-BBFE20A60294}" dt="2023-06-18T15:18:23.308" v="10" actId="47"/>
        <pc:sldMkLst>
          <pc:docMk/>
          <pc:sldMk cId="3848048522" sldId="1653"/>
        </pc:sldMkLst>
      </pc:sldChg>
      <pc:sldChg chg="del">
        <pc:chgData name="George Huang" userId="7522906efeb502a4" providerId="LiveId" clId="{2AB9DD8E-99D1-476C-8BAC-BBFE20A60294}" dt="2023-06-18T15:18:23.308" v="10" actId="47"/>
        <pc:sldMkLst>
          <pc:docMk/>
          <pc:sldMk cId="547709500" sldId="1655"/>
        </pc:sldMkLst>
      </pc:sldChg>
      <pc:sldChg chg="del">
        <pc:chgData name="George Huang" userId="7522906efeb502a4" providerId="LiveId" clId="{2AB9DD8E-99D1-476C-8BAC-BBFE20A60294}" dt="2023-06-18T15:18:23.308" v="10" actId="47"/>
        <pc:sldMkLst>
          <pc:docMk/>
          <pc:sldMk cId="3823475103" sldId="1657"/>
        </pc:sldMkLst>
      </pc:sldChg>
      <pc:sldChg chg="del">
        <pc:chgData name="George Huang" userId="7522906efeb502a4" providerId="LiveId" clId="{2AB9DD8E-99D1-476C-8BAC-BBFE20A60294}" dt="2023-06-18T15:18:23.308" v="10" actId="47"/>
        <pc:sldMkLst>
          <pc:docMk/>
          <pc:sldMk cId="3983435654" sldId="1661"/>
        </pc:sldMkLst>
      </pc:sldChg>
      <pc:sldChg chg="del">
        <pc:chgData name="George Huang" userId="7522906efeb502a4" providerId="LiveId" clId="{2AB9DD8E-99D1-476C-8BAC-BBFE20A60294}" dt="2023-06-18T15:18:23.308" v="10" actId="47"/>
        <pc:sldMkLst>
          <pc:docMk/>
          <pc:sldMk cId="4001164158" sldId="1664"/>
        </pc:sldMkLst>
      </pc:sldChg>
      <pc:sldChg chg="del">
        <pc:chgData name="George Huang" userId="7522906efeb502a4" providerId="LiveId" clId="{2AB9DD8E-99D1-476C-8BAC-BBFE20A60294}" dt="2023-06-18T15:18:23.308" v="10" actId="47"/>
        <pc:sldMkLst>
          <pc:docMk/>
          <pc:sldMk cId="3524570016" sldId="1666"/>
        </pc:sldMkLst>
      </pc:sldChg>
      <pc:sldChg chg="del">
        <pc:chgData name="George Huang" userId="7522906efeb502a4" providerId="LiveId" clId="{2AB9DD8E-99D1-476C-8BAC-BBFE20A60294}" dt="2023-06-18T15:18:23.308" v="10" actId="47"/>
        <pc:sldMkLst>
          <pc:docMk/>
          <pc:sldMk cId="1616366902" sldId="1668"/>
        </pc:sldMkLst>
      </pc:sldChg>
      <pc:sldChg chg="del">
        <pc:chgData name="George Huang" userId="7522906efeb502a4" providerId="LiveId" clId="{2AB9DD8E-99D1-476C-8BAC-BBFE20A60294}" dt="2023-06-18T15:18:23.308" v="10" actId="47"/>
        <pc:sldMkLst>
          <pc:docMk/>
          <pc:sldMk cId="1418301704" sldId="1670"/>
        </pc:sldMkLst>
      </pc:sldChg>
      <pc:sldChg chg="del">
        <pc:chgData name="George Huang" userId="7522906efeb502a4" providerId="LiveId" clId="{2AB9DD8E-99D1-476C-8BAC-BBFE20A60294}" dt="2023-06-18T15:20:26.763" v="14" actId="47"/>
        <pc:sldMkLst>
          <pc:docMk/>
          <pc:sldMk cId="1280194032" sldId="1672"/>
        </pc:sldMkLst>
      </pc:sldChg>
      <pc:sldChg chg="del">
        <pc:chgData name="George Huang" userId="7522906efeb502a4" providerId="LiveId" clId="{2AB9DD8E-99D1-476C-8BAC-BBFE20A60294}" dt="2023-06-18T15:18:50.111" v="11" actId="47"/>
        <pc:sldMkLst>
          <pc:docMk/>
          <pc:sldMk cId="4124402300" sldId="1674"/>
        </pc:sldMkLst>
      </pc:sldChg>
      <pc:sldChg chg="del">
        <pc:chgData name="George Huang" userId="7522906efeb502a4" providerId="LiveId" clId="{2AB9DD8E-99D1-476C-8BAC-BBFE20A60294}" dt="2023-06-18T15:18:50.111" v="11" actId="47"/>
        <pc:sldMkLst>
          <pc:docMk/>
          <pc:sldMk cId="2826250071" sldId="1676"/>
        </pc:sldMkLst>
      </pc:sldChg>
      <pc:sldChg chg="del">
        <pc:chgData name="George Huang" userId="7522906efeb502a4" providerId="LiveId" clId="{2AB9DD8E-99D1-476C-8BAC-BBFE20A60294}" dt="2023-06-18T15:18:50.111" v="11" actId="47"/>
        <pc:sldMkLst>
          <pc:docMk/>
          <pc:sldMk cId="2562907916" sldId="1678"/>
        </pc:sldMkLst>
      </pc:sldChg>
      <pc:sldChg chg="del">
        <pc:chgData name="George Huang" userId="7522906efeb502a4" providerId="LiveId" clId="{2AB9DD8E-99D1-476C-8BAC-BBFE20A60294}" dt="2023-06-18T15:18:50.111" v="11" actId="47"/>
        <pc:sldMkLst>
          <pc:docMk/>
          <pc:sldMk cId="1187302609" sldId="1680"/>
        </pc:sldMkLst>
      </pc:sldChg>
      <pc:sldChg chg="del">
        <pc:chgData name="George Huang" userId="7522906efeb502a4" providerId="LiveId" clId="{2AB9DD8E-99D1-476C-8BAC-BBFE20A60294}" dt="2023-06-18T15:18:50.111" v="11" actId="47"/>
        <pc:sldMkLst>
          <pc:docMk/>
          <pc:sldMk cId="1460863534" sldId="1682"/>
        </pc:sldMkLst>
      </pc:sldChg>
      <pc:sldChg chg="del">
        <pc:chgData name="George Huang" userId="7522906efeb502a4" providerId="LiveId" clId="{2AB9DD8E-99D1-476C-8BAC-BBFE20A60294}" dt="2023-06-18T15:18:50.111" v="11" actId="47"/>
        <pc:sldMkLst>
          <pc:docMk/>
          <pc:sldMk cId="1281585962" sldId="1684"/>
        </pc:sldMkLst>
      </pc:sldChg>
      <pc:sldChg chg="del">
        <pc:chgData name="George Huang" userId="7522906efeb502a4" providerId="LiveId" clId="{2AB9DD8E-99D1-476C-8BAC-BBFE20A60294}" dt="2023-06-18T15:18:50.111" v="11" actId="47"/>
        <pc:sldMkLst>
          <pc:docMk/>
          <pc:sldMk cId="1461266630" sldId="1686"/>
        </pc:sldMkLst>
      </pc:sldChg>
      <pc:sldChg chg="del">
        <pc:chgData name="George Huang" userId="7522906efeb502a4" providerId="LiveId" clId="{2AB9DD8E-99D1-476C-8BAC-BBFE20A60294}" dt="2023-06-18T15:18:50.111" v="11" actId="47"/>
        <pc:sldMkLst>
          <pc:docMk/>
          <pc:sldMk cId="1699079930" sldId="1688"/>
        </pc:sldMkLst>
      </pc:sldChg>
      <pc:sldChg chg="del">
        <pc:chgData name="George Huang" userId="7522906efeb502a4" providerId="LiveId" clId="{2AB9DD8E-99D1-476C-8BAC-BBFE20A60294}" dt="2023-06-18T15:18:50.111" v="11" actId="47"/>
        <pc:sldMkLst>
          <pc:docMk/>
          <pc:sldMk cId="692674155" sldId="1690"/>
        </pc:sldMkLst>
      </pc:sldChg>
      <pc:sldChg chg="del">
        <pc:chgData name="George Huang" userId="7522906efeb502a4" providerId="LiveId" clId="{2AB9DD8E-99D1-476C-8BAC-BBFE20A60294}" dt="2023-06-18T15:18:50.111" v="11" actId="47"/>
        <pc:sldMkLst>
          <pc:docMk/>
          <pc:sldMk cId="2429773822" sldId="1692"/>
        </pc:sldMkLst>
      </pc:sldChg>
      <pc:sldChg chg="del">
        <pc:chgData name="George Huang" userId="7522906efeb502a4" providerId="LiveId" clId="{2AB9DD8E-99D1-476C-8BAC-BBFE20A60294}" dt="2023-06-18T15:18:50.111" v="11" actId="47"/>
        <pc:sldMkLst>
          <pc:docMk/>
          <pc:sldMk cId="3482758785" sldId="1694"/>
        </pc:sldMkLst>
      </pc:sldChg>
      <pc:sldChg chg="del">
        <pc:chgData name="George Huang" userId="7522906efeb502a4" providerId="LiveId" clId="{2AB9DD8E-99D1-476C-8BAC-BBFE20A60294}" dt="2023-06-18T15:18:50.111" v="11" actId="47"/>
        <pc:sldMkLst>
          <pc:docMk/>
          <pc:sldMk cId="1979748908" sldId="1696"/>
        </pc:sldMkLst>
      </pc:sldChg>
      <pc:sldChg chg="del">
        <pc:chgData name="George Huang" userId="7522906efeb502a4" providerId="LiveId" clId="{2AB9DD8E-99D1-476C-8BAC-BBFE20A60294}" dt="2023-06-18T15:18:50.111" v="11" actId="47"/>
        <pc:sldMkLst>
          <pc:docMk/>
          <pc:sldMk cId="331596749" sldId="1698"/>
        </pc:sldMkLst>
      </pc:sldChg>
      <pc:sldChg chg="del">
        <pc:chgData name="George Huang" userId="7522906efeb502a4" providerId="LiveId" clId="{2AB9DD8E-99D1-476C-8BAC-BBFE20A60294}" dt="2023-06-18T15:18:50.111" v="11" actId="47"/>
        <pc:sldMkLst>
          <pc:docMk/>
          <pc:sldMk cId="717927671" sldId="1700"/>
        </pc:sldMkLst>
      </pc:sldChg>
      <pc:sldChg chg="del">
        <pc:chgData name="George Huang" userId="7522906efeb502a4" providerId="LiveId" clId="{2AB9DD8E-99D1-476C-8BAC-BBFE20A60294}" dt="2023-06-18T15:18:50.111" v="11" actId="47"/>
        <pc:sldMkLst>
          <pc:docMk/>
          <pc:sldMk cId="2429732434" sldId="1702"/>
        </pc:sldMkLst>
      </pc:sldChg>
      <pc:sldChg chg="del">
        <pc:chgData name="George Huang" userId="7522906efeb502a4" providerId="LiveId" clId="{2AB9DD8E-99D1-476C-8BAC-BBFE20A60294}" dt="2023-06-18T15:18:50.111" v="11" actId="47"/>
        <pc:sldMkLst>
          <pc:docMk/>
          <pc:sldMk cId="803197654" sldId="1704"/>
        </pc:sldMkLst>
      </pc:sldChg>
      <pc:sldChg chg="del">
        <pc:chgData name="George Huang" userId="7522906efeb502a4" providerId="LiveId" clId="{2AB9DD8E-99D1-476C-8BAC-BBFE20A60294}" dt="2023-06-18T15:18:50.111" v="11" actId="47"/>
        <pc:sldMkLst>
          <pc:docMk/>
          <pc:sldMk cId="1059023544" sldId="1706"/>
        </pc:sldMkLst>
      </pc:sldChg>
      <pc:sldChg chg="del">
        <pc:chgData name="George Huang" userId="7522906efeb502a4" providerId="LiveId" clId="{2AB9DD8E-99D1-476C-8BAC-BBFE20A60294}" dt="2023-06-18T15:18:50.111" v="11" actId="47"/>
        <pc:sldMkLst>
          <pc:docMk/>
          <pc:sldMk cId="829768181" sldId="1708"/>
        </pc:sldMkLst>
      </pc:sldChg>
      <pc:sldChg chg="del">
        <pc:chgData name="George Huang" userId="7522906efeb502a4" providerId="LiveId" clId="{2AB9DD8E-99D1-476C-8BAC-BBFE20A60294}" dt="2023-06-18T15:18:50.111" v="11" actId="47"/>
        <pc:sldMkLst>
          <pc:docMk/>
          <pc:sldMk cId="1070255950" sldId="1710"/>
        </pc:sldMkLst>
      </pc:sldChg>
      <pc:sldChg chg="del">
        <pc:chgData name="George Huang" userId="7522906efeb502a4" providerId="LiveId" clId="{2AB9DD8E-99D1-476C-8BAC-BBFE20A60294}" dt="2023-06-18T15:19:17.101" v="12" actId="47"/>
        <pc:sldMkLst>
          <pc:docMk/>
          <pc:sldMk cId="3650462781" sldId="1712"/>
        </pc:sldMkLst>
      </pc:sldChg>
      <pc:sldChg chg="del">
        <pc:chgData name="George Huang" userId="7522906efeb502a4" providerId="LiveId" clId="{2AB9DD8E-99D1-476C-8BAC-BBFE20A60294}" dt="2023-06-18T15:19:17.101" v="12" actId="47"/>
        <pc:sldMkLst>
          <pc:docMk/>
          <pc:sldMk cId="661416862" sldId="1714"/>
        </pc:sldMkLst>
      </pc:sldChg>
      <pc:sldChg chg="del">
        <pc:chgData name="George Huang" userId="7522906efeb502a4" providerId="LiveId" clId="{2AB9DD8E-99D1-476C-8BAC-BBFE20A60294}" dt="2023-06-18T15:19:17.101" v="12" actId="47"/>
        <pc:sldMkLst>
          <pc:docMk/>
          <pc:sldMk cId="1182149909" sldId="1716"/>
        </pc:sldMkLst>
      </pc:sldChg>
      <pc:sldChg chg="del">
        <pc:chgData name="George Huang" userId="7522906efeb502a4" providerId="LiveId" clId="{2AB9DD8E-99D1-476C-8BAC-BBFE20A60294}" dt="2023-06-18T15:19:17.101" v="12" actId="47"/>
        <pc:sldMkLst>
          <pc:docMk/>
          <pc:sldMk cId="2493403705" sldId="1718"/>
        </pc:sldMkLst>
      </pc:sldChg>
      <pc:sldChg chg="del">
        <pc:chgData name="George Huang" userId="7522906efeb502a4" providerId="LiveId" clId="{2AB9DD8E-99D1-476C-8BAC-BBFE20A60294}" dt="2023-06-18T15:19:17.101" v="12" actId="47"/>
        <pc:sldMkLst>
          <pc:docMk/>
          <pc:sldMk cId="3126081897" sldId="1720"/>
        </pc:sldMkLst>
      </pc:sldChg>
      <pc:sldChg chg="del">
        <pc:chgData name="George Huang" userId="7522906efeb502a4" providerId="LiveId" clId="{2AB9DD8E-99D1-476C-8BAC-BBFE20A60294}" dt="2023-06-18T15:19:17.101" v="12" actId="47"/>
        <pc:sldMkLst>
          <pc:docMk/>
          <pc:sldMk cId="572621474" sldId="1722"/>
        </pc:sldMkLst>
      </pc:sldChg>
      <pc:sldChg chg="del">
        <pc:chgData name="George Huang" userId="7522906efeb502a4" providerId="LiveId" clId="{2AB9DD8E-99D1-476C-8BAC-BBFE20A60294}" dt="2023-06-18T15:19:17.101" v="12" actId="47"/>
        <pc:sldMkLst>
          <pc:docMk/>
          <pc:sldMk cId="3189806606" sldId="1724"/>
        </pc:sldMkLst>
      </pc:sldChg>
      <pc:sldChg chg="del">
        <pc:chgData name="George Huang" userId="7522906efeb502a4" providerId="LiveId" clId="{2AB9DD8E-99D1-476C-8BAC-BBFE20A60294}" dt="2023-06-18T15:19:17.101" v="12" actId="47"/>
        <pc:sldMkLst>
          <pc:docMk/>
          <pc:sldMk cId="4159801491" sldId="1726"/>
        </pc:sldMkLst>
      </pc:sldChg>
      <pc:sldChg chg="del">
        <pc:chgData name="George Huang" userId="7522906efeb502a4" providerId="LiveId" clId="{2AB9DD8E-99D1-476C-8BAC-BBFE20A60294}" dt="2023-06-18T15:19:17.101" v="12" actId="47"/>
        <pc:sldMkLst>
          <pc:docMk/>
          <pc:sldMk cId="499384053" sldId="1728"/>
        </pc:sldMkLst>
      </pc:sldChg>
      <pc:sldChg chg="del">
        <pc:chgData name="George Huang" userId="7522906efeb502a4" providerId="LiveId" clId="{2AB9DD8E-99D1-476C-8BAC-BBFE20A60294}" dt="2023-06-18T15:19:17.101" v="12" actId="47"/>
        <pc:sldMkLst>
          <pc:docMk/>
          <pc:sldMk cId="1336568104" sldId="1730"/>
        </pc:sldMkLst>
      </pc:sldChg>
      <pc:sldChg chg="del">
        <pc:chgData name="George Huang" userId="7522906efeb502a4" providerId="LiveId" clId="{2AB9DD8E-99D1-476C-8BAC-BBFE20A60294}" dt="2023-06-18T15:19:17.101" v="12" actId="47"/>
        <pc:sldMkLst>
          <pc:docMk/>
          <pc:sldMk cId="4270598821" sldId="1732"/>
        </pc:sldMkLst>
      </pc:sldChg>
      <pc:sldChg chg="del">
        <pc:chgData name="George Huang" userId="7522906efeb502a4" providerId="LiveId" clId="{2AB9DD8E-99D1-476C-8BAC-BBFE20A60294}" dt="2023-06-18T15:19:17.101" v="12" actId="47"/>
        <pc:sldMkLst>
          <pc:docMk/>
          <pc:sldMk cId="442673305" sldId="1734"/>
        </pc:sldMkLst>
      </pc:sldChg>
      <pc:sldChg chg="del">
        <pc:chgData name="George Huang" userId="7522906efeb502a4" providerId="LiveId" clId="{2AB9DD8E-99D1-476C-8BAC-BBFE20A60294}" dt="2023-06-18T15:19:17.101" v="12" actId="47"/>
        <pc:sldMkLst>
          <pc:docMk/>
          <pc:sldMk cId="4144098167" sldId="1736"/>
        </pc:sldMkLst>
      </pc:sldChg>
      <pc:sldChg chg="del">
        <pc:chgData name="George Huang" userId="7522906efeb502a4" providerId="LiveId" clId="{2AB9DD8E-99D1-476C-8BAC-BBFE20A60294}" dt="2023-06-18T15:19:17.101" v="12" actId="47"/>
        <pc:sldMkLst>
          <pc:docMk/>
          <pc:sldMk cId="1124532379" sldId="1738"/>
        </pc:sldMkLst>
      </pc:sldChg>
      <pc:sldChg chg="del">
        <pc:chgData name="George Huang" userId="7522906efeb502a4" providerId="LiveId" clId="{2AB9DD8E-99D1-476C-8BAC-BBFE20A60294}" dt="2023-06-18T15:19:17.101" v="12" actId="47"/>
        <pc:sldMkLst>
          <pc:docMk/>
          <pc:sldMk cId="3677895866" sldId="1740"/>
        </pc:sldMkLst>
      </pc:sldChg>
      <pc:sldChg chg="del">
        <pc:chgData name="George Huang" userId="7522906efeb502a4" providerId="LiveId" clId="{2AB9DD8E-99D1-476C-8BAC-BBFE20A60294}" dt="2023-06-18T15:19:17.101" v="12" actId="47"/>
        <pc:sldMkLst>
          <pc:docMk/>
          <pc:sldMk cId="2333780268" sldId="1742"/>
        </pc:sldMkLst>
      </pc:sldChg>
      <pc:sldChg chg="del">
        <pc:chgData name="George Huang" userId="7522906efeb502a4" providerId="LiveId" clId="{2AB9DD8E-99D1-476C-8BAC-BBFE20A60294}" dt="2023-06-18T15:19:17.101" v="12" actId="47"/>
        <pc:sldMkLst>
          <pc:docMk/>
          <pc:sldMk cId="199028935" sldId="1744"/>
        </pc:sldMkLst>
      </pc:sldChg>
      <pc:sldChg chg="del">
        <pc:chgData name="George Huang" userId="7522906efeb502a4" providerId="LiveId" clId="{2AB9DD8E-99D1-476C-8BAC-BBFE20A60294}" dt="2023-06-18T15:19:17.101" v="12" actId="47"/>
        <pc:sldMkLst>
          <pc:docMk/>
          <pc:sldMk cId="2925447422" sldId="1746"/>
        </pc:sldMkLst>
      </pc:sldChg>
      <pc:sldChg chg="del">
        <pc:chgData name="George Huang" userId="7522906efeb502a4" providerId="LiveId" clId="{2AB9DD8E-99D1-476C-8BAC-BBFE20A60294}" dt="2023-06-18T15:19:33.258" v="13" actId="47"/>
        <pc:sldMkLst>
          <pc:docMk/>
          <pc:sldMk cId="653548408" sldId="1748"/>
        </pc:sldMkLst>
      </pc:sldChg>
      <pc:sldChg chg="del">
        <pc:chgData name="George Huang" userId="7522906efeb502a4" providerId="LiveId" clId="{2AB9DD8E-99D1-476C-8BAC-BBFE20A60294}" dt="2023-06-18T15:19:33.258" v="13" actId="47"/>
        <pc:sldMkLst>
          <pc:docMk/>
          <pc:sldMk cId="2141691022" sldId="1750"/>
        </pc:sldMkLst>
      </pc:sldChg>
      <pc:sldChg chg="del">
        <pc:chgData name="George Huang" userId="7522906efeb502a4" providerId="LiveId" clId="{2AB9DD8E-99D1-476C-8BAC-BBFE20A60294}" dt="2023-06-18T15:19:33.258" v="13" actId="47"/>
        <pc:sldMkLst>
          <pc:docMk/>
          <pc:sldMk cId="3808959346" sldId="1752"/>
        </pc:sldMkLst>
      </pc:sldChg>
      <pc:sldChg chg="del">
        <pc:chgData name="George Huang" userId="7522906efeb502a4" providerId="LiveId" clId="{2AB9DD8E-99D1-476C-8BAC-BBFE20A60294}" dt="2023-06-18T15:19:33.258" v="13" actId="47"/>
        <pc:sldMkLst>
          <pc:docMk/>
          <pc:sldMk cId="3236407089" sldId="1755"/>
        </pc:sldMkLst>
      </pc:sldChg>
      <pc:sldChg chg="del">
        <pc:chgData name="George Huang" userId="7522906efeb502a4" providerId="LiveId" clId="{2AB9DD8E-99D1-476C-8BAC-BBFE20A60294}" dt="2023-06-18T15:19:33.258" v="13" actId="47"/>
        <pc:sldMkLst>
          <pc:docMk/>
          <pc:sldMk cId="2613503090" sldId="1757"/>
        </pc:sldMkLst>
      </pc:sldChg>
      <pc:sldChg chg="del">
        <pc:chgData name="George Huang" userId="7522906efeb502a4" providerId="LiveId" clId="{2AB9DD8E-99D1-476C-8BAC-BBFE20A60294}" dt="2023-06-18T15:19:33.258" v="13" actId="47"/>
        <pc:sldMkLst>
          <pc:docMk/>
          <pc:sldMk cId="3301190951" sldId="1759"/>
        </pc:sldMkLst>
      </pc:sldChg>
      <pc:sldChg chg="del">
        <pc:chgData name="George Huang" userId="7522906efeb502a4" providerId="LiveId" clId="{2AB9DD8E-99D1-476C-8BAC-BBFE20A60294}" dt="2023-06-18T15:19:33.258" v="13" actId="47"/>
        <pc:sldMkLst>
          <pc:docMk/>
          <pc:sldMk cId="3688040754" sldId="1761"/>
        </pc:sldMkLst>
      </pc:sldChg>
      <pc:sldChg chg="del">
        <pc:chgData name="George Huang" userId="7522906efeb502a4" providerId="LiveId" clId="{2AB9DD8E-99D1-476C-8BAC-BBFE20A60294}" dt="2023-06-18T15:19:33.258" v="13" actId="47"/>
        <pc:sldMkLst>
          <pc:docMk/>
          <pc:sldMk cId="924527971" sldId="1763"/>
        </pc:sldMkLst>
      </pc:sldChg>
      <pc:sldChg chg="del">
        <pc:chgData name="George Huang" userId="7522906efeb502a4" providerId="LiveId" clId="{2AB9DD8E-99D1-476C-8BAC-BBFE20A60294}" dt="2023-06-18T15:19:33.258" v="13" actId="47"/>
        <pc:sldMkLst>
          <pc:docMk/>
          <pc:sldMk cId="3986627590" sldId="1765"/>
        </pc:sldMkLst>
      </pc:sldChg>
      <pc:sldChg chg="del">
        <pc:chgData name="George Huang" userId="7522906efeb502a4" providerId="LiveId" clId="{2AB9DD8E-99D1-476C-8BAC-BBFE20A60294}" dt="2023-06-18T15:19:33.258" v="13" actId="47"/>
        <pc:sldMkLst>
          <pc:docMk/>
          <pc:sldMk cId="3142501339" sldId="1767"/>
        </pc:sldMkLst>
      </pc:sldChg>
      <pc:sldChg chg="del">
        <pc:chgData name="George Huang" userId="7522906efeb502a4" providerId="LiveId" clId="{2AB9DD8E-99D1-476C-8BAC-BBFE20A60294}" dt="2023-06-18T15:19:33.258" v="13" actId="47"/>
        <pc:sldMkLst>
          <pc:docMk/>
          <pc:sldMk cId="2910309264" sldId="1769"/>
        </pc:sldMkLst>
      </pc:sldChg>
      <pc:sldChg chg="add del">
        <pc:chgData name="George Huang" userId="7522906efeb502a4" providerId="LiveId" clId="{2AB9DD8E-99D1-476C-8BAC-BBFE20A60294}" dt="2023-06-18T15:16:59.040" v="7" actId="47"/>
        <pc:sldMkLst>
          <pc:docMk/>
          <pc:sldMk cId="2794596128" sldId="1845"/>
        </pc:sldMkLst>
      </pc:sldChg>
      <pc:sldChg chg="add del">
        <pc:chgData name="George Huang" userId="7522906efeb502a4" providerId="LiveId" clId="{2AB9DD8E-99D1-476C-8BAC-BBFE20A60294}" dt="2023-06-18T15:17:20.432" v="8" actId="47"/>
        <pc:sldMkLst>
          <pc:docMk/>
          <pc:sldMk cId="1679896929" sldId="1847"/>
        </pc:sldMkLst>
      </pc:sldChg>
      <pc:sldChg chg="del">
        <pc:chgData name="George Huang" userId="7522906efeb502a4" providerId="LiveId" clId="{2AB9DD8E-99D1-476C-8BAC-BBFE20A60294}" dt="2023-06-18T15:17:20.432" v="8" actId="47"/>
        <pc:sldMkLst>
          <pc:docMk/>
          <pc:sldMk cId="2241831049" sldId="1849"/>
        </pc:sldMkLst>
      </pc:sldChg>
      <pc:sldChg chg="del">
        <pc:chgData name="George Huang" userId="7522906efeb502a4" providerId="LiveId" clId="{2AB9DD8E-99D1-476C-8BAC-BBFE20A60294}" dt="2023-06-18T15:16:18.062" v="0" actId="47"/>
        <pc:sldMkLst>
          <pc:docMk/>
          <pc:sldMk cId="1536003273" sldId="1852"/>
        </pc:sldMkLst>
      </pc:sldChg>
      <pc:sldChg chg="del">
        <pc:chgData name="George Huang" userId="7522906efeb502a4" providerId="LiveId" clId="{2AB9DD8E-99D1-476C-8BAC-BBFE20A60294}" dt="2023-06-18T15:16:18.062" v="0" actId="47"/>
        <pc:sldMkLst>
          <pc:docMk/>
          <pc:sldMk cId="1706170289" sldId="1853"/>
        </pc:sldMkLst>
      </pc:sldChg>
      <pc:sldChg chg="del">
        <pc:chgData name="George Huang" userId="7522906efeb502a4" providerId="LiveId" clId="{2AB9DD8E-99D1-476C-8BAC-BBFE20A60294}" dt="2023-06-18T15:17:49.900" v="9" actId="47"/>
        <pc:sldMkLst>
          <pc:docMk/>
          <pc:sldMk cId="4185439554" sldId="1854"/>
        </pc:sldMkLst>
      </pc:sldChg>
      <pc:sldChg chg="del">
        <pc:chgData name="George Huang" userId="7522906efeb502a4" providerId="LiveId" clId="{2AB9DD8E-99D1-476C-8BAC-BBFE20A60294}" dt="2023-06-18T15:18:23.308" v="10" actId="47"/>
        <pc:sldMkLst>
          <pc:docMk/>
          <pc:sldMk cId="1717114635" sldId="1855"/>
        </pc:sldMkLst>
      </pc:sldChg>
      <pc:sldChg chg="del">
        <pc:chgData name="George Huang" userId="7522906efeb502a4" providerId="LiveId" clId="{2AB9DD8E-99D1-476C-8BAC-BBFE20A60294}" dt="2023-06-18T15:18:50.111" v="11" actId="47"/>
        <pc:sldMkLst>
          <pc:docMk/>
          <pc:sldMk cId="1682942662" sldId="1856"/>
        </pc:sldMkLst>
      </pc:sldChg>
      <pc:sldChg chg="del">
        <pc:chgData name="George Huang" userId="7522906efeb502a4" providerId="LiveId" clId="{2AB9DD8E-99D1-476C-8BAC-BBFE20A60294}" dt="2023-06-18T15:16:18.062" v="0" actId="47"/>
        <pc:sldMkLst>
          <pc:docMk/>
          <pc:sldMk cId="4284231443" sldId="1858"/>
        </pc:sldMkLst>
      </pc:sldChg>
      <pc:sldChg chg="del">
        <pc:chgData name="George Huang" userId="7522906efeb502a4" providerId="LiveId" clId="{2AB9DD8E-99D1-476C-8BAC-BBFE20A60294}" dt="2023-06-18T15:18:23.308" v="10" actId="47"/>
        <pc:sldMkLst>
          <pc:docMk/>
          <pc:sldMk cId="584667119" sldId="1859"/>
        </pc:sldMkLst>
      </pc:sldChg>
      <pc:sldChg chg="del">
        <pc:chgData name="George Huang" userId="7522906efeb502a4" providerId="LiveId" clId="{2AB9DD8E-99D1-476C-8BAC-BBFE20A60294}" dt="2023-06-18T15:18:23.308" v="10" actId="47"/>
        <pc:sldMkLst>
          <pc:docMk/>
          <pc:sldMk cId="3282789046" sldId="1860"/>
        </pc:sldMkLst>
      </pc:sldChg>
      <pc:sldChg chg="add">
        <pc:chgData name="George Huang" userId="7522906efeb502a4" providerId="LiveId" clId="{2AB9DD8E-99D1-476C-8BAC-BBFE20A60294}" dt="2023-06-18T15:16:35.773" v="3"/>
        <pc:sldMkLst>
          <pc:docMk/>
          <pc:sldMk cId="940471199" sldId="186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1804"/>
          </a:xfrm>
          <a:prstGeom prst="rect">
            <a:avLst/>
          </a:prstGeom>
        </p:spPr>
        <p:txBody>
          <a:bodyPr vert="horz" lIns="93177" tIns="46589" rIns="93177" bIns="46589" rtlCol="0"/>
          <a:lstStyle>
            <a:lvl1pPr algn="r">
              <a:defRPr sz="1200"/>
            </a:lvl1pPr>
          </a:lstStyle>
          <a:p>
            <a:fld id="{F099F543-7EE5-4915-B05A-6EDD530319A8}" type="datetimeFigureOut">
              <a:rPr lang="en-US" smtClean="0"/>
              <a:pPr/>
              <a:t>6/18/2023</a:t>
            </a:fld>
            <a:endParaRPr lang="en-US" dirty="0"/>
          </a:p>
        </p:txBody>
      </p:sp>
      <p:sp>
        <p:nvSpPr>
          <p:cNvPr id="4" name="Footer Placeholder 3"/>
          <p:cNvSpPr>
            <a:spLocks noGrp="1"/>
          </p:cNvSpPr>
          <p:nvPr>
            <p:ph type="ftr" sz="quarter" idx="2"/>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7" tIns="46589" rIns="93177" bIns="46589" rtlCol="0" anchor="b"/>
          <a:lstStyle>
            <a:lvl1pPr algn="r">
              <a:defRPr sz="1200"/>
            </a:lvl1pPr>
          </a:lstStyle>
          <a:p>
            <a:fld id="{4C1A232A-121C-4D83-911A-B106C89C4198}" type="slidenum">
              <a:rPr lang="en-US" smtClean="0"/>
              <a:pPr/>
              <a:t>‹#›</a:t>
            </a:fld>
            <a:endParaRPr lang="en-US" dirty="0"/>
          </a:p>
        </p:txBody>
      </p:sp>
    </p:spTree>
    <p:extLst>
      <p:ext uri="{BB962C8B-B14F-4D97-AF65-F5344CB8AC3E}">
        <p14:creationId xmlns:p14="http://schemas.microsoft.com/office/powerpoint/2010/main" val="3669824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p:cNvSpPr>
          <p:nvPr>
            <p:ph type="hdr" sz="quarter"/>
          </p:nvPr>
        </p:nvSpPr>
        <p:spPr bwMode="auto">
          <a:xfrm>
            <a:off x="0" y="0"/>
            <a:ext cx="3037840" cy="461804"/>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kumimoji="0" sz="1200">
                <a:latin typeface="Calibri" pitchFamily="34" charset="0"/>
              </a:defRPr>
            </a:lvl1pPr>
          </a:lstStyle>
          <a:p>
            <a:pPr>
              <a:defRPr/>
            </a:pPr>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wrap="square" lIns="93177" tIns="46589" rIns="93177" bIns="46589" numCol="1" anchor="t" anchorCtr="0" compatLnSpc="1">
            <a:prstTxWarp prst="textNoShape">
              <a:avLst/>
            </a:prstTxWarp>
          </a:bodyPr>
          <a:lstStyle>
            <a:lvl1pPr algn="r">
              <a:defRPr kumimoji="0" sz="1200">
                <a:latin typeface="Calibri" pitchFamily="34" charset="0"/>
              </a:defRPr>
            </a:lvl1pPr>
          </a:lstStyle>
          <a:p>
            <a:pPr>
              <a:defRPr/>
            </a:pPr>
            <a:fld id="{DDD67BDC-E97A-45A8-B1EC-E794CCC79DEF}" type="datetimeFigureOut">
              <a:rPr lang="en-US"/>
              <a:pPr>
                <a:defRPr/>
              </a:pPr>
              <a:t>6/18/2023</a:t>
            </a:fld>
            <a:endParaRPr lang="en-US" dirty="0"/>
          </a:p>
        </p:txBody>
      </p:sp>
      <p:sp>
        <p:nvSpPr>
          <p:cNvPr id="10244" name="Rectangle 3"/>
          <p:cNvSpPr>
            <a:spLocks noGrp="1" noRot="1" noChangeAspect="1"/>
          </p:cNvSpPr>
          <p:nvPr>
            <p:ph type="sldImg" idx="2"/>
          </p:nvPr>
        </p:nvSpPr>
        <p:spPr bwMode="auto">
          <a:xfrm>
            <a:off x="1195388" y="692150"/>
            <a:ext cx="4619625" cy="346392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a:spLocks noGrp="1"/>
          </p:cNvSpPr>
          <p:nvPr>
            <p:ph type="body" sz="quarter" idx="3"/>
          </p:nvPr>
        </p:nvSpPr>
        <p:spPr>
          <a:xfrm>
            <a:off x="701040" y="4387136"/>
            <a:ext cx="5608320" cy="4156234"/>
          </a:xfrm>
          <a:prstGeom prst="rect">
            <a:avLst/>
          </a:prstGeom>
        </p:spPr>
        <p:txBody>
          <a:bodyPr vert="horz" wrap="square" lIns="93177" tIns="46589" rIns="93177" bIns="4658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5"/>
          <p:cNvSpPr>
            <a:spLocks noGrp="1"/>
          </p:cNvSpPr>
          <p:nvPr>
            <p:ph type="ftr" sz="quarter" idx="4"/>
          </p:nvPr>
        </p:nvSpPr>
        <p:spPr bwMode="auto">
          <a:xfrm>
            <a:off x="0" y="8772669"/>
            <a:ext cx="3037840" cy="461804"/>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kumimoji="0" sz="1200">
                <a:latin typeface="Calibri" pitchFamily="34" charset="0"/>
              </a:defRPr>
            </a:lvl1pPr>
          </a:lstStyle>
          <a:p>
            <a:pPr>
              <a:defRPr/>
            </a:pPr>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wrap="square" lIns="93177" tIns="46589" rIns="93177" bIns="46589" numCol="1" anchor="b" anchorCtr="0" compatLnSpc="1">
            <a:prstTxWarp prst="textNoShape">
              <a:avLst/>
            </a:prstTxWarp>
          </a:bodyPr>
          <a:lstStyle>
            <a:lvl1pPr algn="r">
              <a:defRPr kumimoji="0" sz="1200">
                <a:latin typeface="Calibri" pitchFamily="34" charset="0"/>
              </a:defRPr>
            </a:lvl1pPr>
          </a:lstStyle>
          <a:p>
            <a:pPr>
              <a:defRPr/>
            </a:pPr>
            <a:fld id="{D464CE9B-B233-457B-8491-F7BCBC04C59D}" type="slidenum">
              <a:rPr lang="en-US"/>
              <a:pPr>
                <a:defRPr/>
              </a:pPr>
              <a:t>‹#›</a:t>
            </a:fld>
            <a:endParaRPr lang="en-US" dirty="0"/>
          </a:p>
        </p:txBody>
      </p:sp>
    </p:spTree>
    <p:extLst>
      <p:ext uri="{BB962C8B-B14F-4D97-AF65-F5344CB8AC3E}">
        <p14:creationId xmlns:p14="http://schemas.microsoft.com/office/powerpoint/2010/main" val="20804405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a:t>
            </a:fld>
            <a:endParaRPr lang="en-US" dirty="0"/>
          </a:p>
        </p:txBody>
      </p:sp>
    </p:spTree>
    <p:extLst>
      <p:ext uri="{BB962C8B-B14F-4D97-AF65-F5344CB8AC3E}">
        <p14:creationId xmlns:p14="http://schemas.microsoft.com/office/powerpoint/2010/main" val="37534620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a:t>
            </a:fld>
            <a:endParaRPr lang="en-US" dirty="0"/>
          </a:p>
        </p:txBody>
      </p:sp>
    </p:spTree>
    <p:extLst>
      <p:ext uri="{BB962C8B-B14F-4D97-AF65-F5344CB8AC3E}">
        <p14:creationId xmlns:p14="http://schemas.microsoft.com/office/powerpoint/2010/main" val="71554189"/>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105</a:t>
            </a:fld>
            <a:endParaRPr lang="en-US" dirty="0"/>
          </a:p>
        </p:txBody>
      </p:sp>
    </p:spTree>
    <p:extLst>
      <p:ext uri="{BB962C8B-B14F-4D97-AF65-F5344CB8AC3E}">
        <p14:creationId xmlns:p14="http://schemas.microsoft.com/office/powerpoint/2010/main" val="3030075593"/>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106</a:t>
            </a:fld>
            <a:endParaRPr lang="en-US" dirty="0"/>
          </a:p>
        </p:txBody>
      </p:sp>
    </p:spTree>
    <p:extLst>
      <p:ext uri="{BB962C8B-B14F-4D97-AF65-F5344CB8AC3E}">
        <p14:creationId xmlns:p14="http://schemas.microsoft.com/office/powerpoint/2010/main" val="1090072068"/>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107</a:t>
            </a:fld>
            <a:endParaRPr lang="en-US" dirty="0"/>
          </a:p>
        </p:txBody>
      </p:sp>
    </p:spTree>
    <p:extLst>
      <p:ext uri="{BB962C8B-B14F-4D97-AF65-F5344CB8AC3E}">
        <p14:creationId xmlns:p14="http://schemas.microsoft.com/office/powerpoint/2010/main" val="3542334341"/>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108</a:t>
            </a:fld>
            <a:endParaRPr lang="en-US" dirty="0"/>
          </a:p>
        </p:txBody>
      </p:sp>
    </p:spTree>
    <p:extLst>
      <p:ext uri="{BB962C8B-B14F-4D97-AF65-F5344CB8AC3E}">
        <p14:creationId xmlns:p14="http://schemas.microsoft.com/office/powerpoint/2010/main" val="3714275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a:t>
            </a:fld>
            <a:endParaRPr lang="en-US" dirty="0"/>
          </a:p>
        </p:txBody>
      </p:sp>
    </p:spTree>
    <p:extLst>
      <p:ext uri="{BB962C8B-B14F-4D97-AF65-F5344CB8AC3E}">
        <p14:creationId xmlns:p14="http://schemas.microsoft.com/office/powerpoint/2010/main" val="4130169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15</a:t>
            </a:fld>
            <a:endParaRPr lang="en-US" dirty="0"/>
          </a:p>
        </p:txBody>
      </p:sp>
    </p:spTree>
    <p:extLst>
      <p:ext uri="{BB962C8B-B14F-4D97-AF65-F5344CB8AC3E}">
        <p14:creationId xmlns:p14="http://schemas.microsoft.com/office/powerpoint/2010/main" val="31542554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16</a:t>
            </a:fld>
            <a:endParaRPr lang="en-US" dirty="0"/>
          </a:p>
        </p:txBody>
      </p:sp>
    </p:spTree>
    <p:extLst>
      <p:ext uri="{BB962C8B-B14F-4D97-AF65-F5344CB8AC3E}">
        <p14:creationId xmlns:p14="http://schemas.microsoft.com/office/powerpoint/2010/main" val="29965450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17</a:t>
            </a:fld>
            <a:endParaRPr lang="en-US" dirty="0"/>
          </a:p>
        </p:txBody>
      </p:sp>
    </p:spTree>
    <p:extLst>
      <p:ext uri="{BB962C8B-B14F-4D97-AF65-F5344CB8AC3E}">
        <p14:creationId xmlns:p14="http://schemas.microsoft.com/office/powerpoint/2010/main" val="4137145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18</a:t>
            </a:fld>
            <a:endParaRPr lang="en-US" dirty="0"/>
          </a:p>
        </p:txBody>
      </p:sp>
    </p:spTree>
    <p:extLst>
      <p:ext uri="{BB962C8B-B14F-4D97-AF65-F5344CB8AC3E}">
        <p14:creationId xmlns:p14="http://schemas.microsoft.com/office/powerpoint/2010/main" val="38516502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19</a:t>
            </a:fld>
            <a:endParaRPr lang="en-US" dirty="0"/>
          </a:p>
        </p:txBody>
      </p:sp>
    </p:spTree>
    <p:extLst>
      <p:ext uri="{BB962C8B-B14F-4D97-AF65-F5344CB8AC3E}">
        <p14:creationId xmlns:p14="http://schemas.microsoft.com/office/powerpoint/2010/main" val="7464195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20</a:t>
            </a:fld>
            <a:endParaRPr lang="en-US" dirty="0"/>
          </a:p>
        </p:txBody>
      </p:sp>
    </p:spTree>
    <p:extLst>
      <p:ext uri="{BB962C8B-B14F-4D97-AF65-F5344CB8AC3E}">
        <p14:creationId xmlns:p14="http://schemas.microsoft.com/office/powerpoint/2010/main" val="37593636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21</a:t>
            </a:fld>
            <a:endParaRPr lang="en-US" dirty="0"/>
          </a:p>
        </p:txBody>
      </p:sp>
    </p:spTree>
    <p:extLst>
      <p:ext uri="{BB962C8B-B14F-4D97-AF65-F5344CB8AC3E}">
        <p14:creationId xmlns:p14="http://schemas.microsoft.com/office/powerpoint/2010/main" val="7402819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22</a:t>
            </a:fld>
            <a:endParaRPr lang="en-US" dirty="0"/>
          </a:p>
        </p:txBody>
      </p:sp>
    </p:spTree>
    <p:extLst>
      <p:ext uri="{BB962C8B-B14F-4D97-AF65-F5344CB8AC3E}">
        <p14:creationId xmlns:p14="http://schemas.microsoft.com/office/powerpoint/2010/main" val="2250402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a:t>
            </a:fld>
            <a:endParaRPr lang="en-US" dirty="0"/>
          </a:p>
        </p:txBody>
      </p:sp>
    </p:spTree>
    <p:extLst>
      <p:ext uri="{BB962C8B-B14F-4D97-AF65-F5344CB8AC3E}">
        <p14:creationId xmlns:p14="http://schemas.microsoft.com/office/powerpoint/2010/main" val="7754921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23</a:t>
            </a:fld>
            <a:endParaRPr lang="en-US" dirty="0"/>
          </a:p>
        </p:txBody>
      </p:sp>
    </p:spTree>
    <p:extLst>
      <p:ext uri="{BB962C8B-B14F-4D97-AF65-F5344CB8AC3E}">
        <p14:creationId xmlns:p14="http://schemas.microsoft.com/office/powerpoint/2010/main" val="21882818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24</a:t>
            </a:fld>
            <a:endParaRPr lang="en-US" dirty="0"/>
          </a:p>
        </p:txBody>
      </p:sp>
    </p:spTree>
    <p:extLst>
      <p:ext uri="{BB962C8B-B14F-4D97-AF65-F5344CB8AC3E}">
        <p14:creationId xmlns:p14="http://schemas.microsoft.com/office/powerpoint/2010/main" val="17352413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25</a:t>
            </a:fld>
            <a:endParaRPr lang="en-US" dirty="0"/>
          </a:p>
        </p:txBody>
      </p:sp>
    </p:spTree>
    <p:extLst>
      <p:ext uri="{BB962C8B-B14F-4D97-AF65-F5344CB8AC3E}">
        <p14:creationId xmlns:p14="http://schemas.microsoft.com/office/powerpoint/2010/main" val="13911374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26</a:t>
            </a:fld>
            <a:endParaRPr lang="en-US" dirty="0"/>
          </a:p>
        </p:txBody>
      </p:sp>
    </p:spTree>
    <p:extLst>
      <p:ext uri="{BB962C8B-B14F-4D97-AF65-F5344CB8AC3E}">
        <p14:creationId xmlns:p14="http://schemas.microsoft.com/office/powerpoint/2010/main" val="15163064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27</a:t>
            </a:fld>
            <a:endParaRPr lang="en-US" dirty="0"/>
          </a:p>
        </p:txBody>
      </p:sp>
    </p:spTree>
    <p:extLst>
      <p:ext uri="{BB962C8B-B14F-4D97-AF65-F5344CB8AC3E}">
        <p14:creationId xmlns:p14="http://schemas.microsoft.com/office/powerpoint/2010/main" val="31601236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28</a:t>
            </a:fld>
            <a:endParaRPr lang="en-US" dirty="0"/>
          </a:p>
        </p:txBody>
      </p:sp>
    </p:spTree>
    <p:extLst>
      <p:ext uri="{BB962C8B-B14F-4D97-AF65-F5344CB8AC3E}">
        <p14:creationId xmlns:p14="http://schemas.microsoft.com/office/powerpoint/2010/main" val="18287603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29</a:t>
            </a:fld>
            <a:endParaRPr lang="en-US" dirty="0"/>
          </a:p>
        </p:txBody>
      </p:sp>
    </p:spTree>
    <p:extLst>
      <p:ext uri="{BB962C8B-B14F-4D97-AF65-F5344CB8AC3E}">
        <p14:creationId xmlns:p14="http://schemas.microsoft.com/office/powerpoint/2010/main" val="6896676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30</a:t>
            </a:fld>
            <a:endParaRPr lang="en-US" dirty="0"/>
          </a:p>
        </p:txBody>
      </p:sp>
    </p:spTree>
    <p:extLst>
      <p:ext uri="{BB962C8B-B14F-4D97-AF65-F5344CB8AC3E}">
        <p14:creationId xmlns:p14="http://schemas.microsoft.com/office/powerpoint/2010/main" val="19335467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31</a:t>
            </a:fld>
            <a:endParaRPr lang="en-US" dirty="0"/>
          </a:p>
        </p:txBody>
      </p:sp>
    </p:spTree>
    <p:extLst>
      <p:ext uri="{BB962C8B-B14F-4D97-AF65-F5344CB8AC3E}">
        <p14:creationId xmlns:p14="http://schemas.microsoft.com/office/powerpoint/2010/main" val="21629070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32</a:t>
            </a:fld>
            <a:endParaRPr lang="en-US" dirty="0"/>
          </a:p>
        </p:txBody>
      </p:sp>
    </p:spTree>
    <p:extLst>
      <p:ext uri="{BB962C8B-B14F-4D97-AF65-F5344CB8AC3E}">
        <p14:creationId xmlns:p14="http://schemas.microsoft.com/office/powerpoint/2010/main" val="2470924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a:t>
            </a:fld>
            <a:endParaRPr lang="en-US" dirty="0"/>
          </a:p>
        </p:txBody>
      </p:sp>
    </p:spTree>
    <p:extLst>
      <p:ext uri="{BB962C8B-B14F-4D97-AF65-F5344CB8AC3E}">
        <p14:creationId xmlns:p14="http://schemas.microsoft.com/office/powerpoint/2010/main" val="3427442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33</a:t>
            </a:fld>
            <a:endParaRPr lang="en-US" dirty="0"/>
          </a:p>
        </p:txBody>
      </p:sp>
    </p:spTree>
    <p:extLst>
      <p:ext uri="{BB962C8B-B14F-4D97-AF65-F5344CB8AC3E}">
        <p14:creationId xmlns:p14="http://schemas.microsoft.com/office/powerpoint/2010/main" val="37886830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34</a:t>
            </a:fld>
            <a:endParaRPr lang="en-US" dirty="0"/>
          </a:p>
        </p:txBody>
      </p:sp>
    </p:spTree>
    <p:extLst>
      <p:ext uri="{BB962C8B-B14F-4D97-AF65-F5344CB8AC3E}">
        <p14:creationId xmlns:p14="http://schemas.microsoft.com/office/powerpoint/2010/main" val="38643514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35</a:t>
            </a:fld>
            <a:endParaRPr lang="en-US" dirty="0"/>
          </a:p>
        </p:txBody>
      </p:sp>
    </p:spTree>
    <p:extLst>
      <p:ext uri="{BB962C8B-B14F-4D97-AF65-F5344CB8AC3E}">
        <p14:creationId xmlns:p14="http://schemas.microsoft.com/office/powerpoint/2010/main" val="30127402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36</a:t>
            </a:fld>
            <a:endParaRPr lang="en-US" dirty="0"/>
          </a:p>
        </p:txBody>
      </p:sp>
    </p:spTree>
    <p:extLst>
      <p:ext uri="{BB962C8B-B14F-4D97-AF65-F5344CB8AC3E}">
        <p14:creationId xmlns:p14="http://schemas.microsoft.com/office/powerpoint/2010/main" val="10495999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37</a:t>
            </a:fld>
            <a:endParaRPr lang="en-US" dirty="0"/>
          </a:p>
        </p:txBody>
      </p:sp>
    </p:spTree>
    <p:extLst>
      <p:ext uri="{BB962C8B-B14F-4D97-AF65-F5344CB8AC3E}">
        <p14:creationId xmlns:p14="http://schemas.microsoft.com/office/powerpoint/2010/main" val="14091944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38</a:t>
            </a:fld>
            <a:endParaRPr lang="en-US" dirty="0"/>
          </a:p>
        </p:txBody>
      </p:sp>
    </p:spTree>
    <p:extLst>
      <p:ext uri="{BB962C8B-B14F-4D97-AF65-F5344CB8AC3E}">
        <p14:creationId xmlns:p14="http://schemas.microsoft.com/office/powerpoint/2010/main" val="14457886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39</a:t>
            </a:fld>
            <a:endParaRPr lang="en-US" dirty="0"/>
          </a:p>
        </p:txBody>
      </p:sp>
    </p:spTree>
    <p:extLst>
      <p:ext uri="{BB962C8B-B14F-4D97-AF65-F5344CB8AC3E}">
        <p14:creationId xmlns:p14="http://schemas.microsoft.com/office/powerpoint/2010/main" val="18559161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40</a:t>
            </a:fld>
            <a:endParaRPr lang="en-US" dirty="0"/>
          </a:p>
        </p:txBody>
      </p:sp>
    </p:spTree>
    <p:extLst>
      <p:ext uri="{BB962C8B-B14F-4D97-AF65-F5344CB8AC3E}">
        <p14:creationId xmlns:p14="http://schemas.microsoft.com/office/powerpoint/2010/main" val="235649369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41</a:t>
            </a:fld>
            <a:endParaRPr lang="en-US" dirty="0"/>
          </a:p>
        </p:txBody>
      </p:sp>
    </p:spTree>
    <p:extLst>
      <p:ext uri="{BB962C8B-B14F-4D97-AF65-F5344CB8AC3E}">
        <p14:creationId xmlns:p14="http://schemas.microsoft.com/office/powerpoint/2010/main" val="7909698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42</a:t>
            </a:fld>
            <a:endParaRPr lang="en-US" dirty="0"/>
          </a:p>
        </p:txBody>
      </p:sp>
    </p:spTree>
    <p:extLst>
      <p:ext uri="{BB962C8B-B14F-4D97-AF65-F5344CB8AC3E}">
        <p14:creationId xmlns:p14="http://schemas.microsoft.com/office/powerpoint/2010/main" val="3119483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a:t>
            </a:fld>
            <a:endParaRPr lang="en-US" dirty="0"/>
          </a:p>
        </p:txBody>
      </p:sp>
    </p:spTree>
    <p:extLst>
      <p:ext uri="{BB962C8B-B14F-4D97-AF65-F5344CB8AC3E}">
        <p14:creationId xmlns:p14="http://schemas.microsoft.com/office/powerpoint/2010/main" val="308943954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43</a:t>
            </a:fld>
            <a:endParaRPr lang="en-US" dirty="0"/>
          </a:p>
        </p:txBody>
      </p:sp>
    </p:spTree>
    <p:extLst>
      <p:ext uri="{BB962C8B-B14F-4D97-AF65-F5344CB8AC3E}">
        <p14:creationId xmlns:p14="http://schemas.microsoft.com/office/powerpoint/2010/main" val="155040392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44</a:t>
            </a:fld>
            <a:endParaRPr lang="en-US" dirty="0"/>
          </a:p>
        </p:txBody>
      </p:sp>
    </p:spTree>
    <p:extLst>
      <p:ext uri="{BB962C8B-B14F-4D97-AF65-F5344CB8AC3E}">
        <p14:creationId xmlns:p14="http://schemas.microsoft.com/office/powerpoint/2010/main" val="348567276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45</a:t>
            </a:fld>
            <a:endParaRPr lang="en-US" dirty="0"/>
          </a:p>
        </p:txBody>
      </p:sp>
    </p:spTree>
    <p:extLst>
      <p:ext uri="{BB962C8B-B14F-4D97-AF65-F5344CB8AC3E}">
        <p14:creationId xmlns:p14="http://schemas.microsoft.com/office/powerpoint/2010/main" val="246842931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46</a:t>
            </a:fld>
            <a:endParaRPr lang="en-US" dirty="0"/>
          </a:p>
        </p:txBody>
      </p:sp>
    </p:spTree>
    <p:extLst>
      <p:ext uri="{BB962C8B-B14F-4D97-AF65-F5344CB8AC3E}">
        <p14:creationId xmlns:p14="http://schemas.microsoft.com/office/powerpoint/2010/main" val="381437135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47</a:t>
            </a:fld>
            <a:endParaRPr lang="en-US" dirty="0"/>
          </a:p>
        </p:txBody>
      </p:sp>
    </p:spTree>
    <p:extLst>
      <p:ext uri="{BB962C8B-B14F-4D97-AF65-F5344CB8AC3E}">
        <p14:creationId xmlns:p14="http://schemas.microsoft.com/office/powerpoint/2010/main" val="331975740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48</a:t>
            </a:fld>
            <a:endParaRPr lang="en-US" dirty="0"/>
          </a:p>
        </p:txBody>
      </p:sp>
    </p:spTree>
    <p:extLst>
      <p:ext uri="{BB962C8B-B14F-4D97-AF65-F5344CB8AC3E}">
        <p14:creationId xmlns:p14="http://schemas.microsoft.com/office/powerpoint/2010/main" val="59092387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49</a:t>
            </a:fld>
            <a:endParaRPr lang="en-US" dirty="0"/>
          </a:p>
        </p:txBody>
      </p:sp>
    </p:spTree>
    <p:extLst>
      <p:ext uri="{BB962C8B-B14F-4D97-AF65-F5344CB8AC3E}">
        <p14:creationId xmlns:p14="http://schemas.microsoft.com/office/powerpoint/2010/main" val="122498452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50</a:t>
            </a:fld>
            <a:endParaRPr lang="en-US" dirty="0"/>
          </a:p>
        </p:txBody>
      </p:sp>
    </p:spTree>
    <p:extLst>
      <p:ext uri="{BB962C8B-B14F-4D97-AF65-F5344CB8AC3E}">
        <p14:creationId xmlns:p14="http://schemas.microsoft.com/office/powerpoint/2010/main" val="314613759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51</a:t>
            </a:fld>
            <a:endParaRPr lang="en-US" dirty="0"/>
          </a:p>
        </p:txBody>
      </p:sp>
    </p:spTree>
    <p:extLst>
      <p:ext uri="{BB962C8B-B14F-4D97-AF65-F5344CB8AC3E}">
        <p14:creationId xmlns:p14="http://schemas.microsoft.com/office/powerpoint/2010/main" val="28709694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52</a:t>
            </a:fld>
            <a:endParaRPr lang="en-US" dirty="0"/>
          </a:p>
        </p:txBody>
      </p:sp>
    </p:spTree>
    <p:extLst>
      <p:ext uri="{BB962C8B-B14F-4D97-AF65-F5344CB8AC3E}">
        <p14:creationId xmlns:p14="http://schemas.microsoft.com/office/powerpoint/2010/main" val="2907319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a:t>
            </a:fld>
            <a:endParaRPr lang="en-US" dirty="0"/>
          </a:p>
        </p:txBody>
      </p:sp>
    </p:spTree>
    <p:extLst>
      <p:ext uri="{BB962C8B-B14F-4D97-AF65-F5344CB8AC3E}">
        <p14:creationId xmlns:p14="http://schemas.microsoft.com/office/powerpoint/2010/main" val="31804055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53</a:t>
            </a:fld>
            <a:endParaRPr lang="en-US" dirty="0"/>
          </a:p>
        </p:txBody>
      </p:sp>
    </p:spTree>
    <p:extLst>
      <p:ext uri="{BB962C8B-B14F-4D97-AF65-F5344CB8AC3E}">
        <p14:creationId xmlns:p14="http://schemas.microsoft.com/office/powerpoint/2010/main" val="37392722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56</a:t>
            </a:fld>
            <a:endParaRPr lang="en-US" dirty="0"/>
          </a:p>
        </p:txBody>
      </p:sp>
    </p:spTree>
    <p:extLst>
      <p:ext uri="{BB962C8B-B14F-4D97-AF65-F5344CB8AC3E}">
        <p14:creationId xmlns:p14="http://schemas.microsoft.com/office/powerpoint/2010/main" val="415746063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57</a:t>
            </a:fld>
            <a:endParaRPr lang="en-US" dirty="0"/>
          </a:p>
        </p:txBody>
      </p:sp>
    </p:spTree>
    <p:extLst>
      <p:ext uri="{BB962C8B-B14F-4D97-AF65-F5344CB8AC3E}">
        <p14:creationId xmlns:p14="http://schemas.microsoft.com/office/powerpoint/2010/main" val="279301837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58</a:t>
            </a:fld>
            <a:endParaRPr lang="en-US" dirty="0"/>
          </a:p>
        </p:txBody>
      </p:sp>
    </p:spTree>
    <p:extLst>
      <p:ext uri="{BB962C8B-B14F-4D97-AF65-F5344CB8AC3E}">
        <p14:creationId xmlns:p14="http://schemas.microsoft.com/office/powerpoint/2010/main" val="343414426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59</a:t>
            </a:fld>
            <a:endParaRPr lang="en-US" dirty="0"/>
          </a:p>
        </p:txBody>
      </p:sp>
    </p:spTree>
    <p:extLst>
      <p:ext uri="{BB962C8B-B14F-4D97-AF65-F5344CB8AC3E}">
        <p14:creationId xmlns:p14="http://schemas.microsoft.com/office/powerpoint/2010/main" val="291950985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60</a:t>
            </a:fld>
            <a:endParaRPr lang="en-US" dirty="0"/>
          </a:p>
        </p:txBody>
      </p:sp>
    </p:spTree>
    <p:extLst>
      <p:ext uri="{BB962C8B-B14F-4D97-AF65-F5344CB8AC3E}">
        <p14:creationId xmlns:p14="http://schemas.microsoft.com/office/powerpoint/2010/main" val="403246038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61</a:t>
            </a:fld>
            <a:endParaRPr lang="en-US" dirty="0"/>
          </a:p>
        </p:txBody>
      </p:sp>
    </p:spTree>
    <p:extLst>
      <p:ext uri="{BB962C8B-B14F-4D97-AF65-F5344CB8AC3E}">
        <p14:creationId xmlns:p14="http://schemas.microsoft.com/office/powerpoint/2010/main" val="323944700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62</a:t>
            </a:fld>
            <a:endParaRPr lang="en-US" dirty="0"/>
          </a:p>
        </p:txBody>
      </p:sp>
    </p:spTree>
    <p:extLst>
      <p:ext uri="{BB962C8B-B14F-4D97-AF65-F5344CB8AC3E}">
        <p14:creationId xmlns:p14="http://schemas.microsoft.com/office/powerpoint/2010/main" val="180189080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63</a:t>
            </a:fld>
            <a:endParaRPr lang="en-US" dirty="0"/>
          </a:p>
        </p:txBody>
      </p:sp>
    </p:spTree>
    <p:extLst>
      <p:ext uri="{BB962C8B-B14F-4D97-AF65-F5344CB8AC3E}">
        <p14:creationId xmlns:p14="http://schemas.microsoft.com/office/powerpoint/2010/main" val="69829978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64</a:t>
            </a:fld>
            <a:endParaRPr lang="en-US" dirty="0"/>
          </a:p>
        </p:txBody>
      </p:sp>
    </p:spTree>
    <p:extLst>
      <p:ext uri="{BB962C8B-B14F-4D97-AF65-F5344CB8AC3E}">
        <p14:creationId xmlns:p14="http://schemas.microsoft.com/office/powerpoint/2010/main" val="3982535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a:t>
            </a:fld>
            <a:endParaRPr lang="en-US" dirty="0"/>
          </a:p>
        </p:txBody>
      </p:sp>
    </p:spTree>
    <p:extLst>
      <p:ext uri="{BB962C8B-B14F-4D97-AF65-F5344CB8AC3E}">
        <p14:creationId xmlns:p14="http://schemas.microsoft.com/office/powerpoint/2010/main" val="412742082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65</a:t>
            </a:fld>
            <a:endParaRPr lang="en-US" dirty="0"/>
          </a:p>
        </p:txBody>
      </p:sp>
    </p:spTree>
    <p:extLst>
      <p:ext uri="{BB962C8B-B14F-4D97-AF65-F5344CB8AC3E}">
        <p14:creationId xmlns:p14="http://schemas.microsoft.com/office/powerpoint/2010/main" val="111279623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66</a:t>
            </a:fld>
            <a:endParaRPr lang="en-US" dirty="0"/>
          </a:p>
        </p:txBody>
      </p:sp>
    </p:spTree>
    <p:extLst>
      <p:ext uri="{BB962C8B-B14F-4D97-AF65-F5344CB8AC3E}">
        <p14:creationId xmlns:p14="http://schemas.microsoft.com/office/powerpoint/2010/main" val="9963800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67</a:t>
            </a:fld>
            <a:endParaRPr lang="en-US" dirty="0"/>
          </a:p>
        </p:txBody>
      </p:sp>
    </p:spTree>
    <p:extLst>
      <p:ext uri="{BB962C8B-B14F-4D97-AF65-F5344CB8AC3E}">
        <p14:creationId xmlns:p14="http://schemas.microsoft.com/office/powerpoint/2010/main" val="13035584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68</a:t>
            </a:fld>
            <a:endParaRPr lang="en-US" dirty="0"/>
          </a:p>
        </p:txBody>
      </p:sp>
    </p:spTree>
    <p:extLst>
      <p:ext uri="{BB962C8B-B14F-4D97-AF65-F5344CB8AC3E}">
        <p14:creationId xmlns:p14="http://schemas.microsoft.com/office/powerpoint/2010/main" val="133361360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69</a:t>
            </a:fld>
            <a:endParaRPr lang="en-US" dirty="0"/>
          </a:p>
        </p:txBody>
      </p:sp>
    </p:spTree>
    <p:extLst>
      <p:ext uri="{BB962C8B-B14F-4D97-AF65-F5344CB8AC3E}">
        <p14:creationId xmlns:p14="http://schemas.microsoft.com/office/powerpoint/2010/main" val="46603422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70</a:t>
            </a:fld>
            <a:endParaRPr lang="en-US" dirty="0"/>
          </a:p>
        </p:txBody>
      </p:sp>
    </p:spTree>
    <p:extLst>
      <p:ext uri="{BB962C8B-B14F-4D97-AF65-F5344CB8AC3E}">
        <p14:creationId xmlns:p14="http://schemas.microsoft.com/office/powerpoint/2010/main" val="25442046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71</a:t>
            </a:fld>
            <a:endParaRPr lang="en-US" dirty="0"/>
          </a:p>
        </p:txBody>
      </p:sp>
    </p:spTree>
    <p:extLst>
      <p:ext uri="{BB962C8B-B14F-4D97-AF65-F5344CB8AC3E}">
        <p14:creationId xmlns:p14="http://schemas.microsoft.com/office/powerpoint/2010/main" val="10643236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72</a:t>
            </a:fld>
            <a:endParaRPr lang="en-US" dirty="0"/>
          </a:p>
        </p:txBody>
      </p:sp>
    </p:spTree>
    <p:extLst>
      <p:ext uri="{BB962C8B-B14F-4D97-AF65-F5344CB8AC3E}">
        <p14:creationId xmlns:p14="http://schemas.microsoft.com/office/powerpoint/2010/main" val="262354821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73</a:t>
            </a:fld>
            <a:endParaRPr lang="en-US" dirty="0"/>
          </a:p>
        </p:txBody>
      </p:sp>
    </p:spTree>
    <p:extLst>
      <p:ext uri="{BB962C8B-B14F-4D97-AF65-F5344CB8AC3E}">
        <p14:creationId xmlns:p14="http://schemas.microsoft.com/office/powerpoint/2010/main" val="100228699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74</a:t>
            </a:fld>
            <a:endParaRPr lang="en-US" dirty="0"/>
          </a:p>
        </p:txBody>
      </p:sp>
    </p:spTree>
    <p:extLst>
      <p:ext uri="{BB962C8B-B14F-4D97-AF65-F5344CB8AC3E}">
        <p14:creationId xmlns:p14="http://schemas.microsoft.com/office/powerpoint/2010/main" val="2765608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a:t>
            </a:fld>
            <a:endParaRPr lang="en-US" dirty="0"/>
          </a:p>
        </p:txBody>
      </p:sp>
    </p:spTree>
    <p:extLst>
      <p:ext uri="{BB962C8B-B14F-4D97-AF65-F5344CB8AC3E}">
        <p14:creationId xmlns:p14="http://schemas.microsoft.com/office/powerpoint/2010/main" val="229459549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75</a:t>
            </a:fld>
            <a:endParaRPr lang="en-US" dirty="0"/>
          </a:p>
        </p:txBody>
      </p:sp>
    </p:spTree>
    <p:extLst>
      <p:ext uri="{BB962C8B-B14F-4D97-AF65-F5344CB8AC3E}">
        <p14:creationId xmlns:p14="http://schemas.microsoft.com/office/powerpoint/2010/main" val="348142270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76</a:t>
            </a:fld>
            <a:endParaRPr lang="en-US" dirty="0"/>
          </a:p>
        </p:txBody>
      </p:sp>
    </p:spTree>
    <p:extLst>
      <p:ext uri="{BB962C8B-B14F-4D97-AF65-F5344CB8AC3E}">
        <p14:creationId xmlns:p14="http://schemas.microsoft.com/office/powerpoint/2010/main" val="281159917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77</a:t>
            </a:fld>
            <a:endParaRPr lang="en-US" dirty="0"/>
          </a:p>
        </p:txBody>
      </p:sp>
    </p:spTree>
    <p:extLst>
      <p:ext uri="{BB962C8B-B14F-4D97-AF65-F5344CB8AC3E}">
        <p14:creationId xmlns:p14="http://schemas.microsoft.com/office/powerpoint/2010/main" val="392076704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78</a:t>
            </a:fld>
            <a:endParaRPr lang="en-US" dirty="0"/>
          </a:p>
        </p:txBody>
      </p:sp>
    </p:spTree>
    <p:extLst>
      <p:ext uri="{BB962C8B-B14F-4D97-AF65-F5344CB8AC3E}">
        <p14:creationId xmlns:p14="http://schemas.microsoft.com/office/powerpoint/2010/main" val="413778907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79</a:t>
            </a:fld>
            <a:endParaRPr lang="en-US" dirty="0"/>
          </a:p>
        </p:txBody>
      </p:sp>
    </p:spTree>
    <p:extLst>
      <p:ext uri="{BB962C8B-B14F-4D97-AF65-F5344CB8AC3E}">
        <p14:creationId xmlns:p14="http://schemas.microsoft.com/office/powerpoint/2010/main" val="2595071385"/>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80</a:t>
            </a:fld>
            <a:endParaRPr lang="en-US" dirty="0"/>
          </a:p>
        </p:txBody>
      </p:sp>
    </p:spTree>
    <p:extLst>
      <p:ext uri="{BB962C8B-B14F-4D97-AF65-F5344CB8AC3E}">
        <p14:creationId xmlns:p14="http://schemas.microsoft.com/office/powerpoint/2010/main" val="338102997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81</a:t>
            </a:fld>
            <a:endParaRPr lang="en-US" dirty="0"/>
          </a:p>
        </p:txBody>
      </p:sp>
    </p:spTree>
    <p:extLst>
      <p:ext uri="{BB962C8B-B14F-4D97-AF65-F5344CB8AC3E}">
        <p14:creationId xmlns:p14="http://schemas.microsoft.com/office/powerpoint/2010/main" val="3166321651"/>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82</a:t>
            </a:fld>
            <a:endParaRPr lang="en-US" dirty="0"/>
          </a:p>
        </p:txBody>
      </p:sp>
    </p:spTree>
    <p:extLst>
      <p:ext uri="{BB962C8B-B14F-4D97-AF65-F5344CB8AC3E}">
        <p14:creationId xmlns:p14="http://schemas.microsoft.com/office/powerpoint/2010/main" val="2888646022"/>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83</a:t>
            </a:fld>
            <a:endParaRPr lang="en-US" dirty="0"/>
          </a:p>
        </p:txBody>
      </p:sp>
    </p:spTree>
    <p:extLst>
      <p:ext uri="{BB962C8B-B14F-4D97-AF65-F5344CB8AC3E}">
        <p14:creationId xmlns:p14="http://schemas.microsoft.com/office/powerpoint/2010/main" val="356429931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84</a:t>
            </a:fld>
            <a:endParaRPr lang="en-US" dirty="0"/>
          </a:p>
        </p:txBody>
      </p:sp>
    </p:spTree>
    <p:extLst>
      <p:ext uri="{BB962C8B-B14F-4D97-AF65-F5344CB8AC3E}">
        <p14:creationId xmlns:p14="http://schemas.microsoft.com/office/powerpoint/2010/main" val="3529470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a:t>
            </a:fld>
            <a:endParaRPr lang="en-US" dirty="0"/>
          </a:p>
        </p:txBody>
      </p:sp>
    </p:spTree>
    <p:extLst>
      <p:ext uri="{BB962C8B-B14F-4D97-AF65-F5344CB8AC3E}">
        <p14:creationId xmlns:p14="http://schemas.microsoft.com/office/powerpoint/2010/main" val="496394914"/>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85</a:t>
            </a:fld>
            <a:endParaRPr lang="en-US" dirty="0"/>
          </a:p>
        </p:txBody>
      </p:sp>
    </p:spTree>
    <p:extLst>
      <p:ext uri="{BB962C8B-B14F-4D97-AF65-F5344CB8AC3E}">
        <p14:creationId xmlns:p14="http://schemas.microsoft.com/office/powerpoint/2010/main" val="1732535678"/>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86</a:t>
            </a:fld>
            <a:endParaRPr lang="en-US" dirty="0"/>
          </a:p>
        </p:txBody>
      </p:sp>
    </p:spTree>
    <p:extLst>
      <p:ext uri="{BB962C8B-B14F-4D97-AF65-F5344CB8AC3E}">
        <p14:creationId xmlns:p14="http://schemas.microsoft.com/office/powerpoint/2010/main" val="2139635394"/>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87</a:t>
            </a:fld>
            <a:endParaRPr lang="en-US" dirty="0"/>
          </a:p>
        </p:txBody>
      </p:sp>
    </p:spTree>
    <p:extLst>
      <p:ext uri="{BB962C8B-B14F-4D97-AF65-F5344CB8AC3E}">
        <p14:creationId xmlns:p14="http://schemas.microsoft.com/office/powerpoint/2010/main" val="209745831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88</a:t>
            </a:fld>
            <a:endParaRPr lang="en-US" dirty="0"/>
          </a:p>
        </p:txBody>
      </p:sp>
    </p:spTree>
    <p:extLst>
      <p:ext uri="{BB962C8B-B14F-4D97-AF65-F5344CB8AC3E}">
        <p14:creationId xmlns:p14="http://schemas.microsoft.com/office/powerpoint/2010/main" val="296688141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89</a:t>
            </a:fld>
            <a:endParaRPr lang="en-US" dirty="0"/>
          </a:p>
        </p:txBody>
      </p:sp>
    </p:spTree>
    <p:extLst>
      <p:ext uri="{BB962C8B-B14F-4D97-AF65-F5344CB8AC3E}">
        <p14:creationId xmlns:p14="http://schemas.microsoft.com/office/powerpoint/2010/main" val="2429919346"/>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90</a:t>
            </a:fld>
            <a:endParaRPr lang="en-US" dirty="0"/>
          </a:p>
        </p:txBody>
      </p:sp>
    </p:spTree>
    <p:extLst>
      <p:ext uri="{BB962C8B-B14F-4D97-AF65-F5344CB8AC3E}">
        <p14:creationId xmlns:p14="http://schemas.microsoft.com/office/powerpoint/2010/main" val="4223243399"/>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91</a:t>
            </a:fld>
            <a:endParaRPr lang="en-US" dirty="0"/>
          </a:p>
        </p:txBody>
      </p:sp>
    </p:spTree>
    <p:extLst>
      <p:ext uri="{BB962C8B-B14F-4D97-AF65-F5344CB8AC3E}">
        <p14:creationId xmlns:p14="http://schemas.microsoft.com/office/powerpoint/2010/main" val="84299193"/>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92</a:t>
            </a:fld>
            <a:endParaRPr lang="en-US" dirty="0"/>
          </a:p>
        </p:txBody>
      </p:sp>
    </p:spTree>
    <p:extLst>
      <p:ext uri="{BB962C8B-B14F-4D97-AF65-F5344CB8AC3E}">
        <p14:creationId xmlns:p14="http://schemas.microsoft.com/office/powerpoint/2010/main" val="1938034816"/>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93</a:t>
            </a:fld>
            <a:endParaRPr lang="en-US" dirty="0"/>
          </a:p>
        </p:txBody>
      </p:sp>
    </p:spTree>
    <p:extLst>
      <p:ext uri="{BB962C8B-B14F-4D97-AF65-F5344CB8AC3E}">
        <p14:creationId xmlns:p14="http://schemas.microsoft.com/office/powerpoint/2010/main" val="69889191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94</a:t>
            </a:fld>
            <a:endParaRPr lang="en-US" dirty="0"/>
          </a:p>
        </p:txBody>
      </p:sp>
    </p:spTree>
    <p:extLst>
      <p:ext uri="{BB962C8B-B14F-4D97-AF65-F5344CB8AC3E}">
        <p14:creationId xmlns:p14="http://schemas.microsoft.com/office/powerpoint/2010/main" val="78753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a:t>
            </a:fld>
            <a:endParaRPr lang="en-US" dirty="0"/>
          </a:p>
        </p:txBody>
      </p:sp>
    </p:spTree>
    <p:extLst>
      <p:ext uri="{BB962C8B-B14F-4D97-AF65-F5344CB8AC3E}">
        <p14:creationId xmlns:p14="http://schemas.microsoft.com/office/powerpoint/2010/main" val="3332988074"/>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95</a:t>
            </a:fld>
            <a:endParaRPr lang="en-US" dirty="0"/>
          </a:p>
        </p:txBody>
      </p:sp>
    </p:spTree>
    <p:extLst>
      <p:ext uri="{BB962C8B-B14F-4D97-AF65-F5344CB8AC3E}">
        <p14:creationId xmlns:p14="http://schemas.microsoft.com/office/powerpoint/2010/main" val="1858395922"/>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96</a:t>
            </a:fld>
            <a:endParaRPr lang="en-US" dirty="0"/>
          </a:p>
        </p:txBody>
      </p:sp>
    </p:spTree>
    <p:extLst>
      <p:ext uri="{BB962C8B-B14F-4D97-AF65-F5344CB8AC3E}">
        <p14:creationId xmlns:p14="http://schemas.microsoft.com/office/powerpoint/2010/main" val="4262915586"/>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97</a:t>
            </a:fld>
            <a:endParaRPr lang="en-US" dirty="0"/>
          </a:p>
        </p:txBody>
      </p:sp>
    </p:spTree>
    <p:extLst>
      <p:ext uri="{BB962C8B-B14F-4D97-AF65-F5344CB8AC3E}">
        <p14:creationId xmlns:p14="http://schemas.microsoft.com/office/powerpoint/2010/main" val="586980502"/>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98</a:t>
            </a:fld>
            <a:endParaRPr lang="en-US" dirty="0"/>
          </a:p>
        </p:txBody>
      </p:sp>
    </p:spTree>
    <p:extLst>
      <p:ext uri="{BB962C8B-B14F-4D97-AF65-F5344CB8AC3E}">
        <p14:creationId xmlns:p14="http://schemas.microsoft.com/office/powerpoint/2010/main" val="2037823691"/>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99</a:t>
            </a:fld>
            <a:endParaRPr lang="en-US" dirty="0"/>
          </a:p>
        </p:txBody>
      </p:sp>
    </p:spTree>
    <p:extLst>
      <p:ext uri="{BB962C8B-B14F-4D97-AF65-F5344CB8AC3E}">
        <p14:creationId xmlns:p14="http://schemas.microsoft.com/office/powerpoint/2010/main" val="3975041190"/>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100</a:t>
            </a:fld>
            <a:endParaRPr lang="en-US" dirty="0"/>
          </a:p>
        </p:txBody>
      </p:sp>
    </p:spTree>
    <p:extLst>
      <p:ext uri="{BB962C8B-B14F-4D97-AF65-F5344CB8AC3E}">
        <p14:creationId xmlns:p14="http://schemas.microsoft.com/office/powerpoint/2010/main" val="641932346"/>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101</a:t>
            </a:fld>
            <a:endParaRPr lang="en-US" dirty="0"/>
          </a:p>
        </p:txBody>
      </p:sp>
    </p:spTree>
    <p:extLst>
      <p:ext uri="{BB962C8B-B14F-4D97-AF65-F5344CB8AC3E}">
        <p14:creationId xmlns:p14="http://schemas.microsoft.com/office/powerpoint/2010/main" val="3646451508"/>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102</a:t>
            </a:fld>
            <a:endParaRPr lang="en-US" dirty="0"/>
          </a:p>
        </p:txBody>
      </p:sp>
    </p:spTree>
    <p:extLst>
      <p:ext uri="{BB962C8B-B14F-4D97-AF65-F5344CB8AC3E}">
        <p14:creationId xmlns:p14="http://schemas.microsoft.com/office/powerpoint/2010/main" val="80854221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103</a:t>
            </a:fld>
            <a:endParaRPr lang="en-US" dirty="0"/>
          </a:p>
        </p:txBody>
      </p:sp>
    </p:spTree>
    <p:extLst>
      <p:ext uri="{BB962C8B-B14F-4D97-AF65-F5344CB8AC3E}">
        <p14:creationId xmlns:p14="http://schemas.microsoft.com/office/powerpoint/2010/main" val="125001561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104</a:t>
            </a:fld>
            <a:endParaRPr lang="en-US" dirty="0"/>
          </a:p>
        </p:txBody>
      </p:sp>
    </p:spTree>
    <p:extLst>
      <p:ext uri="{BB962C8B-B14F-4D97-AF65-F5344CB8AC3E}">
        <p14:creationId xmlns:p14="http://schemas.microsoft.com/office/powerpoint/2010/main" val="1169801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841772"/>
            <a:ext cx="58293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2701528"/>
            <a:ext cx="51435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1BAC9430-8ABA-4E3E-88DC-F50153C77E50}" type="slidenum">
              <a:rPr lang="en-US" altLang="zh-TW" smtClean="0"/>
              <a:pPr>
                <a:defRPr/>
              </a:pPr>
              <a:t>‹#›</a:t>
            </a:fld>
            <a:endParaRPr lang="en-US" altLang="zh-TW" dirty="0"/>
          </a:p>
        </p:txBody>
      </p:sp>
    </p:spTree>
    <p:extLst>
      <p:ext uri="{BB962C8B-B14F-4D97-AF65-F5344CB8AC3E}">
        <p14:creationId xmlns:p14="http://schemas.microsoft.com/office/powerpoint/2010/main" val="3506322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CA20AD10-FDCF-4866-9706-80328829BE3D}" type="slidenum">
              <a:rPr lang="en-US" altLang="zh-TW" smtClean="0"/>
              <a:pPr>
                <a:defRPr/>
              </a:pPr>
              <a:t>‹#›</a:t>
            </a:fld>
            <a:endParaRPr lang="en-US" altLang="zh-TW" dirty="0"/>
          </a:p>
        </p:txBody>
      </p:sp>
    </p:spTree>
    <p:extLst>
      <p:ext uri="{BB962C8B-B14F-4D97-AF65-F5344CB8AC3E}">
        <p14:creationId xmlns:p14="http://schemas.microsoft.com/office/powerpoint/2010/main" val="340230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273844"/>
            <a:ext cx="1478756"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273844"/>
            <a:ext cx="4350544"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5F691436-F2C7-4278-8AC1-2E81986E1960}" type="slidenum">
              <a:rPr lang="en-US" altLang="zh-TW" smtClean="0"/>
              <a:pPr>
                <a:defRPr/>
              </a:pPr>
              <a:t>‹#›</a:t>
            </a:fld>
            <a:endParaRPr lang="en-US" altLang="zh-TW" dirty="0"/>
          </a:p>
        </p:txBody>
      </p:sp>
    </p:spTree>
    <p:extLst>
      <p:ext uri="{BB962C8B-B14F-4D97-AF65-F5344CB8AC3E}">
        <p14:creationId xmlns:p14="http://schemas.microsoft.com/office/powerpoint/2010/main" val="164389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9D59490A-CB96-49FD-85DC-2819EB5843E7}" type="slidenum">
              <a:rPr lang="en-US" altLang="zh-TW" smtClean="0"/>
              <a:pPr>
                <a:defRPr/>
              </a:pPr>
              <a:t>‹#›</a:t>
            </a:fld>
            <a:endParaRPr lang="en-US" altLang="zh-TW" dirty="0"/>
          </a:p>
        </p:txBody>
      </p:sp>
    </p:spTree>
    <p:extLst>
      <p:ext uri="{BB962C8B-B14F-4D97-AF65-F5344CB8AC3E}">
        <p14:creationId xmlns:p14="http://schemas.microsoft.com/office/powerpoint/2010/main" val="371631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1282305"/>
            <a:ext cx="5915025"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3442099"/>
            <a:ext cx="5915025" cy="1125140"/>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F85ABB10-0584-4F54-B621-599729285C29}" type="slidenum">
              <a:rPr lang="en-US" altLang="zh-TW" smtClean="0"/>
              <a:pPr>
                <a:defRPr/>
              </a:pPr>
              <a:t>‹#›</a:t>
            </a:fld>
            <a:endParaRPr lang="en-US" altLang="zh-TW" dirty="0"/>
          </a:p>
        </p:txBody>
      </p:sp>
    </p:spTree>
    <p:extLst>
      <p:ext uri="{BB962C8B-B14F-4D97-AF65-F5344CB8AC3E}">
        <p14:creationId xmlns:p14="http://schemas.microsoft.com/office/powerpoint/2010/main" val="2475100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zh-TW" dirty="0"/>
          </a:p>
        </p:txBody>
      </p:sp>
      <p:sp>
        <p:nvSpPr>
          <p:cNvPr id="6" name="Footer Placeholder 5"/>
          <p:cNvSpPr>
            <a:spLocks noGrp="1"/>
          </p:cNvSpPr>
          <p:nvPr>
            <p:ph type="ftr" sz="quarter" idx="11"/>
          </p:nvPr>
        </p:nvSpPr>
        <p:spPr/>
        <p:txBody>
          <a:bodyPr/>
          <a:lstStyle/>
          <a:p>
            <a:pPr>
              <a:defRPr/>
            </a:pPr>
            <a:endParaRPr lang="en-US" altLang="zh-TW" dirty="0"/>
          </a:p>
        </p:txBody>
      </p:sp>
      <p:sp>
        <p:nvSpPr>
          <p:cNvPr id="7" name="Slide Number Placeholder 6"/>
          <p:cNvSpPr>
            <a:spLocks noGrp="1"/>
          </p:cNvSpPr>
          <p:nvPr>
            <p:ph type="sldNum" sz="quarter" idx="12"/>
          </p:nvPr>
        </p:nvSpPr>
        <p:spPr/>
        <p:txBody>
          <a:bodyPr/>
          <a:lstStyle/>
          <a:p>
            <a:pPr>
              <a:defRPr/>
            </a:pPr>
            <a:fld id="{455CB21F-9AB4-4804-8AC6-B41C114221CC}" type="slidenum">
              <a:rPr lang="en-US" altLang="zh-TW" smtClean="0"/>
              <a:pPr>
                <a:defRPr/>
              </a:pPr>
              <a:t>‹#›</a:t>
            </a:fld>
            <a:endParaRPr lang="en-US" altLang="zh-TW" dirty="0"/>
          </a:p>
        </p:txBody>
      </p:sp>
    </p:spTree>
    <p:extLst>
      <p:ext uri="{BB962C8B-B14F-4D97-AF65-F5344CB8AC3E}">
        <p14:creationId xmlns:p14="http://schemas.microsoft.com/office/powerpoint/2010/main" val="1916328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273845"/>
            <a:ext cx="5915025"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1260872"/>
            <a:ext cx="2901255"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1878806"/>
            <a:ext cx="2901255"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1260872"/>
            <a:ext cx="2915543"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1878806"/>
            <a:ext cx="2915543"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zh-TW" dirty="0"/>
          </a:p>
        </p:txBody>
      </p:sp>
      <p:sp>
        <p:nvSpPr>
          <p:cNvPr id="8" name="Footer Placeholder 7"/>
          <p:cNvSpPr>
            <a:spLocks noGrp="1"/>
          </p:cNvSpPr>
          <p:nvPr>
            <p:ph type="ftr" sz="quarter" idx="11"/>
          </p:nvPr>
        </p:nvSpPr>
        <p:spPr/>
        <p:txBody>
          <a:bodyPr/>
          <a:lstStyle/>
          <a:p>
            <a:pPr>
              <a:defRPr/>
            </a:pPr>
            <a:endParaRPr lang="en-US" altLang="zh-TW" dirty="0"/>
          </a:p>
        </p:txBody>
      </p:sp>
      <p:sp>
        <p:nvSpPr>
          <p:cNvPr id="9" name="Slide Number Placeholder 8"/>
          <p:cNvSpPr>
            <a:spLocks noGrp="1"/>
          </p:cNvSpPr>
          <p:nvPr>
            <p:ph type="sldNum" sz="quarter" idx="12"/>
          </p:nvPr>
        </p:nvSpPr>
        <p:spPr/>
        <p:txBody>
          <a:bodyPr/>
          <a:lstStyle/>
          <a:p>
            <a:pPr>
              <a:defRPr/>
            </a:pPr>
            <a:fld id="{D1C65251-CE47-4B02-9E53-4394647F75F3}" type="slidenum">
              <a:rPr lang="en-US" altLang="zh-TW" smtClean="0"/>
              <a:pPr>
                <a:defRPr/>
              </a:pPr>
              <a:t>‹#›</a:t>
            </a:fld>
            <a:endParaRPr lang="en-US" altLang="zh-TW" dirty="0"/>
          </a:p>
        </p:txBody>
      </p:sp>
    </p:spTree>
    <p:extLst>
      <p:ext uri="{BB962C8B-B14F-4D97-AF65-F5344CB8AC3E}">
        <p14:creationId xmlns:p14="http://schemas.microsoft.com/office/powerpoint/2010/main" val="1322885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zh-TW" dirty="0"/>
          </a:p>
        </p:txBody>
      </p:sp>
      <p:sp>
        <p:nvSpPr>
          <p:cNvPr id="4" name="Footer Placeholder 3"/>
          <p:cNvSpPr>
            <a:spLocks noGrp="1"/>
          </p:cNvSpPr>
          <p:nvPr>
            <p:ph type="ftr" sz="quarter" idx="11"/>
          </p:nvPr>
        </p:nvSpPr>
        <p:spPr/>
        <p:txBody>
          <a:bodyPr/>
          <a:lstStyle/>
          <a:p>
            <a:pPr>
              <a:defRPr/>
            </a:pPr>
            <a:endParaRPr lang="en-US" altLang="zh-TW" dirty="0"/>
          </a:p>
        </p:txBody>
      </p:sp>
      <p:sp>
        <p:nvSpPr>
          <p:cNvPr id="5" name="Slide Number Placeholder 4"/>
          <p:cNvSpPr>
            <a:spLocks noGrp="1"/>
          </p:cNvSpPr>
          <p:nvPr>
            <p:ph type="sldNum" sz="quarter" idx="12"/>
          </p:nvPr>
        </p:nvSpPr>
        <p:spPr/>
        <p:txBody>
          <a:bodyPr/>
          <a:lstStyle/>
          <a:p>
            <a:pPr>
              <a:defRPr/>
            </a:pPr>
            <a:fld id="{C6E27F66-7B23-4242-84F8-7EDA0205F3AA}" type="slidenum">
              <a:rPr lang="en-US" altLang="zh-TW" smtClean="0"/>
              <a:pPr>
                <a:defRPr/>
              </a:pPr>
              <a:t>‹#›</a:t>
            </a:fld>
            <a:endParaRPr lang="en-US" altLang="zh-TW" dirty="0"/>
          </a:p>
        </p:txBody>
      </p:sp>
    </p:spTree>
    <p:extLst>
      <p:ext uri="{BB962C8B-B14F-4D97-AF65-F5344CB8AC3E}">
        <p14:creationId xmlns:p14="http://schemas.microsoft.com/office/powerpoint/2010/main" val="219751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TW" dirty="0"/>
          </a:p>
        </p:txBody>
      </p:sp>
      <p:sp>
        <p:nvSpPr>
          <p:cNvPr id="3" name="Footer Placeholder 2"/>
          <p:cNvSpPr>
            <a:spLocks noGrp="1"/>
          </p:cNvSpPr>
          <p:nvPr>
            <p:ph type="ftr" sz="quarter" idx="11"/>
          </p:nvPr>
        </p:nvSpPr>
        <p:spPr/>
        <p:txBody>
          <a:bodyPr/>
          <a:lstStyle/>
          <a:p>
            <a:pPr>
              <a:defRPr/>
            </a:pPr>
            <a:endParaRPr lang="en-US" altLang="zh-TW" dirty="0"/>
          </a:p>
        </p:txBody>
      </p:sp>
      <p:sp>
        <p:nvSpPr>
          <p:cNvPr id="4" name="Slide Number Placeholder 3"/>
          <p:cNvSpPr>
            <a:spLocks noGrp="1"/>
          </p:cNvSpPr>
          <p:nvPr>
            <p:ph type="sldNum" sz="quarter" idx="12"/>
          </p:nvPr>
        </p:nvSpPr>
        <p:spPr/>
        <p:txBody>
          <a:bodyPr/>
          <a:lstStyle/>
          <a:p>
            <a:pPr>
              <a:defRPr/>
            </a:pPr>
            <a:fld id="{4C246FED-D53E-4E16-9A23-6973C9993251}" type="slidenum">
              <a:rPr lang="en-US" altLang="zh-TW" smtClean="0"/>
              <a:pPr>
                <a:defRPr/>
              </a:pPr>
              <a:t>‹#›</a:t>
            </a:fld>
            <a:endParaRPr lang="en-US" altLang="zh-TW" dirty="0"/>
          </a:p>
        </p:txBody>
      </p:sp>
    </p:spTree>
    <p:extLst>
      <p:ext uri="{BB962C8B-B14F-4D97-AF65-F5344CB8AC3E}">
        <p14:creationId xmlns:p14="http://schemas.microsoft.com/office/powerpoint/2010/main" val="1109128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740570"/>
            <a:ext cx="3471863"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dirty="0"/>
          </a:p>
        </p:txBody>
      </p:sp>
      <p:sp>
        <p:nvSpPr>
          <p:cNvPr id="6" name="Footer Placeholder 5"/>
          <p:cNvSpPr>
            <a:spLocks noGrp="1"/>
          </p:cNvSpPr>
          <p:nvPr>
            <p:ph type="ftr" sz="quarter" idx="11"/>
          </p:nvPr>
        </p:nvSpPr>
        <p:spPr/>
        <p:txBody>
          <a:bodyPr/>
          <a:lstStyle/>
          <a:p>
            <a:pPr>
              <a:defRPr/>
            </a:pPr>
            <a:endParaRPr lang="en-US" altLang="zh-TW" dirty="0"/>
          </a:p>
        </p:txBody>
      </p:sp>
      <p:sp>
        <p:nvSpPr>
          <p:cNvPr id="7" name="Slide Number Placeholder 6"/>
          <p:cNvSpPr>
            <a:spLocks noGrp="1"/>
          </p:cNvSpPr>
          <p:nvPr>
            <p:ph type="sldNum" sz="quarter" idx="12"/>
          </p:nvPr>
        </p:nvSpPr>
        <p:spPr/>
        <p:txBody>
          <a:bodyPr/>
          <a:lstStyle/>
          <a:p>
            <a:pPr>
              <a:defRPr/>
            </a:pPr>
            <a:fld id="{C0020BC5-845F-41D8-A555-566FDE8E95B7}" type="slidenum">
              <a:rPr lang="en-US" altLang="zh-TW" smtClean="0"/>
              <a:pPr>
                <a:defRPr/>
              </a:pPr>
              <a:t>‹#›</a:t>
            </a:fld>
            <a:endParaRPr lang="en-US" altLang="zh-TW" dirty="0"/>
          </a:p>
        </p:txBody>
      </p:sp>
    </p:spTree>
    <p:extLst>
      <p:ext uri="{BB962C8B-B14F-4D97-AF65-F5344CB8AC3E}">
        <p14:creationId xmlns:p14="http://schemas.microsoft.com/office/powerpoint/2010/main" val="974142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740570"/>
            <a:ext cx="3471863"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dirty="0"/>
          </a:p>
        </p:txBody>
      </p:sp>
      <p:sp>
        <p:nvSpPr>
          <p:cNvPr id="6" name="Footer Placeholder 5"/>
          <p:cNvSpPr>
            <a:spLocks noGrp="1"/>
          </p:cNvSpPr>
          <p:nvPr>
            <p:ph type="ftr" sz="quarter" idx="11"/>
          </p:nvPr>
        </p:nvSpPr>
        <p:spPr/>
        <p:txBody>
          <a:bodyPr/>
          <a:lstStyle/>
          <a:p>
            <a:pPr>
              <a:defRPr/>
            </a:pPr>
            <a:endParaRPr lang="en-US" altLang="zh-TW" dirty="0"/>
          </a:p>
        </p:txBody>
      </p:sp>
      <p:sp>
        <p:nvSpPr>
          <p:cNvPr id="7" name="Slide Number Placeholder 6"/>
          <p:cNvSpPr>
            <a:spLocks noGrp="1"/>
          </p:cNvSpPr>
          <p:nvPr>
            <p:ph type="sldNum" sz="quarter" idx="12"/>
          </p:nvPr>
        </p:nvSpPr>
        <p:spPr/>
        <p:txBody>
          <a:bodyPr/>
          <a:lstStyle/>
          <a:p>
            <a:pPr>
              <a:defRPr/>
            </a:pPr>
            <a:fld id="{0E658563-8057-4492-9BF0-7A3A013D30F0}" type="slidenum">
              <a:rPr lang="en-US" altLang="zh-TW" smtClean="0"/>
              <a:pPr>
                <a:defRPr/>
              </a:pPr>
              <a:t>‹#›</a:t>
            </a:fld>
            <a:endParaRPr lang="en-US" altLang="zh-TW" dirty="0"/>
          </a:p>
        </p:txBody>
      </p:sp>
    </p:spTree>
    <p:extLst>
      <p:ext uri="{BB962C8B-B14F-4D97-AF65-F5344CB8AC3E}">
        <p14:creationId xmlns:p14="http://schemas.microsoft.com/office/powerpoint/2010/main" val="2102346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273845"/>
            <a:ext cx="5915025"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1369219"/>
            <a:ext cx="5915025"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4767264"/>
            <a:ext cx="154305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zh-TW" dirty="0"/>
          </a:p>
        </p:txBody>
      </p:sp>
      <p:sp>
        <p:nvSpPr>
          <p:cNvPr id="5" name="Footer Placeholder 4"/>
          <p:cNvSpPr>
            <a:spLocks noGrp="1"/>
          </p:cNvSpPr>
          <p:nvPr>
            <p:ph type="ftr" sz="quarter" idx="3"/>
          </p:nvPr>
        </p:nvSpPr>
        <p:spPr>
          <a:xfrm>
            <a:off x="2271713" y="4767264"/>
            <a:ext cx="2314575"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zh-TW" dirty="0"/>
          </a:p>
        </p:txBody>
      </p:sp>
      <p:sp>
        <p:nvSpPr>
          <p:cNvPr id="6" name="Slide Number Placeholder 5"/>
          <p:cNvSpPr>
            <a:spLocks noGrp="1"/>
          </p:cNvSpPr>
          <p:nvPr>
            <p:ph type="sldNum" sz="quarter" idx="4"/>
          </p:nvPr>
        </p:nvSpPr>
        <p:spPr>
          <a:xfrm>
            <a:off x="4843463" y="4767264"/>
            <a:ext cx="154305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2CD08CDC-0D5D-440D-876A-4DAFD38B0DF5}" type="slidenum">
              <a:rPr lang="en-US" altLang="zh-TW" smtClean="0"/>
              <a:pPr>
                <a:defRPr/>
              </a:pPr>
              <a:t>‹#›</a:t>
            </a:fld>
            <a:endParaRPr lang="en-US" altLang="zh-TW" dirty="0"/>
          </a:p>
        </p:txBody>
      </p:sp>
    </p:spTree>
    <p:extLst>
      <p:ext uri="{BB962C8B-B14F-4D97-AF65-F5344CB8AC3E}">
        <p14:creationId xmlns:p14="http://schemas.microsoft.com/office/powerpoint/2010/main" val="388278229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229743" y="742950"/>
            <a:ext cx="6398513" cy="2062103"/>
          </a:xfrm>
          <a:prstGeom prst="rect">
            <a:avLst/>
          </a:prstGeom>
        </p:spPr>
        <p:txBody>
          <a:bodyPr wrap="square">
            <a:spAutoFit/>
          </a:bodyPr>
          <a:lstStyle/>
          <a:p>
            <a:pPr algn="ctr"/>
            <a:endParaRPr lang="en-US" altLang="zh-TW" sz="6400" b="1" dirty="0">
              <a:latin typeface="Microsoft JhengHei" panose="020B0604030504040204" pitchFamily="34" charset="-120"/>
              <a:ea typeface="Microsoft JhengHei" panose="020B0604030504040204" pitchFamily="34" charset="-120"/>
            </a:endParaRPr>
          </a:p>
          <a:p>
            <a:pPr algn="ctr"/>
            <a:r>
              <a:rPr lang="zh-TW" altLang="en-US" sz="6400" b="1" dirty="0">
                <a:latin typeface="Microsoft JhengHei" panose="020B0604030504040204" pitchFamily="34" charset="-120"/>
                <a:ea typeface="Microsoft JhengHei" panose="020B0604030504040204" pitchFamily="34" charset="-120"/>
              </a:rPr>
              <a:t>帶出新的寶藏</a:t>
            </a:r>
            <a:endParaRPr lang="en-US" altLang="zh-TW" sz="7000" b="1" dirty="0">
              <a:ea typeface="Microsoft JhengHei" panose="020B0604030504040204" pitchFamily="34" charset="-120"/>
            </a:endParaRPr>
          </a:p>
        </p:txBody>
      </p:sp>
    </p:spTree>
    <p:extLst>
      <p:ext uri="{BB962C8B-B14F-4D97-AF65-F5344CB8AC3E}">
        <p14:creationId xmlns:p14="http://schemas.microsoft.com/office/powerpoint/2010/main" val="1808824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3. </a:t>
            </a:r>
            <a:r>
              <a:rPr lang="zh-TW" altLang="en-US" sz="5800" b="1" kern="1000" spc="-38" dirty="0">
                <a:latin typeface="Microsoft JhengHei" panose="020B0604030504040204" pitchFamily="34" charset="-120"/>
                <a:ea typeface="Microsoft JhengHei" panose="020B0604030504040204" pitchFamily="34" charset="-120"/>
              </a:rPr>
              <a:t>芥菜種</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要犧牲自我以成長和幫助他人</a:t>
            </a:r>
          </a:p>
        </p:txBody>
      </p:sp>
    </p:spTree>
    <p:extLst>
      <p:ext uri="{BB962C8B-B14F-4D97-AF65-F5344CB8AC3E}">
        <p14:creationId xmlns:p14="http://schemas.microsoft.com/office/powerpoint/2010/main" val="72667581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總之，一旦你決定成為基督的真正追隨者時，你就需要採取行動。</a:t>
            </a:r>
          </a:p>
        </p:txBody>
      </p:sp>
    </p:spTree>
    <p:extLst>
      <p:ext uri="{BB962C8B-B14F-4D97-AF65-F5344CB8AC3E}">
        <p14:creationId xmlns:p14="http://schemas.microsoft.com/office/powerpoint/2010/main" val="212754275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52209"/>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當你了解耶穌為人類犧牲的愛，你可以更了解我們的神。</a:t>
            </a:r>
          </a:p>
        </p:txBody>
      </p:sp>
    </p:spTree>
    <p:extLst>
      <p:ext uri="{BB962C8B-B14F-4D97-AF65-F5344CB8AC3E}">
        <p14:creationId xmlns:p14="http://schemas.microsoft.com/office/powerpoint/2010/main" val="6885418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你需要開始使用你的知識和現有資源來為神和其他人服務。</a:t>
            </a:r>
          </a:p>
        </p:txBody>
      </p:sp>
    </p:spTree>
    <p:extLst>
      <p:ext uri="{BB962C8B-B14F-4D97-AF65-F5344CB8AC3E}">
        <p14:creationId xmlns:p14="http://schemas.microsoft.com/office/powerpoint/2010/main" val="238004262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當你這樣做時，神會給你更多的知識和資源來為祂做更多的工作並服務更多的人。</a:t>
            </a:r>
          </a:p>
        </p:txBody>
      </p:sp>
    </p:spTree>
    <p:extLst>
      <p:ext uri="{BB962C8B-B14F-4D97-AF65-F5344CB8AC3E}">
        <p14:creationId xmlns:p14="http://schemas.microsoft.com/office/powerpoint/2010/main" val="320258071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你通過這些活動學習經驗、知識和智慧。</a:t>
            </a:r>
          </a:p>
        </p:txBody>
      </p:sp>
    </p:spTree>
    <p:extLst>
      <p:ext uri="{BB962C8B-B14F-4D97-AF65-F5344CB8AC3E}">
        <p14:creationId xmlns:p14="http://schemas.microsoft.com/office/powerpoint/2010/main" val="97251096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這樣的良性循環，會讓你在幫助越來越多的人的同時，獲得永恆的財富和地位。</a:t>
            </a:r>
          </a:p>
        </p:txBody>
      </p:sp>
    </p:spTree>
    <p:extLst>
      <p:ext uri="{BB962C8B-B14F-4D97-AF65-F5344CB8AC3E}">
        <p14:creationId xmlns:p14="http://schemas.microsoft.com/office/powerpoint/2010/main" val="359590721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1905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如果你不知道如何有效地使用你的資源，請支持那些知道的人並分享他們的成果。</a:t>
            </a:r>
          </a:p>
        </p:txBody>
      </p:sp>
    </p:spTree>
    <p:extLst>
      <p:ext uri="{BB962C8B-B14F-4D97-AF65-F5344CB8AC3E}">
        <p14:creationId xmlns:p14="http://schemas.microsoft.com/office/powerpoint/2010/main" val="305706346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無論你在這個地球上是誰，都要明智地使用神給你的資源及才幹來獲得永恆的財富</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127277634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07803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希望看到你在天堂被神稱讚為「善良又忠心的僕人」。</a:t>
            </a:r>
            <a:endParaRPr lang="en-US" altLang="zh-TW" sz="5800" b="1" kern="1000" spc="-38" dirty="0">
              <a:latin typeface="Microsoft JhengHei" panose="020B0604030504040204" pitchFamily="34" charset="-120"/>
              <a:ea typeface="Microsoft JhengHei" panose="020B0604030504040204" pitchFamily="34" charset="-120"/>
            </a:endParaRPr>
          </a:p>
          <a:p>
            <a:endParaRPr lang="en-US" altLang="zh-TW" sz="27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願神保佑你們。</a:t>
            </a:r>
          </a:p>
        </p:txBody>
      </p:sp>
    </p:spTree>
    <p:extLst>
      <p:ext uri="{BB962C8B-B14F-4D97-AF65-F5344CB8AC3E}">
        <p14:creationId xmlns:p14="http://schemas.microsoft.com/office/powerpoint/2010/main" val="4203452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4. </a:t>
            </a:r>
            <a:r>
              <a:rPr lang="zh-TW" altLang="en-US" sz="5800" b="1" kern="1000" spc="-38" dirty="0">
                <a:latin typeface="Microsoft JhengHei" panose="020B0604030504040204" pitchFamily="34" charset="-120"/>
                <a:ea typeface="Microsoft JhengHei" panose="020B0604030504040204" pitchFamily="34" charset="-120"/>
              </a:rPr>
              <a:t>麵團中的酵母</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神可以用我們生活中的罪來教導我們，讓我們變得更好</a:t>
            </a:r>
          </a:p>
        </p:txBody>
      </p:sp>
    </p:spTree>
    <p:extLst>
      <p:ext uri="{BB962C8B-B14F-4D97-AF65-F5344CB8AC3E}">
        <p14:creationId xmlns:p14="http://schemas.microsoft.com/office/powerpoint/2010/main" val="3620369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5. </a:t>
            </a:r>
            <a:r>
              <a:rPr lang="zh-TW" altLang="en-US" sz="5800" b="1" kern="1000" spc="-38" dirty="0">
                <a:latin typeface="Microsoft JhengHei" panose="020B0604030504040204" pitchFamily="34" charset="-120"/>
                <a:ea typeface="Microsoft JhengHei" panose="020B0604030504040204" pitchFamily="34" charset="-120"/>
              </a:rPr>
              <a:t>隱藏的寶藏</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有時為了跟隨神，我們需要改變我們的事業</a:t>
            </a:r>
          </a:p>
        </p:txBody>
      </p:sp>
    </p:spTree>
    <p:extLst>
      <p:ext uri="{BB962C8B-B14F-4D97-AF65-F5344CB8AC3E}">
        <p14:creationId xmlns:p14="http://schemas.microsoft.com/office/powerpoint/2010/main" val="2795399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6. </a:t>
            </a:r>
            <a:r>
              <a:rPr lang="zh-TW" altLang="en-US" sz="5800" b="1" kern="1000" spc="-38" dirty="0">
                <a:latin typeface="Microsoft JhengHei" panose="020B0604030504040204" pitchFamily="34" charset="-120"/>
                <a:ea typeface="Microsoft JhengHei" panose="020B0604030504040204" pitchFamily="34" charset="-120"/>
              </a:rPr>
              <a:t>寶貴的珍珠</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有時為了跟隨神，我們需要改變生活的重心</a:t>
            </a:r>
          </a:p>
        </p:txBody>
      </p:sp>
    </p:spTree>
    <p:extLst>
      <p:ext uri="{BB962C8B-B14F-4D97-AF65-F5344CB8AC3E}">
        <p14:creationId xmlns:p14="http://schemas.microsoft.com/office/powerpoint/2010/main" val="1358532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7. </a:t>
            </a:r>
            <a:r>
              <a:rPr lang="zh-TW" altLang="en-US" sz="5800" b="1" kern="1000" spc="-38" dirty="0">
                <a:latin typeface="Microsoft JhengHei" panose="020B0604030504040204" pitchFamily="34" charset="-120"/>
                <a:ea typeface="Microsoft JhengHei" panose="020B0604030504040204" pitchFamily="34" charset="-120"/>
              </a:rPr>
              <a:t>漁網</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為什麼有些基督徒被神拒絕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因毫無用處</a:t>
            </a:r>
          </a:p>
        </p:txBody>
      </p:sp>
    </p:spTree>
    <p:extLst>
      <p:ext uri="{BB962C8B-B14F-4D97-AF65-F5344CB8AC3E}">
        <p14:creationId xmlns:p14="http://schemas.microsoft.com/office/powerpoint/2010/main" val="1984461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但在給出這些比喻的之後，耶穌又加上了一個我們剛剛讀過的單節比喻。</a:t>
            </a:r>
          </a:p>
        </p:txBody>
      </p:sp>
    </p:spTree>
    <p:extLst>
      <p:ext uri="{BB962C8B-B14F-4D97-AF65-F5344CB8AC3E}">
        <p14:creationId xmlns:p14="http://schemas.microsoft.com/office/powerpoint/2010/main" val="2063661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這個比喻看來似乎很簡單。傳統的解釋是關於猶太人成為基督徒。</a:t>
            </a:r>
          </a:p>
        </p:txBody>
      </p:sp>
    </p:spTree>
    <p:extLst>
      <p:ext uri="{BB962C8B-B14F-4D97-AF65-F5344CB8AC3E}">
        <p14:creationId xmlns:p14="http://schemas.microsoft.com/office/powerpoint/2010/main" val="2909156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當猶太學者成為基督徒時，他們可以從舊約和新約中找出真理</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213067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1905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這與比喻的措辭是一致的。這不是一個錯誤的解釋。</a:t>
            </a:r>
          </a:p>
        </p:txBody>
      </p:sp>
    </p:spTree>
    <p:extLst>
      <p:ext uri="{BB962C8B-B14F-4D97-AF65-F5344CB8AC3E}">
        <p14:creationId xmlns:p14="http://schemas.microsoft.com/office/powerpoint/2010/main" val="569595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1905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但這解釋在天國的七個比喻之後似乎不合時宜。</a:t>
            </a:r>
          </a:p>
        </p:txBody>
      </p:sp>
    </p:spTree>
    <p:extLst>
      <p:ext uri="{BB962C8B-B14F-4D97-AF65-F5344CB8AC3E}">
        <p14:creationId xmlns:p14="http://schemas.microsoft.com/office/powerpoint/2010/main" val="1242720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229743" y="285750"/>
            <a:ext cx="6398513" cy="2862322"/>
          </a:xfrm>
          <a:prstGeom prst="rect">
            <a:avLst/>
          </a:prstGeom>
        </p:spPr>
        <p:txBody>
          <a:bodyPr wrap="square">
            <a:spAutoFit/>
          </a:bodyPr>
          <a:lstStyle/>
          <a:p>
            <a:pPr algn="ctr"/>
            <a:endParaRPr lang="en-US" altLang="zh-TW" sz="6000" b="1" dirty="0">
              <a:latin typeface="Microsoft JhengHei" panose="020B0604030504040204" pitchFamily="34" charset="-120"/>
              <a:ea typeface="Microsoft JhengHei" panose="020B0604030504040204" pitchFamily="34" charset="-120"/>
            </a:endParaRPr>
          </a:p>
          <a:p>
            <a:pPr algn="ctr"/>
            <a:r>
              <a:rPr lang="zh-TW" altLang="en-US" sz="6000" b="1" dirty="0">
                <a:latin typeface="Microsoft JhengHei" panose="020B0604030504040204" pitchFamily="34" charset="-120"/>
                <a:ea typeface="Microsoft JhengHei" panose="020B0604030504040204" pitchFamily="34" charset="-120"/>
              </a:rPr>
              <a:t>經文</a:t>
            </a:r>
            <a:r>
              <a:rPr lang="en-US" altLang="zh-TW" sz="6000" b="1" dirty="0">
                <a:latin typeface="Microsoft JhengHei" panose="020B0604030504040204" pitchFamily="34" charset="-120"/>
                <a:ea typeface="Microsoft JhengHei" panose="020B0604030504040204" pitchFamily="34" charset="-120"/>
              </a:rPr>
              <a:t>: </a:t>
            </a:r>
          </a:p>
          <a:p>
            <a:pPr algn="ctr"/>
            <a:r>
              <a:rPr lang="zh-TW" altLang="en-US" sz="6000" b="1" dirty="0">
                <a:latin typeface="Microsoft JhengHei" panose="020B0604030504040204" pitchFamily="34" charset="-120"/>
                <a:ea typeface="Microsoft JhengHei" panose="020B0604030504040204" pitchFamily="34" charset="-120"/>
              </a:rPr>
              <a:t>馬太  </a:t>
            </a:r>
            <a:r>
              <a:rPr lang="en-US" altLang="zh-TW" sz="6000" b="1" dirty="0">
                <a:latin typeface="Microsoft JhengHei" panose="020B0604030504040204" pitchFamily="34" charset="-120"/>
                <a:ea typeface="Microsoft JhengHei" panose="020B0604030504040204" pitchFamily="34" charset="-120"/>
              </a:rPr>
              <a:t>13:51-52</a:t>
            </a:r>
            <a:endParaRPr lang="en-US" altLang="zh-TW" sz="6000" b="1" dirty="0">
              <a:ea typeface="Microsoft JhengHei" panose="020B0604030504040204" pitchFamily="34" charset="-120"/>
            </a:endParaRPr>
          </a:p>
        </p:txBody>
      </p:sp>
    </p:spTree>
    <p:extLst>
      <p:ext uri="{BB962C8B-B14F-4D97-AF65-F5344CB8AC3E}">
        <p14:creationId xmlns:p14="http://schemas.microsoft.com/office/powerpoint/2010/main" val="2354936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因為這七個比喻並沒有真正談到舊約和新約之間的區別。</a:t>
            </a:r>
          </a:p>
        </p:txBody>
      </p:sp>
    </p:spTree>
    <p:extLst>
      <p:ext uri="{BB962C8B-B14F-4D97-AF65-F5344CB8AC3E}">
        <p14:creationId xmlns:p14="http://schemas.microsoft.com/office/powerpoint/2010/main" val="3433837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這些比喻主要關注於新約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耶穌期望我們如何生活以及祂將如何審判我們。</a:t>
            </a:r>
          </a:p>
        </p:txBody>
      </p:sp>
    </p:spTree>
    <p:extLst>
      <p:ext uri="{BB962C8B-B14F-4D97-AF65-F5344CB8AC3E}">
        <p14:creationId xmlns:p14="http://schemas.microsoft.com/office/powerpoint/2010/main" val="35146899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有時一個比喻可以有多種正確的解釋，而且有些解釋可能比其他的解釋有更深的含義。</a:t>
            </a:r>
          </a:p>
        </p:txBody>
      </p:sp>
    </p:spTree>
    <p:extLst>
      <p:ext uri="{BB962C8B-B14F-4D97-AF65-F5344CB8AC3E}">
        <p14:creationId xmlns:p14="http://schemas.microsoft.com/office/powerpoint/2010/main" val="170746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1905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當人們準備好心來聆聽時，神可以向人們揭示更深層的含義。</a:t>
            </a:r>
          </a:p>
        </p:txBody>
      </p:sp>
    </p:spTree>
    <p:extLst>
      <p:ext uri="{BB962C8B-B14F-4D97-AF65-F5344CB8AC3E}">
        <p14:creationId xmlns:p14="http://schemas.microsoft.com/office/powerpoint/2010/main" val="10003742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1905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「文士」也被稱為抄寫員，因為他們大部分時間都在抄寫經文</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15301223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但他們也教導這些經文，因此他們是猶太教中的教師。</a:t>
            </a:r>
          </a:p>
        </p:txBody>
      </p:sp>
    </p:spTree>
    <p:extLst>
      <p:ext uri="{BB962C8B-B14F-4D97-AF65-F5344CB8AC3E}">
        <p14:creationId xmlns:p14="http://schemas.microsoft.com/office/powerpoint/2010/main" val="1205837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在當今世界，他們就是代表傳道人和教師</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9723705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實際上，他們可以代表任何教導他人的基督徒。</a:t>
            </a:r>
          </a:p>
        </p:txBody>
      </p:sp>
    </p:spTree>
    <p:extLst>
      <p:ext uri="{BB962C8B-B14F-4D97-AF65-F5344CB8AC3E}">
        <p14:creationId xmlns:p14="http://schemas.microsoft.com/office/powerpoint/2010/main" val="41323687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無論我們是否是傳道人，互相教導關於神的知識都是我們的工作。</a:t>
            </a:r>
          </a:p>
        </p:txBody>
      </p:sp>
    </p:spTree>
    <p:extLst>
      <p:ext uri="{BB962C8B-B14F-4D97-AF65-F5344CB8AC3E}">
        <p14:creationId xmlns:p14="http://schemas.microsoft.com/office/powerpoint/2010/main" val="33687423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我們在教學時得要負責。如果我們故意教錯，當我們在天上見到耶穌時將面臨嚴厲的懲罰。</a:t>
            </a:r>
          </a:p>
        </p:txBody>
      </p:sp>
    </p:spTree>
    <p:extLst>
      <p:ext uri="{BB962C8B-B14F-4D97-AF65-F5344CB8AC3E}">
        <p14:creationId xmlns:p14="http://schemas.microsoft.com/office/powerpoint/2010/main" val="1839763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9571851"/>
          </a:xfrm>
          <a:prstGeom prst="rect">
            <a:avLst/>
          </a:prstGeom>
        </p:spPr>
        <p:txBody>
          <a:bodyPr wrap="square">
            <a:spAutoFit/>
          </a:bodyPr>
          <a:lstStyle/>
          <a:p>
            <a:r>
              <a:rPr lang="en-US" altLang="zh-TW" sz="5600" b="1" kern="1000" spc="-38" dirty="0">
                <a:latin typeface="Microsoft JhengHei" panose="020B0604030504040204" pitchFamily="34" charset="-120"/>
                <a:ea typeface="Microsoft JhengHei" panose="020B0604030504040204" pitchFamily="34" charset="-120"/>
              </a:rPr>
              <a:t>[</a:t>
            </a:r>
            <a:r>
              <a:rPr lang="zh-TW" altLang="en-US" sz="5600" b="1" kern="1000" spc="-38" dirty="0">
                <a:latin typeface="Microsoft JhengHei" panose="020B0604030504040204" pitchFamily="34" charset="-120"/>
                <a:ea typeface="Microsoft JhengHei" panose="020B0604030504040204" pitchFamily="34" charset="-120"/>
              </a:rPr>
              <a:t>在耶穌給他們講了七個關於天國的比喻之後</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耶穌說：「這一切的話你們都明白了嗎？」 他們說：「我們明白了。」 </a:t>
            </a:r>
            <a:endParaRPr lang="en-US" altLang="zh-TW" sz="5600" b="1" kern="1000" spc="-38" dirty="0">
              <a:latin typeface="Microsoft JhengHei" panose="020B0604030504040204" pitchFamily="34" charset="-120"/>
              <a:ea typeface="Microsoft JhengHei" panose="020B0604030504040204" pitchFamily="34" charset="-120"/>
            </a:endParaRPr>
          </a:p>
          <a:p>
            <a:endParaRPr lang="en-US" altLang="zh-TW" sz="5600" b="1" kern="1000" spc="-38" dirty="0">
              <a:latin typeface="Microsoft JhengHei" panose="020B0604030504040204" pitchFamily="34" charset="-120"/>
              <a:ea typeface="Microsoft JhengHei" panose="020B0604030504040204" pitchFamily="34" charset="-120"/>
            </a:endParaRPr>
          </a:p>
          <a:p>
            <a:r>
              <a:rPr lang="zh-TW" altLang="en-US" sz="5600" b="1" kern="1000" spc="-38" dirty="0">
                <a:latin typeface="Microsoft JhengHei" panose="020B0604030504040204" pitchFamily="34" charset="-120"/>
                <a:ea typeface="Microsoft JhengHei" panose="020B0604030504040204" pitchFamily="34" charset="-120"/>
              </a:rPr>
              <a:t>他說：「凡文士受教做天國的門徒，就像一個家主從他庫裡拿出新舊的東西來。」</a:t>
            </a:r>
          </a:p>
        </p:txBody>
      </p:sp>
    </p:spTree>
    <p:extLst>
      <p:ext uri="{BB962C8B-B14F-4D97-AF65-F5344CB8AC3E}">
        <p14:creationId xmlns:p14="http://schemas.microsoft.com/office/powerpoint/2010/main" val="5010599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901785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提摩太前書 </a:t>
            </a:r>
            <a:r>
              <a:rPr lang="en-US" altLang="zh-TW" sz="5800" b="1" kern="1000" spc="-38" dirty="0">
                <a:latin typeface="Microsoft JhengHei" panose="020B0604030504040204" pitchFamily="34" charset="-120"/>
                <a:ea typeface="Microsoft JhengHei" panose="020B0604030504040204" pitchFamily="34" charset="-120"/>
              </a:rPr>
              <a:t>4:1-2 – </a:t>
            </a:r>
            <a:r>
              <a:rPr lang="zh-TW" altLang="en-US" sz="5800" b="1" kern="1000" spc="-38" dirty="0">
                <a:latin typeface="Microsoft JhengHei" panose="020B0604030504040204" pitchFamily="34" charset="-120"/>
                <a:ea typeface="Microsoft JhengHei" panose="020B0604030504040204" pitchFamily="34" charset="-120"/>
              </a:rPr>
              <a:t>聖靈明說，在後來的時候，必有人離棄真道，聽從那引誘人的邪靈和鬼魔的道理。 </a:t>
            </a:r>
            <a:endParaRPr lang="en-US" altLang="zh-TW" sz="5800" b="1" kern="1000" spc="-38" dirty="0">
              <a:latin typeface="Microsoft JhengHei" panose="020B0604030504040204" pitchFamily="34" charset="-120"/>
              <a:ea typeface="Microsoft JhengHei" panose="020B0604030504040204" pitchFamily="34" charset="-120"/>
            </a:endParaRPr>
          </a:p>
          <a:p>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這是因為說謊之人的假冒，這等人的良心如同被熱鐵烙慣了一般。</a:t>
            </a:r>
          </a:p>
        </p:txBody>
      </p:sp>
    </p:spTree>
    <p:extLst>
      <p:ext uri="{BB962C8B-B14F-4D97-AF65-F5344CB8AC3E}">
        <p14:creationId xmlns:p14="http://schemas.microsoft.com/office/powerpoint/2010/main" val="33648433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這是因為說謊之人的假冒，這等人的良心如同被熱鐵烙慣了一般。</a:t>
            </a:r>
          </a:p>
        </p:txBody>
      </p:sp>
    </p:spTree>
    <p:extLst>
      <p:ext uri="{BB962C8B-B14F-4D97-AF65-F5344CB8AC3E}">
        <p14:creationId xmlns:p14="http://schemas.microsoft.com/office/powerpoint/2010/main" val="18633680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你怎麼知道你聽到的是對還是錯？ 你需要通過自己的學習，和對聖經有一些基本的了解。</a:t>
            </a:r>
          </a:p>
        </p:txBody>
      </p:sp>
    </p:spTree>
    <p:extLst>
      <p:ext uri="{BB962C8B-B14F-4D97-AF65-F5344CB8AC3E}">
        <p14:creationId xmlns:p14="http://schemas.microsoft.com/office/powerpoint/2010/main" val="19747916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成為天國的門徒是一個慢慢變化的過程。</a:t>
            </a:r>
          </a:p>
        </p:txBody>
      </p:sp>
    </p:spTree>
    <p:extLst>
      <p:ext uri="{BB962C8B-B14F-4D97-AF65-F5344CB8AC3E}">
        <p14:creationId xmlns:p14="http://schemas.microsoft.com/office/powerpoint/2010/main" val="32040424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在耶穌的時代：神的國度裡的門徒是指那些選擇跟隨祂和祂的教導的人。</a:t>
            </a:r>
          </a:p>
        </p:txBody>
      </p:sp>
    </p:spTree>
    <p:extLst>
      <p:ext uri="{BB962C8B-B14F-4D97-AF65-F5344CB8AC3E}">
        <p14:creationId xmlns:p14="http://schemas.microsoft.com/office/powerpoint/2010/main" val="42879312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今天他們代表真正決定全心全意跟隨神和祂的教導的基督徒。</a:t>
            </a:r>
          </a:p>
        </p:txBody>
      </p:sp>
    </p:spTree>
    <p:extLst>
      <p:ext uri="{BB962C8B-B14F-4D97-AF65-F5344CB8AC3E}">
        <p14:creationId xmlns:p14="http://schemas.microsoft.com/office/powerpoint/2010/main" val="16957341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「做」在英文是「成為」。 它基於一個決定：一個人選擇改變。</a:t>
            </a:r>
          </a:p>
        </p:txBody>
      </p:sp>
    </p:spTree>
    <p:extLst>
      <p:ext uri="{BB962C8B-B14F-4D97-AF65-F5344CB8AC3E}">
        <p14:creationId xmlns:p14="http://schemas.microsoft.com/office/powerpoint/2010/main" val="4776155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這是一個過程，而不是瞬間的改變。我們在學習中逐漸成長，活出所學，並學到更多。</a:t>
            </a:r>
          </a:p>
        </p:txBody>
      </p:sp>
    </p:spTree>
    <p:extLst>
      <p:ext uri="{BB962C8B-B14F-4D97-AF65-F5344CB8AC3E}">
        <p14:creationId xmlns:p14="http://schemas.microsoft.com/office/powerpoint/2010/main" val="3849529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我們的基督徒之旅是學習並將我們的知識轉化為行動的旅程。僅僅學習是不夠的。</a:t>
            </a:r>
          </a:p>
        </p:txBody>
      </p:sp>
    </p:spTree>
    <p:extLst>
      <p:ext uri="{BB962C8B-B14F-4D97-AF65-F5344CB8AC3E}">
        <p14:creationId xmlns:p14="http://schemas.microsoft.com/office/powerpoint/2010/main" val="12971211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知識很重要，因為你需要知道你想變成什麼，以及如何去做。</a:t>
            </a:r>
          </a:p>
        </p:txBody>
      </p:sp>
    </p:spTree>
    <p:extLst>
      <p:ext uri="{BB962C8B-B14F-4D97-AF65-F5344CB8AC3E}">
        <p14:creationId xmlns:p14="http://schemas.microsoft.com/office/powerpoint/2010/main" val="2814980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他說：「凡文士受教做天國的門徒，就像一個家主從他庫裡拿出新舊的東西來。」</a:t>
            </a:r>
          </a:p>
        </p:txBody>
      </p:sp>
    </p:spTree>
    <p:extLst>
      <p:ext uri="{BB962C8B-B14F-4D97-AF65-F5344CB8AC3E}">
        <p14:creationId xmlns:p14="http://schemas.microsoft.com/office/powerpoint/2010/main" val="14031219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但行動才是使知識變為有用的原因。這對神來說才是真正重要的。</a:t>
            </a:r>
          </a:p>
        </p:txBody>
      </p:sp>
    </p:spTree>
    <p:extLst>
      <p:ext uri="{BB962C8B-B14F-4D97-AF65-F5344CB8AC3E}">
        <p14:creationId xmlns:p14="http://schemas.microsoft.com/office/powerpoint/2010/main" val="5473369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神通過我們的行為來判斷我們，而不是看我們的知識量。</a:t>
            </a:r>
          </a:p>
        </p:txBody>
      </p:sp>
    </p:spTree>
    <p:extLst>
      <p:ext uri="{BB962C8B-B14F-4D97-AF65-F5344CB8AC3E}">
        <p14:creationId xmlns:p14="http://schemas.microsoft.com/office/powerpoint/2010/main" val="34450155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雅各書 </a:t>
            </a:r>
            <a:r>
              <a:rPr lang="en-US" altLang="zh-TW" sz="5800" b="1" kern="1000" spc="-38" dirty="0">
                <a:latin typeface="Microsoft JhengHei" panose="020B0604030504040204" pitchFamily="34" charset="-120"/>
                <a:ea typeface="Microsoft JhengHei" panose="020B0604030504040204" pitchFamily="34" charset="-120"/>
              </a:rPr>
              <a:t>2:20 — </a:t>
            </a:r>
            <a:r>
              <a:rPr lang="zh-TW" altLang="en-US" sz="5800" b="1" kern="1000" spc="-38" dirty="0">
                <a:latin typeface="Microsoft JhengHei" panose="020B0604030504040204" pitchFamily="34" charset="-120"/>
                <a:ea typeface="Microsoft JhengHei" panose="020B0604030504040204" pitchFamily="34" charset="-120"/>
              </a:rPr>
              <a:t>沒有行為的信心是死的。</a:t>
            </a:r>
          </a:p>
        </p:txBody>
      </p:sp>
    </p:spTree>
    <p:extLst>
      <p:ext uri="{BB962C8B-B14F-4D97-AF65-F5344CB8AC3E}">
        <p14:creationId xmlns:p14="http://schemas.microsoft.com/office/powerpoint/2010/main" val="9051451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當我們活出我們的知識時，神會教導我們更多。這是一個良性循環，我們從此而成長。</a:t>
            </a:r>
          </a:p>
        </p:txBody>
      </p:sp>
    </p:spTree>
    <p:extLst>
      <p:ext uri="{BB962C8B-B14F-4D97-AF65-F5344CB8AC3E}">
        <p14:creationId xmlns:p14="http://schemas.microsoft.com/office/powerpoint/2010/main" val="20532349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在學生吸收完已教的知識前不教太多新的知識也是一個良師的標誌。</a:t>
            </a:r>
          </a:p>
        </p:txBody>
      </p:sp>
    </p:spTree>
    <p:extLst>
      <p:ext uri="{BB962C8B-B14F-4D97-AF65-F5344CB8AC3E}">
        <p14:creationId xmlns:p14="http://schemas.microsoft.com/office/powerpoint/2010/main" val="30597489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8781"/>
            <a:ext cx="6858000" cy="500136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那麼成為門徒是什麼意思呢？</a:t>
            </a:r>
            <a:endParaRPr lang="en-US" altLang="zh-TW" sz="5800" b="1" kern="1000" spc="-38" dirty="0">
              <a:latin typeface="Microsoft JhengHei" panose="020B0604030504040204" pitchFamily="34" charset="-120"/>
              <a:ea typeface="Microsoft JhengHei" panose="020B0604030504040204" pitchFamily="34" charset="-120"/>
            </a:endParaRPr>
          </a:p>
          <a:p>
            <a:endParaRPr lang="zh-TW" altLang="en-US" sz="2900" b="1" kern="1000" spc="-38" dirty="0">
              <a:latin typeface="Microsoft JhengHei" panose="020B0604030504040204" pitchFamily="34" charset="-120"/>
              <a:ea typeface="Microsoft JhengHei" panose="020B0604030504040204" pitchFamily="34" charset="-120"/>
            </a:endParaRPr>
          </a:p>
          <a:p>
            <a:r>
              <a:rPr lang="en-US" altLang="zh-TW" sz="5800" b="1" kern="1000" spc="-38" dirty="0">
                <a:latin typeface="Microsoft JhengHei" panose="020B0604030504040204" pitchFamily="34" charset="-120"/>
                <a:ea typeface="Microsoft JhengHei" panose="020B0604030504040204" pitchFamily="34" charset="-120"/>
              </a:rPr>
              <a:t>1.	</a:t>
            </a:r>
            <a:r>
              <a:rPr lang="zh-TW" altLang="en-US" sz="5800" b="1" kern="1000" spc="-38" dirty="0">
                <a:latin typeface="Microsoft JhengHei" panose="020B0604030504040204" pitchFamily="34" charset="-120"/>
                <a:ea typeface="Microsoft JhengHei" panose="020B0604030504040204" pitchFamily="34" charset="-120"/>
              </a:rPr>
              <a:t>有一顆獻給神的心和專注於神的思想</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40546928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2.	</a:t>
            </a:r>
            <a:r>
              <a:rPr lang="zh-TW" altLang="en-US" sz="5800" b="1" kern="1000" spc="-38" dirty="0">
                <a:latin typeface="Microsoft JhengHei" panose="020B0604030504040204" pitchFamily="34" charset="-120"/>
                <a:ea typeface="Microsoft JhengHei" panose="020B0604030504040204" pitchFamily="34" charset="-120"/>
              </a:rPr>
              <a:t>願意讓神利用他生活中的經歷和問題來改變他。</a:t>
            </a:r>
          </a:p>
        </p:txBody>
      </p:sp>
    </p:spTree>
    <p:extLst>
      <p:ext uri="{BB962C8B-B14F-4D97-AF65-F5344CB8AC3E}">
        <p14:creationId xmlns:p14="http://schemas.microsoft.com/office/powerpoint/2010/main" val="26526337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3.	</a:t>
            </a:r>
            <a:r>
              <a:rPr lang="zh-TW" altLang="en-US" sz="5800" b="1" kern="1000" spc="-38" dirty="0">
                <a:latin typeface="Microsoft JhengHei" panose="020B0604030504040204" pitchFamily="34" charset="-120"/>
                <a:ea typeface="Microsoft JhengHei" panose="020B0604030504040204" pitchFamily="34" charset="-120"/>
              </a:rPr>
              <a:t>願意對神有用並實現祂的目的。</a:t>
            </a:r>
          </a:p>
        </p:txBody>
      </p:sp>
    </p:spTree>
    <p:extLst>
      <p:ext uri="{BB962C8B-B14F-4D97-AF65-F5344CB8AC3E}">
        <p14:creationId xmlns:p14="http://schemas.microsoft.com/office/powerpoint/2010/main" val="11820864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4.	</a:t>
            </a:r>
            <a:r>
              <a:rPr lang="zh-TW" altLang="en-US" sz="5800" b="1" kern="1000" spc="-38" dirty="0">
                <a:latin typeface="Microsoft JhengHei" panose="020B0604030504040204" pitchFamily="34" charset="-120"/>
                <a:ea typeface="Microsoft JhengHei" panose="020B0604030504040204" pitchFamily="34" charset="-120"/>
              </a:rPr>
              <a:t>願意犧牲自己來獲得神的國度並幫助他人。</a:t>
            </a:r>
          </a:p>
        </p:txBody>
      </p:sp>
    </p:spTree>
    <p:extLst>
      <p:ext uri="{BB962C8B-B14F-4D97-AF65-F5344CB8AC3E}">
        <p14:creationId xmlns:p14="http://schemas.microsoft.com/office/powerpoint/2010/main" val="29418990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5.	</a:t>
            </a:r>
            <a:r>
              <a:rPr lang="zh-TW" altLang="en-US" sz="5800" b="1" kern="1000" spc="-38" dirty="0">
                <a:latin typeface="Microsoft JhengHei" panose="020B0604030504040204" pitchFamily="34" charset="-120"/>
                <a:ea typeface="Microsoft JhengHei" panose="020B0604030504040204" pitchFamily="34" charset="-120"/>
              </a:rPr>
              <a:t>願意專注於神，放棄不適合的事業。</a:t>
            </a:r>
          </a:p>
        </p:txBody>
      </p:sp>
    </p:spTree>
    <p:extLst>
      <p:ext uri="{BB962C8B-B14F-4D97-AF65-F5344CB8AC3E}">
        <p14:creationId xmlns:p14="http://schemas.microsoft.com/office/powerpoint/2010/main" val="327842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229743" y="742950"/>
            <a:ext cx="6398513" cy="3231654"/>
          </a:xfrm>
          <a:prstGeom prst="rect">
            <a:avLst/>
          </a:prstGeom>
        </p:spPr>
        <p:txBody>
          <a:bodyPr wrap="square">
            <a:spAutoFit/>
          </a:bodyPr>
          <a:lstStyle/>
          <a:p>
            <a:pPr algn="ctr"/>
            <a:r>
              <a:rPr lang="zh-TW" altLang="en-US" sz="6400" b="1" dirty="0">
                <a:latin typeface="Microsoft JhengHei" panose="020B0604030504040204" pitchFamily="34" charset="-120"/>
                <a:ea typeface="Microsoft JhengHei" panose="020B0604030504040204" pitchFamily="34" charset="-120"/>
              </a:rPr>
              <a:t>帶出新的寶藏</a:t>
            </a:r>
            <a:r>
              <a:rPr lang="en-US" altLang="zh-TW" sz="7000" b="1" dirty="0">
                <a:ea typeface="Microsoft JhengHei" panose="020B0604030504040204" pitchFamily="34" charset="-120"/>
              </a:rPr>
              <a:t>Bringing Out New Treasures</a:t>
            </a:r>
          </a:p>
        </p:txBody>
      </p:sp>
    </p:spTree>
    <p:extLst>
      <p:ext uri="{BB962C8B-B14F-4D97-AF65-F5344CB8AC3E}">
        <p14:creationId xmlns:p14="http://schemas.microsoft.com/office/powerpoint/2010/main" val="27945961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有些基督徒非常注重學習，卻沒有活出所學。</a:t>
            </a:r>
          </a:p>
        </p:txBody>
      </p:sp>
    </p:spTree>
    <p:extLst>
      <p:ext uri="{BB962C8B-B14F-4D97-AF65-F5344CB8AC3E}">
        <p14:creationId xmlns:p14="http://schemas.microsoft.com/office/powerpoint/2010/main" val="1322867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73313"/>
            <a:ext cx="6858000" cy="10433625"/>
          </a:xfrm>
          <a:prstGeom prst="rect">
            <a:avLst/>
          </a:prstGeom>
        </p:spPr>
        <p:txBody>
          <a:bodyPr wrap="square">
            <a:spAutoFit/>
          </a:bodyPr>
          <a:lstStyle/>
          <a:p>
            <a:r>
              <a:rPr lang="zh-TW" altLang="en-US" sz="5600" b="1" kern="1000" spc="-38" dirty="0">
                <a:latin typeface="Microsoft JhengHei" panose="020B0604030504040204" pitchFamily="34" charset="-120"/>
                <a:ea typeface="Microsoft JhengHei" panose="020B0604030504040204" pitchFamily="34" charset="-120"/>
              </a:rPr>
              <a:t>馬太</a:t>
            </a:r>
            <a:r>
              <a:rPr lang="en-US" altLang="zh-TW" sz="5600" b="1" kern="1000" spc="-38" dirty="0">
                <a:latin typeface="Microsoft JhengHei" panose="020B0604030504040204" pitchFamily="34" charset="-120"/>
                <a:ea typeface="Microsoft JhengHei" panose="020B0604030504040204" pitchFamily="34" charset="-120"/>
              </a:rPr>
              <a:t>5:14-16 -</a:t>
            </a:r>
            <a:r>
              <a:rPr lang="zh-TW" altLang="en-US" sz="5600" b="1" kern="1000" spc="-38" dirty="0">
                <a:latin typeface="Microsoft JhengHei" panose="020B0604030504040204" pitchFamily="34" charset="-120"/>
                <a:ea typeface="Microsoft JhengHei" panose="020B0604030504040204" pitchFamily="34" charset="-120"/>
              </a:rPr>
              <a:t>「你們是世上的光。城造在山上，是不能隱藏的。 人點燈，不放在斗底下，是放在燈臺上，就照亮一家的人。 </a:t>
            </a:r>
            <a:endParaRPr lang="en-US" altLang="zh-TW" sz="5600" b="1" kern="1000" spc="-38" dirty="0">
              <a:latin typeface="Microsoft JhengHei" panose="020B0604030504040204" pitchFamily="34" charset="-120"/>
              <a:ea typeface="Microsoft JhengHei" panose="020B0604030504040204" pitchFamily="34" charset="-120"/>
            </a:endParaRPr>
          </a:p>
          <a:p>
            <a:endParaRPr lang="en-US" altLang="zh-TW" sz="5600" b="1" kern="1000" spc="-38" dirty="0">
              <a:latin typeface="Microsoft JhengHei" panose="020B0604030504040204" pitchFamily="34" charset="-120"/>
              <a:ea typeface="Microsoft JhengHei" panose="020B0604030504040204" pitchFamily="34" charset="-120"/>
            </a:endParaRPr>
          </a:p>
          <a:p>
            <a:r>
              <a:rPr lang="zh-TW" altLang="en-US" sz="5600" b="1" kern="1000" spc="-38" dirty="0">
                <a:latin typeface="Microsoft JhengHei" panose="020B0604030504040204" pitchFamily="34" charset="-120"/>
                <a:ea typeface="Microsoft JhengHei" panose="020B0604030504040204" pitchFamily="34" charset="-120"/>
              </a:rPr>
              <a:t>你們的光也當這樣照在人前，叫他們看見你們的好行為，便將榮耀歸給你們在天上的父。」</a:t>
            </a:r>
          </a:p>
        </p:txBody>
      </p:sp>
    </p:spTree>
    <p:extLst>
      <p:ext uri="{BB962C8B-B14F-4D97-AF65-F5344CB8AC3E}">
        <p14:creationId xmlns:p14="http://schemas.microsoft.com/office/powerpoint/2010/main" val="38646547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你們的光也當這樣照在人前，叫他們看見你們的好行為，便將榮耀歸給你們在天上的父。」</a:t>
            </a:r>
          </a:p>
        </p:txBody>
      </p:sp>
    </p:spTree>
    <p:extLst>
      <p:ext uri="{BB962C8B-B14F-4D97-AF65-F5344CB8AC3E}">
        <p14:creationId xmlns:p14="http://schemas.microsoft.com/office/powerpoint/2010/main" val="8230875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「家主」 </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這家的主人</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是什麼？</a:t>
            </a:r>
          </a:p>
          <a:p>
            <a:r>
              <a:rPr lang="zh-TW" altLang="en-US" sz="5800" b="1" kern="1000" spc="-38" dirty="0">
                <a:latin typeface="Microsoft JhengHei" panose="020B0604030504040204" pitchFamily="34" charset="-120"/>
                <a:ea typeface="Microsoft JhengHei" panose="020B0604030504040204" pitchFamily="34" charset="-120"/>
              </a:rPr>
              <a:t>房子是指一個人，我們在塵世的存在。</a:t>
            </a:r>
          </a:p>
        </p:txBody>
      </p:sp>
    </p:spTree>
    <p:extLst>
      <p:ext uri="{BB962C8B-B14F-4D97-AF65-F5344CB8AC3E}">
        <p14:creationId xmlns:p14="http://schemas.microsoft.com/office/powerpoint/2010/main" val="41483768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0" y="0"/>
            <a:ext cx="6873240" cy="4270773"/>
          </a:xfrm>
        </p:spPr>
        <p:txBody>
          <a:bodyPr>
            <a:noAutofit/>
          </a:bodyPr>
          <a:lstStyle/>
          <a:p>
            <a:pPr marL="0" indent="0">
              <a:buNone/>
            </a:pPr>
            <a:r>
              <a:rPr lang="zh-TW" altLang="en-US" sz="5800" b="1" kern="1000" spc="-38" dirty="0">
                <a:latin typeface="Microsoft JhengHei" panose="020B0604030504040204" pitchFamily="34" charset="-120"/>
                <a:ea typeface="Microsoft JhengHei" panose="020B0604030504040204" pitchFamily="34" charset="-120"/>
              </a:rPr>
              <a:t>哥林多前書</a:t>
            </a:r>
            <a:r>
              <a:rPr lang="zh-TW" altLang="en-US" sz="5800" b="1" kern="1000" spc="-38" dirty="0">
                <a:ea typeface="Microsoft JhengHei" panose="020B0604030504040204" pitchFamily="34" charset="-120"/>
              </a:rPr>
              <a:t> </a:t>
            </a:r>
            <a:r>
              <a:rPr lang="en-US" altLang="zh-TW" sz="5800" b="1" kern="1000" spc="-38" dirty="0">
                <a:ea typeface="Microsoft JhengHei" panose="020B0604030504040204" pitchFamily="34" charset="-120"/>
              </a:rPr>
              <a:t>6:19-20 -</a:t>
            </a:r>
            <a:r>
              <a:rPr lang="zh-TW" altLang="en-US" sz="5800" b="1" kern="1000" spc="-38" dirty="0">
                <a:latin typeface="Microsoft JhengHei" panose="020B0604030504040204" pitchFamily="34" charset="-120"/>
                <a:ea typeface="Microsoft JhengHei" panose="020B0604030504040204" pitchFamily="34" charset="-120"/>
              </a:rPr>
              <a:t>豈不知你們的身子就是聖靈的殿嗎？這聖靈是從神而來，住在你們裡頭的。</a:t>
            </a:r>
            <a:endParaRPr lang="en-US" altLang="zh-TW" sz="5800" b="1" kern="1000" spc="-38" dirty="0">
              <a:latin typeface="Microsoft JhengHei" panose="020B0604030504040204" pitchFamily="34" charset="-120"/>
              <a:ea typeface="Microsoft JhengHei" panose="020B0604030504040204" pitchFamily="34" charset="-120"/>
            </a:endParaRPr>
          </a:p>
          <a:p>
            <a:pPr marL="0" indent="0">
              <a:buNone/>
            </a:pPr>
            <a:endParaRPr lang="en-US" altLang="zh-TW" sz="5800" b="1" kern="1000" spc="-38" dirty="0">
              <a:latin typeface="Microsoft JhengHei" panose="020B0604030504040204" pitchFamily="34" charset="-120"/>
              <a:ea typeface="Microsoft JhengHei" panose="020B0604030504040204" pitchFamily="34" charset="-120"/>
            </a:endParaRPr>
          </a:p>
          <a:p>
            <a:pPr marL="0" indent="0">
              <a:buNone/>
            </a:pPr>
            <a:endParaRPr lang="en-US" altLang="zh-TW" sz="5800" b="1" kern="1000" spc="-38" dirty="0">
              <a:latin typeface="Microsoft JhengHei" panose="020B0604030504040204" pitchFamily="34" charset="-120"/>
              <a:ea typeface="Microsoft JhengHei" panose="020B0604030504040204" pitchFamily="34" charset="-120"/>
            </a:endParaRPr>
          </a:p>
          <a:p>
            <a:pPr marL="0" indent="0">
              <a:buNone/>
            </a:pPr>
            <a:r>
              <a:rPr lang="zh-TW" altLang="en-US" sz="5800" b="1" kern="1000" spc="-38" dirty="0">
                <a:latin typeface="Microsoft JhengHei" panose="020B0604030504040204" pitchFamily="34" charset="-120"/>
                <a:ea typeface="Microsoft JhengHei" panose="020B0604030504040204" pitchFamily="34" charset="-120"/>
              </a:rPr>
              <a:t>並且你們不是自己的人， 因為你們是重價買來的，所以要在你們的身子上榮耀神。</a:t>
            </a:r>
          </a:p>
        </p:txBody>
      </p:sp>
    </p:spTree>
    <p:extLst>
      <p:ext uri="{BB962C8B-B14F-4D97-AF65-F5344CB8AC3E}">
        <p14:creationId xmlns:p14="http://schemas.microsoft.com/office/powerpoint/2010/main" val="34968698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0" y="0"/>
            <a:ext cx="6873240" cy="4270773"/>
          </a:xfrm>
        </p:spPr>
        <p:txBody>
          <a:bodyPr>
            <a:noAutofit/>
          </a:bodyPr>
          <a:lstStyle/>
          <a:p>
            <a:pPr marL="0" indent="0">
              <a:buNone/>
            </a:pPr>
            <a:r>
              <a:rPr lang="zh-TW" altLang="en-US" sz="5800" b="1" kern="1000" spc="-38" dirty="0">
                <a:latin typeface="Microsoft JhengHei" panose="020B0604030504040204" pitchFamily="34" charset="-120"/>
                <a:ea typeface="Microsoft JhengHei" panose="020B0604030504040204" pitchFamily="34" charset="-120"/>
              </a:rPr>
              <a:t>並且你們不是自己的人， 因為你們是重價買來的，所以要在你們的身子上榮耀神</a:t>
            </a:r>
            <a:endParaRPr lang="en-US" altLang="zh-TW" sz="5800" b="1" kern="1000" spc="-38" dirty="0">
              <a:latin typeface="Microsoft JhengHei" panose="020B0604030504040204" pitchFamily="34" charset="-120"/>
              <a:ea typeface="Microsoft JhengHei" panose="020B0604030504040204" pitchFamily="34" charset="-120"/>
            </a:endParaRPr>
          </a:p>
          <a:p>
            <a:pPr marL="0" indent="0">
              <a:buNone/>
            </a:pPr>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5432148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pPr marL="0" indent="0">
              <a:buNone/>
            </a:pPr>
            <a:r>
              <a:rPr lang="zh-TW" altLang="en-US" sz="5800" b="1" kern="1000" spc="-38" dirty="0">
                <a:latin typeface="Microsoft JhengHei" panose="020B0604030504040204" pitchFamily="34" charset="-120"/>
                <a:ea typeface="Microsoft JhengHei" panose="020B0604030504040204" pitchFamily="34" charset="-120"/>
              </a:rPr>
              <a:t>「家主」是指有權決定如何使用房屋及其內容的人。</a:t>
            </a:r>
          </a:p>
        </p:txBody>
      </p:sp>
    </p:spTree>
    <p:extLst>
      <p:ext uri="{BB962C8B-B14F-4D97-AF65-F5344CB8AC3E}">
        <p14:creationId xmlns:p14="http://schemas.microsoft.com/office/powerpoint/2010/main" val="2310559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pPr marL="0" indent="0">
              <a:buNone/>
            </a:pPr>
            <a:r>
              <a:rPr lang="zh-TW" altLang="en-US" sz="5800" b="1" kern="1000" spc="-38" dirty="0">
                <a:latin typeface="Microsoft JhengHei" panose="020B0604030504040204" pitchFamily="34" charset="-120"/>
                <a:ea typeface="Microsoft JhengHei" panose="020B0604030504040204" pitchFamily="34" charset="-120"/>
              </a:rPr>
              <a:t>神讓我們決定我們如何運用我們的生命。這就是為什麼耶穌稱我們為「家主」。</a:t>
            </a:r>
          </a:p>
        </p:txBody>
      </p:sp>
    </p:spTree>
    <p:extLst>
      <p:ext uri="{BB962C8B-B14F-4D97-AF65-F5344CB8AC3E}">
        <p14:creationId xmlns:p14="http://schemas.microsoft.com/office/powerpoint/2010/main" val="41993533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pPr marL="0" indent="0">
              <a:buNone/>
            </a:pPr>
            <a:r>
              <a:rPr lang="zh-TW" altLang="en-US" sz="5800" b="1" kern="1000" spc="-38" dirty="0">
                <a:latin typeface="Microsoft JhengHei" panose="020B0604030504040204" pitchFamily="34" charset="-120"/>
                <a:ea typeface="Microsoft JhengHei" panose="020B0604030504040204" pitchFamily="34" charset="-120"/>
              </a:rPr>
              <a:t>儘管這所房子是臨時的，在大多數情況下，我們有能力選擇如何運用它。</a:t>
            </a:r>
          </a:p>
        </p:txBody>
      </p:sp>
    </p:spTree>
    <p:extLst>
      <p:ext uri="{BB962C8B-B14F-4D97-AF65-F5344CB8AC3E}">
        <p14:creationId xmlns:p14="http://schemas.microsoft.com/office/powerpoint/2010/main" val="42097287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我們有自由意志來決定在我們的身心上做什麼是基督信仰的一個基本概念。</a:t>
            </a:r>
          </a:p>
        </p:txBody>
      </p:sp>
    </p:spTree>
    <p:extLst>
      <p:ext uri="{BB962C8B-B14F-4D97-AF65-F5344CB8AC3E}">
        <p14:creationId xmlns:p14="http://schemas.microsoft.com/office/powerpoint/2010/main" val="3460940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229743" y="742950"/>
            <a:ext cx="6398513" cy="2062103"/>
          </a:xfrm>
          <a:prstGeom prst="rect">
            <a:avLst/>
          </a:prstGeom>
        </p:spPr>
        <p:txBody>
          <a:bodyPr wrap="square">
            <a:spAutoFit/>
          </a:bodyPr>
          <a:lstStyle/>
          <a:p>
            <a:pPr algn="ctr"/>
            <a:endParaRPr lang="en-US" altLang="zh-TW" sz="6400" b="1" dirty="0">
              <a:latin typeface="Microsoft JhengHei" panose="020B0604030504040204" pitchFamily="34" charset="-120"/>
              <a:ea typeface="Microsoft JhengHei" panose="020B0604030504040204" pitchFamily="34" charset="-120"/>
            </a:endParaRPr>
          </a:p>
          <a:p>
            <a:pPr algn="ctr"/>
            <a:r>
              <a:rPr lang="zh-TW" altLang="en-US" sz="6400" b="1" dirty="0">
                <a:latin typeface="Microsoft JhengHei" panose="020B0604030504040204" pitchFamily="34" charset="-120"/>
                <a:ea typeface="Microsoft JhengHei" panose="020B0604030504040204" pitchFamily="34" charset="-120"/>
              </a:rPr>
              <a:t>帶出新的寶藏</a:t>
            </a:r>
            <a:endParaRPr lang="en-US" altLang="zh-TW" sz="7000" b="1" dirty="0">
              <a:ea typeface="Microsoft JhengHei" panose="020B0604030504040204" pitchFamily="34" charset="-120"/>
            </a:endParaRPr>
          </a:p>
        </p:txBody>
      </p:sp>
    </p:spTree>
    <p:extLst>
      <p:ext uri="{BB962C8B-B14F-4D97-AF65-F5344CB8AC3E}">
        <p14:creationId xmlns:p14="http://schemas.microsoft.com/office/powerpoint/2010/main" val="94047119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我們必須自己選擇是否跟隨神。沒有人天生就是基督徒。</a:t>
            </a:r>
            <a:endParaRPr lang="en-US" altLang="zh-TW"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7870113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有人說：「神沒有孫子」。</a:t>
            </a:r>
          </a:p>
          <a:p>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4423038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有些情況我們無法控制，但我們可以選擇對它們的反應。</a:t>
            </a:r>
          </a:p>
        </p:txBody>
      </p:sp>
    </p:spTree>
    <p:extLst>
      <p:ext uri="{BB962C8B-B14F-4D97-AF65-F5344CB8AC3E}">
        <p14:creationId xmlns:p14="http://schemas.microsoft.com/office/powerpoint/2010/main" val="23567594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這個比喻中的寶物是什麼？它們可以是關於神和塵世事物的知識，也可以是實際的財產。</a:t>
            </a:r>
          </a:p>
        </p:txBody>
      </p:sp>
    </p:spTree>
    <p:extLst>
      <p:ext uri="{BB962C8B-B14F-4D97-AF65-F5344CB8AC3E}">
        <p14:creationId xmlns:p14="http://schemas.microsoft.com/office/powerpoint/2010/main" val="39603283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它們來自這房子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指的是我們在地球上的事物以及我們在地球上獲得的東西。</a:t>
            </a:r>
          </a:p>
        </p:txBody>
      </p:sp>
    </p:spTree>
    <p:extLst>
      <p:ext uri="{BB962C8B-B14F-4D97-AF65-F5344CB8AC3E}">
        <p14:creationId xmlns:p14="http://schemas.microsoft.com/office/powerpoint/2010/main" val="39402777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5447645"/>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什麼是「從家裡帶出來」</a:t>
            </a:r>
            <a:r>
              <a:rPr lang="en-US" altLang="zh-TW" sz="5800" b="1" kern="1000" spc="-38" dirty="0">
                <a:latin typeface="Microsoft JhengHei" panose="020B0604030504040204" pitchFamily="34" charset="-120"/>
                <a:ea typeface="Microsoft JhengHei" panose="020B0604030504040204" pitchFamily="34" charset="-120"/>
              </a:rPr>
              <a:t>?</a:t>
            </a:r>
          </a:p>
          <a:p>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使用？</a:t>
            </a:r>
          </a:p>
          <a:p>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贈送或出售？</a:t>
            </a:r>
          </a:p>
          <a:p>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只是要給別人看</a:t>
            </a:r>
            <a:r>
              <a:rPr lang="en-US" altLang="zh-TW" sz="5800" b="1" kern="1000" spc="-38" dirty="0">
                <a:latin typeface="Microsoft JhengHei" panose="020B0604030504040204" pitchFamily="34" charset="-120"/>
                <a:ea typeface="Microsoft JhengHei" panose="020B0604030504040204" pitchFamily="34" charset="-120"/>
              </a:rPr>
              <a:t>? </a:t>
            </a:r>
          </a:p>
          <a:p>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57714442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神要我們捨棄我們的生命來獲得永恆的財產。</a:t>
            </a:r>
          </a:p>
        </p:txBody>
      </p:sp>
    </p:spTree>
    <p:extLst>
      <p:ext uri="{BB962C8B-B14F-4D97-AF65-F5344CB8AC3E}">
        <p14:creationId xmlns:p14="http://schemas.microsoft.com/office/powerpoint/2010/main" val="375190905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1905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藏在屋子裡的寶物，雖也許能給主人帶來滿足，卻毫無用處。</a:t>
            </a:r>
          </a:p>
        </p:txBody>
      </p:sp>
    </p:spTree>
    <p:extLst>
      <p:ext uri="{BB962C8B-B14F-4D97-AF65-F5344CB8AC3E}">
        <p14:creationId xmlns:p14="http://schemas.microsoft.com/office/powerpoint/2010/main" val="6088644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學習神學不是為了讓我們滿足，而是為了要更像基督，侍奉神和他人，改變這個世界。</a:t>
            </a:r>
          </a:p>
        </p:txBody>
      </p:sp>
    </p:spTree>
    <p:extLst>
      <p:ext uri="{BB962C8B-B14F-4D97-AF65-F5344CB8AC3E}">
        <p14:creationId xmlns:p14="http://schemas.microsoft.com/office/powerpoint/2010/main" val="20008030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神會根據我們如何使用我們被給予的環境和資源來審判我們。</a:t>
            </a:r>
          </a:p>
        </p:txBody>
      </p:sp>
    </p:spTree>
    <p:extLst>
      <p:ext uri="{BB962C8B-B14F-4D97-AF65-F5344CB8AC3E}">
        <p14:creationId xmlns:p14="http://schemas.microsoft.com/office/powerpoint/2010/main" val="4182732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耶穌在馬太福音 </a:t>
            </a:r>
            <a:r>
              <a:rPr lang="en-US" altLang="zh-TW" sz="5800" b="1" kern="1000" spc="-38" dirty="0">
                <a:latin typeface="Microsoft JhengHei" panose="020B0604030504040204" pitchFamily="34" charset="-120"/>
                <a:ea typeface="Microsoft JhengHei" panose="020B0604030504040204" pitchFamily="34" charset="-120"/>
              </a:rPr>
              <a:t>13 </a:t>
            </a:r>
            <a:r>
              <a:rPr lang="zh-TW" altLang="en-US" sz="5800" b="1" kern="1000" spc="-38" dirty="0">
                <a:latin typeface="Microsoft JhengHei" panose="020B0604030504040204" pitchFamily="34" charset="-120"/>
                <a:ea typeface="Microsoft JhengHei" panose="020B0604030504040204" pitchFamily="34" charset="-120"/>
              </a:rPr>
              <a:t>章教導了關於天國的七個比喻：</a:t>
            </a:r>
          </a:p>
        </p:txBody>
      </p:sp>
    </p:spTree>
    <p:extLst>
      <p:ext uri="{BB962C8B-B14F-4D97-AF65-F5344CB8AC3E}">
        <p14:creationId xmlns:p14="http://schemas.microsoft.com/office/powerpoint/2010/main" val="74815489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一個資源有限但明智地使用它的人比一個有很多資源但不明智地使用它們的人更有價值。</a:t>
            </a:r>
          </a:p>
        </p:txBody>
      </p:sp>
    </p:spTree>
    <p:extLst>
      <p:ext uri="{BB962C8B-B14F-4D97-AF65-F5344CB8AC3E}">
        <p14:creationId xmlns:p14="http://schemas.microsoft.com/office/powerpoint/2010/main" val="363461861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在地球上，人們崇拜擁有很多資源的人。神卻看著人們如何使用他們的資源。</a:t>
            </a:r>
          </a:p>
        </p:txBody>
      </p:sp>
    </p:spTree>
    <p:extLst>
      <p:ext uri="{BB962C8B-B14F-4D97-AF65-F5344CB8AC3E}">
        <p14:creationId xmlns:p14="http://schemas.microsoft.com/office/powerpoint/2010/main" val="11179306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你有很多資源嗎？那麼你真的應該擔心你是如何使用你的資源的。</a:t>
            </a:r>
          </a:p>
        </p:txBody>
      </p:sp>
    </p:spTree>
    <p:extLst>
      <p:ext uri="{BB962C8B-B14F-4D97-AF65-F5344CB8AC3E}">
        <p14:creationId xmlns:p14="http://schemas.microsoft.com/office/powerpoint/2010/main" val="326317025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如果你不知道如何使用它，請將它們交給知道的人，你可以分享他們的成果。</a:t>
            </a:r>
          </a:p>
        </p:txBody>
      </p:sp>
    </p:spTree>
    <p:extLst>
      <p:ext uri="{BB962C8B-B14F-4D97-AF65-F5344CB8AC3E}">
        <p14:creationId xmlns:p14="http://schemas.microsoft.com/office/powerpoint/2010/main" val="64690582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這就是十碇銀子和才幹的比喻中將錢存入銀行的概念。</a:t>
            </a:r>
          </a:p>
        </p:txBody>
      </p:sp>
    </p:spTree>
    <p:extLst>
      <p:ext uri="{BB962C8B-B14F-4D97-AF65-F5344CB8AC3E}">
        <p14:creationId xmlns:p14="http://schemas.microsoft.com/office/powerpoint/2010/main" val="110333296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有時我想為神做點什麼，我就向神求我需要的資源。</a:t>
            </a:r>
          </a:p>
        </p:txBody>
      </p:sp>
    </p:spTree>
    <p:extLst>
      <p:ext uri="{BB962C8B-B14F-4D97-AF65-F5344CB8AC3E}">
        <p14:creationId xmlns:p14="http://schemas.microsoft.com/office/powerpoint/2010/main" val="219387991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上次我告訴你神如何在我憑著信心走出去後的一分鐘就給了我資源。他向我表明我需要更加信任他。</a:t>
            </a:r>
          </a:p>
        </p:txBody>
      </p:sp>
    </p:spTree>
    <p:extLst>
      <p:ext uri="{BB962C8B-B14F-4D97-AF65-F5344CB8AC3E}">
        <p14:creationId xmlns:p14="http://schemas.microsoft.com/office/powerpoint/2010/main" val="130986905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9525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最後，因他提供了資源，我沒有使用到我自己的資源，我學到了關於信心的重要一課。</a:t>
            </a:r>
          </a:p>
        </p:txBody>
      </p:sp>
    </p:spTree>
    <p:extLst>
      <p:ext uri="{BB962C8B-B14F-4D97-AF65-F5344CB8AC3E}">
        <p14:creationId xmlns:p14="http://schemas.microsoft.com/office/powerpoint/2010/main" val="8567010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23991"/>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在這個比喻中，祂特別講到新的和舊的寶物。這區別一定很重要。</a:t>
            </a:r>
          </a:p>
        </p:txBody>
      </p:sp>
    </p:spTree>
    <p:extLst>
      <p:ext uri="{BB962C8B-B14F-4D97-AF65-F5344CB8AC3E}">
        <p14:creationId xmlns:p14="http://schemas.microsoft.com/office/powerpoint/2010/main" val="146056768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什麼是舊寶物？應該是你可以學到或已經知道的聖經教導。</a:t>
            </a:r>
          </a:p>
        </p:txBody>
      </p:sp>
    </p:spTree>
    <p:extLst>
      <p:ext uri="{BB962C8B-B14F-4D97-AF65-F5344CB8AC3E}">
        <p14:creationId xmlns:p14="http://schemas.microsoft.com/office/powerpoint/2010/main" val="2653012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1. </a:t>
            </a:r>
            <a:r>
              <a:rPr lang="zh-TW" altLang="en-US" sz="5800" b="1" kern="1000" spc="-38" dirty="0">
                <a:latin typeface="Microsoft JhengHei" panose="020B0604030504040204" pitchFamily="34" charset="-120"/>
                <a:ea typeface="Microsoft JhengHei" panose="020B0604030504040204" pitchFamily="34" charset="-120"/>
              </a:rPr>
              <a:t>四種土壤</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人的不同的心態以及如何將他們帶回到神的面前</a:t>
            </a:r>
          </a:p>
        </p:txBody>
      </p:sp>
    </p:spTree>
    <p:extLst>
      <p:ext uri="{BB962C8B-B14F-4D97-AF65-F5344CB8AC3E}">
        <p14:creationId xmlns:p14="http://schemas.microsoft.com/office/powerpoint/2010/main" val="129398842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你可以將寶物拿出來使用或贈於他人。</a:t>
            </a:r>
          </a:p>
        </p:txBody>
      </p:sp>
    </p:spTree>
    <p:extLst>
      <p:ext uri="{BB962C8B-B14F-4D97-AF65-F5344CB8AC3E}">
        <p14:creationId xmlns:p14="http://schemas.microsoft.com/office/powerpoint/2010/main" val="175400462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通過這樣做，神會給你新的寶物，這樣你也可以拿出來。</a:t>
            </a:r>
          </a:p>
        </p:txBody>
      </p:sp>
    </p:spTree>
    <p:extLst>
      <p:ext uri="{BB962C8B-B14F-4D97-AF65-F5344CB8AC3E}">
        <p14:creationId xmlns:p14="http://schemas.microsoft.com/office/powerpoint/2010/main" val="313193702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新的寶物也可能是神在你使用現有知識並付諸實踐時給你的新見解。</a:t>
            </a:r>
          </a:p>
        </p:txBody>
      </p:sp>
    </p:spTree>
    <p:extLst>
      <p:ext uri="{BB962C8B-B14F-4D97-AF65-F5344CB8AC3E}">
        <p14:creationId xmlns:p14="http://schemas.microsoft.com/office/powerpoint/2010/main" val="378649869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當你活在世上、服務他人、並從這些行動中獲得經驗時，新的財富就是新的知識和智慧。</a:t>
            </a:r>
          </a:p>
        </p:txBody>
      </p:sp>
    </p:spTree>
    <p:extLst>
      <p:ext uri="{BB962C8B-B14F-4D97-AF65-F5344CB8AC3E}">
        <p14:creationId xmlns:p14="http://schemas.microsoft.com/office/powerpoint/2010/main" val="177652865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如果你不明智地使用你已經擁有的，神不會給你更多的知識和經驗。</a:t>
            </a:r>
          </a:p>
        </p:txBody>
      </p:sp>
    </p:spTree>
    <p:extLst>
      <p:ext uri="{BB962C8B-B14F-4D97-AF65-F5344CB8AC3E}">
        <p14:creationId xmlns:p14="http://schemas.microsoft.com/office/powerpoint/2010/main" val="205179637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當然，你可以通過閱讀和去教堂自學，但你不會完全理解並內化它。</a:t>
            </a:r>
          </a:p>
        </p:txBody>
      </p:sp>
    </p:spTree>
    <p:extLst>
      <p:ext uri="{BB962C8B-B14F-4D97-AF65-F5344CB8AC3E}">
        <p14:creationId xmlns:p14="http://schemas.microsoft.com/office/powerpoint/2010/main" val="331392466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喜歡學習關於神的知識但實際上不使用這知識來為祂和其他人服務是不會討神喜悅的。</a:t>
            </a:r>
          </a:p>
        </p:txBody>
      </p:sp>
    </p:spTree>
    <p:extLst>
      <p:ext uri="{BB962C8B-B14F-4D97-AF65-F5344CB8AC3E}">
        <p14:creationId xmlns:p14="http://schemas.microsoft.com/office/powerpoint/2010/main" val="396115557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有時神可能會給你一個啟示但沒有給你它的解釋。這很常見。</a:t>
            </a:r>
          </a:p>
        </p:txBody>
      </p:sp>
    </p:spTree>
    <p:extLst>
      <p:ext uri="{BB962C8B-B14F-4D97-AF65-F5344CB8AC3E}">
        <p14:creationId xmlns:p14="http://schemas.microsoft.com/office/powerpoint/2010/main" val="166234758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隨著你在那段旅程中的進步，祂可能會向你揭示越來越多的真理或指導。</a:t>
            </a:r>
          </a:p>
        </p:txBody>
      </p:sp>
    </p:spTree>
    <p:extLst>
      <p:ext uri="{BB962C8B-B14F-4D97-AF65-F5344CB8AC3E}">
        <p14:creationId xmlns:p14="http://schemas.microsoft.com/office/powerpoint/2010/main" val="231520311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一旦所有的事情都發生了，你就會意識到祂想讓你學習的一切</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692781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2. </a:t>
            </a:r>
            <a:r>
              <a:rPr lang="zh-TW" altLang="en-US" sz="5800" b="1" kern="1000" spc="-38" dirty="0">
                <a:latin typeface="Microsoft JhengHei" panose="020B0604030504040204" pitchFamily="34" charset="-120"/>
                <a:ea typeface="Microsoft JhengHei" panose="020B0604030504040204" pitchFamily="34" charset="-120"/>
              </a:rPr>
              <a:t>麥子和稗子</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如何分辨真假基督徒及何時分開他們</a:t>
            </a:r>
          </a:p>
        </p:txBody>
      </p:sp>
    </p:spTree>
    <p:extLst>
      <p:ext uri="{BB962C8B-B14F-4D97-AF65-F5344CB8AC3E}">
        <p14:creationId xmlns:p14="http://schemas.microsoft.com/office/powerpoint/2010/main" val="372169903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那就是你意識到祂一直在引導你並你會因此感到驚訝的時候。</a:t>
            </a:r>
          </a:p>
          <a:p>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87995508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為什麼神不從一開始就告訴你一切？因為這人生是一個目的在於教導你有關信心和順服的旅程。</a:t>
            </a:r>
          </a:p>
        </p:txBody>
      </p:sp>
    </p:spTree>
    <p:extLst>
      <p:ext uri="{BB962C8B-B14F-4D97-AF65-F5344CB8AC3E}">
        <p14:creationId xmlns:p14="http://schemas.microsoft.com/office/powerpoint/2010/main" val="340298137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有時基督徒說他們在等待神指示他們該做什麼。</a:t>
            </a:r>
          </a:p>
          <a:p>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31012941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我有時想知道這是否被用來不做任何事情的藉口。</a:t>
            </a:r>
          </a:p>
        </p:txBody>
      </p:sp>
    </p:spTree>
    <p:extLst>
      <p:ext uri="{BB962C8B-B14F-4D97-AF65-F5344CB8AC3E}">
        <p14:creationId xmlns:p14="http://schemas.microsoft.com/office/powerpoint/2010/main" val="17446419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我認為你需要做你知道你應該做的事，當然也要讓祂來引導你</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135564853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當你走入歧途時，只要你肯聽，祂就會介入並糾正</a:t>
            </a:r>
            <a:r>
              <a:rPr lang="zh-TW" altLang="en-US" sz="5800" b="1" kern="1000" spc="-38">
                <a:latin typeface="Microsoft JhengHei" panose="020B0604030504040204" pitchFamily="34" charset="-120"/>
                <a:ea typeface="Microsoft JhengHei" panose="020B0604030504040204" pitchFamily="34" charset="-120"/>
              </a:rPr>
              <a:t>你。</a:t>
            </a:r>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2306592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9525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若你是忠心並努力做正確的事時，祂不會讓你偏離軌道並犯下無法糾正的錯誤。</a:t>
            </a:r>
          </a:p>
          <a:p>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51556002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當你犯了錯誤時，要將其視為一個學習過程，改正它並繼續</a:t>
            </a:r>
            <a:r>
              <a:rPr lang="zh-TW" altLang="en-US" sz="5800" b="1" kern="1000" spc="-38">
                <a:latin typeface="Microsoft JhengHei" panose="020B0604030504040204" pitchFamily="34" charset="-120"/>
                <a:ea typeface="Microsoft JhengHei" panose="020B0604030504040204" pitchFamily="34" charset="-120"/>
              </a:rPr>
              <a:t>前進。</a:t>
            </a:r>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82887562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有時我們確實需要付出代價，但這並不重要。這塵世的生活並不是那麼重要。重要的是永恆。</a:t>
            </a:r>
          </a:p>
        </p:txBody>
      </p:sp>
    </p:spTree>
    <p:extLst>
      <p:ext uri="{BB962C8B-B14F-4D97-AF65-F5344CB8AC3E}">
        <p14:creationId xmlns:p14="http://schemas.microsoft.com/office/powerpoint/2010/main" val="335590757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當你從學校畢業並獲得學位後，沒有人會問你在某個考試中考的如何。這根本不重要了。</a:t>
            </a:r>
          </a:p>
        </p:txBody>
      </p:sp>
    </p:spTree>
    <p:extLst>
      <p:ext uri="{BB962C8B-B14F-4D97-AF65-F5344CB8AC3E}">
        <p14:creationId xmlns:p14="http://schemas.microsoft.com/office/powerpoint/2010/main" val="3370598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18184</TotalTime>
  <Words>2372</Words>
  <Application>Microsoft Office PowerPoint</Application>
  <PresentationFormat>Custom</PresentationFormat>
  <Paragraphs>240</Paragraphs>
  <Slides>108</Slides>
  <Notes>103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108</vt:i4>
      </vt:variant>
    </vt:vector>
  </HeadingPairs>
  <TitlesOfParts>
    <vt:vector size="114" baseType="lpstr">
      <vt:lpstr>Microsoft JhengHei</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Water of Life Chinese Ministry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dc:creator>
  <cp:lastModifiedBy>George Huang</cp:lastModifiedBy>
  <cp:revision>1135</cp:revision>
  <cp:lastPrinted>2017-09-16T17:38:24Z</cp:lastPrinted>
  <dcterms:created xsi:type="dcterms:W3CDTF">2005-06-09T01:58:34Z</dcterms:created>
  <dcterms:modified xsi:type="dcterms:W3CDTF">2023-06-18T15:20:36Z</dcterms:modified>
</cp:coreProperties>
</file>