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153"/>
  </p:notesMasterIdLst>
  <p:handoutMasterIdLst>
    <p:handoutMasterId r:id="rId154"/>
  </p:handoutMasterIdLst>
  <p:sldIdLst>
    <p:sldId id="1198" r:id="rId2"/>
    <p:sldId id="1676" r:id="rId3"/>
    <p:sldId id="1237" r:id="rId4"/>
    <p:sldId id="1677" r:id="rId5"/>
    <p:sldId id="1678" r:id="rId6"/>
    <p:sldId id="1679" r:id="rId7"/>
    <p:sldId id="1680" r:id="rId8"/>
    <p:sldId id="1681" r:id="rId9"/>
    <p:sldId id="1682" r:id="rId10"/>
    <p:sldId id="1683" r:id="rId11"/>
    <p:sldId id="1684" r:id="rId12"/>
    <p:sldId id="1685" r:id="rId13"/>
    <p:sldId id="1686" r:id="rId14"/>
    <p:sldId id="1687" r:id="rId15"/>
    <p:sldId id="1688" r:id="rId16"/>
    <p:sldId id="1689" r:id="rId17"/>
    <p:sldId id="1690" r:id="rId18"/>
    <p:sldId id="1691" r:id="rId19"/>
    <p:sldId id="1692" r:id="rId20"/>
    <p:sldId id="1693" r:id="rId21"/>
    <p:sldId id="1694" r:id="rId22"/>
    <p:sldId id="1695" r:id="rId23"/>
    <p:sldId id="1738" r:id="rId24"/>
    <p:sldId id="1427" r:id="rId25"/>
    <p:sldId id="1429" r:id="rId26"/>
    <p:sldId id="1431" r:id="rId27"/>
    <p:sldId id="1435" r:id="rId28"/>
    <p:sldId id="1437" r:id="rId29"/>
    <p:sldId id="1439" r:id="rId30"/>
    <p:sldId id="1441" r:id="rId31"/>
    <p:sldId id="1443" r:id="rId32"/>
    <p:sldId id="1445" r:id="rId33"/>
    <p:sldId id="1447" r:id="rId34"/>
    <p:sldId id="1449" r:id="rId35"/>
    <p:sldId id="1453" r:id="rId36"/>
    <p:sldId id="1455" r:id="rId37"/>
    <p:sldId id="1457" r:id="rId38"/>
    <p:sldId id="1698" r:id="rId39"/>
    <p:sldId id="1459" r:id="rId40"/>
    <p:sldId id="1699" r:id="rId41"/>
    <p:sldId id="1461" r:id="rId42"/>
    <p:sldId id="1463" r:id="rId43"/>
    <p:sldId id="1465" r:id="rId44"/>
    <p:sldId id="1467" r:id="rId45"/>
    <p:sldId id="1469" r:id="rId46"/>
    <p:sldId id="1471" r:id="rId47"/>
    <p:sldId id="1473" r:id="rId48"/>
    <p:sldId id="1475" r:id="rId49"/>
    <p:sldId id="1477" r:id="rId50"/>
    <p:sldId id="1479" r:id="rId51"/>
    <p:sldId id="1481" r:id="rId52"/>
    <p:sldId id="1483" r:id="rId53"/>
    <p:sldId id="1485" r:id="rId54"/>
    <p:sldId id="1487" r:id="rId55"/>
    <p:sldId id="1489" r:id="rId56"/>
    <p:sldId id="1491" r:id="rId57"/>
    <p:sldId id="1493" r:id="rId58"/>
    <p:sldId id="1495" r:id="rId59"/>
    <p:sldId id="1497" r:id="rId60"/>
    <p:sldId id="1705" r:id="rId61"/>
    <p:sldId id="1499" r:id="rId62"/>
    <p:sldId id="1501" r:id="rId63"/>
    <p:sldId id="1503" r:id="rId64"/>
    <p:sldId id="1505" r:id="rId65"/>
    <p:sldId id="1507" r:id="rId66"/>
    <p:sldId id="1509" r:id="rId67"/>
    <p:sldId id="1511" r:id="rId68"/>
    <p:sldId id="1513" r:id="rId69"/>
    <p:sldId id="1515" r:id="rId70"/>
    <p:sldId id="1517" r:id="rId71"/>
    <p:sldId id="1519" r:id="rId72"/>
    <p:sldId id="1521" r:id="rId73"/>
    <p:sldId id="1523" r:id="rId74"/>
    <p:sldId id="1525" r:id="rId75"/>
    <p:sldId id="1527" r:id="rId76"/>
    <p:sldId id="1529" r:id="rId77"/>
    <p:sldId id="1531" r:id="rId78"/>
    <p:sldId id="1533" r:id="rId79"/>
    <p:sldId id="1535" r:id="rId80"/>
    <p:sldId id="1537" r:id="rId81"/>
    <p:sldId id="1539" r:id="rId82"/>
    <p:sldId id="1541" r:id="rId83"/>
    <p:sldId id="1543" r:id="rId84"/>
    <p:sldId id="1545" r:id="rId85"/>
    <p:sldId id="1547" r:id="rId86"/>
    <p:sldId id="1549" r:id="rId87"/>
    <p:sldId id="1551" r:id="rId88"/>
    <p:sldId id="1553" r:id="rId89"/>
    <p:sldId id="1555" r:id="rId90"/>
    <p:sldId id="1557" r:id="rId91"/>
    <p:sldId id="1741" r:id="rId92"/>
    <p:sldId id="1451" r:id="rId93"/>
    <p:sldId id="1744" r:id="rId94"/>
    <p:sldId id="1746" r:id="rId95"/>
    <p:sldId id="1757" r:id="rId96"/>
    <p:sldId id="1748" r:id="rId97"/>
    <p:sldId id="1750" r:id="rId98"/>
    <p:sldId id="1752" r:id="rId99"/>
    <p:sldId id="1756" r:id="rId100"/>
    <p:sldId id="1559" r:id="rId101"/>
    <p:sldId id="1561" r:id="rId102"/>
    <p:sldId id="1563" r:id="rId103"/>
    <p:sldId id="1565" r:id="rId104"/>
    <p:sldId id="1567" r:id="rId105"/>
    <p:sldId id="1569" r:id="rId106"/>
    <p:sldId id="1571" r:id="rId107"/>
    <p:sldId id="1573" r:id="rId108"/>
    <p:sldId id="1575" r:id="rId109"/>
    <p:sldId id="1577" r:id="rId110"/>
    <p:sldId id="1579" r:id="rId111"/>
    <p:sldId id="1581" r:id="rId112"/>
    <p:sldId id="1583" r:id="rId113"/>
    <p:sldId id="1585" r:id="rId114"/>
    <p:sldId id="1587" r:id="rId115"/>
    <p:sldId id="1589" r:id="rId116"/>
    <p:sldId id="1591" r:id="rId117"/>
    <p:sldId id="1593" r:id="rId118"/>
    <p:sldId id="1595" r:id="rId119"/>
    <p:sldId id="1709" r:id="rId120"/>
    <p:sldId id="1710" r:id="rId121"/>
    <p:sldId id="1725" r:id="rId122"/>
    <p:sldId id="1726" r:id="rId123"/>
    <p:sldId id="1712" r:id="rId124"/>
    <p:sldId id="1737" r:id="rId125"/>
    <p:sldId id="1714" r:id="rId126"/>
    <p:sldId id="1716" r:id="rId127"/>
    <p:sldId id="1731" r:id="rId128"/>
    <p:sldId id="1718" r:id="rId129"/>
    <p:sldId id="1720" r:id="rId130"/>
    <p:sldId id="1722" r:id="rId131"/>
    <p:sldId id="1708" r:id="rId132"/>
    <p:sldId id="1597" r:id="rId133"/>
    <p:sldId id="1599" r:id="rId134"/>
    <p:sldId id="1601" r:id="rId135"/>
    <p:sldId id="1706" r:id="rId136"/>
    <p:sldId id="1603" r:id="rId137"/>
    <p:sldId id="1605" r:id="rId138"/>
    <p:sldId id="1607" r:id="rId139"/>
    <p:sldId id="1609" r:id="rId140"/>
    <p:sldId id="1611" r:id="rId141"/>
    <p:sldId id="1613" r:id="rId142"/>
    <p:sldId id="1615" r:id="rId143"/>
    <p:sldId id="1619" r:id="rId144"/>
    <p:sldId id="1704" r:id="rId145"/>
    <p:sldId id="1621" r:id="rId146"/>
    <p:sldId id="1623" r:id="rId147"/>
    <p:sldId id="1625" r:id="rId148"/>
    <p:sldId id="1627" r:id="rId149"/>
    <p:sldId id="1629" r:id="rId150"/>
    <p:sldId id="1639" r:id="rId151"/>
    <p:sldId id="1702" r:id="rId152"/>
  </p:sldIdLst>
  <p:sldSz cx="6858000" cy="51435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cripture" id="{488EBD6D-5F87-4696-893D-93BD670DC48B}">
          <p14:sldIdLst>
            <p14:sldId id="1198"/>
            <p14:sldId id="1676"/>
            <p14:sldId id="1237"/>
            <p14:sldId id="1677"/>
            <p14:sldId id="1678"/>
            <p14:sldId id="1679"/>
            <p14:sldId id="1680"/>
            <p14:sldId id="1681"/>
            <p14:sldId id="1682"/>
            <p14:sldId id="1683"/>
            <p14:sldId id="1684"/>
            <p14:sldId id="1685"/>
            <p14:sldId id="1686"/>
            <p14:sldId id="1687"/>
            <p14:sldId id="1688"/>
            <p14:sldId id="1689"/>
            <p14:sldId id="1690"/>
            <p14:sldId id="1691"/>
            <p14:sldId id="1692"/>
            <p14:sldId id="1693"/>
            <p14:sldId id="1694"/>
            <p14:sldId id="1695"/>
          </p14:sldIdLst>
        </p14:section>
        <p14:section name="Sermon" id="{9DD274D4-3373-40D3-8882-DED17E52A457}">
          <p14:sldIdLst>
            <p14:sldId id="1738"/>
            <p14:sldId id="1427"/>
            <p14:sldId id="1429"/>
            <p14:sldId id="1431"/>
            <p14:sldId id="1435"/>
            <p14:sldId id="1437"/>
            <p14:sldId id="1439"/>
            <p14:sldId id="1441"/>
            <p14:sldId id="1443"/>
            <p14:sldId id="1445"/>
            <p14:sldId id="1447"/>
            <p14:sldId id="1449"/>
            <p14:sldId id="1453"/>
            <p14:sldId id="1455"/>
            <p14:sldId id="1457"/>
            <p14:sldId id="1698"/>
            <p14:sldId id="1459"/>
            <p14:sldId id="1699"/>
            <p14:sldId id="1461"/>
            <p14:sldId id="1463"/>
            <p14:sldId id="1465"/>
            <p14:sldId id="1467"/>
            <p14:sldId id="1469"/>
            <p14:sldId id="1471"/>
            <p14:sldId id="1473"/>
            <p14:sldId id="1475"/>
            <p14:sldId id="1477"/>
            <p14:sldId id="1479"/>
            <p14:sldId id="1481"/>
            <p14:sldId id="1483"/>
            <p14:sldId id="1485"/>
            <p14:sldId id="1487"/>
            <p14:sldId id="1489"/>
            <p14:sldId id="1491"/>
            <p14:sldId id="1493"/>
            <p14:sldId id="1495"/>
            <p14:sldId id="1497"/>
            <p14:sldId id="1705"/>
            <p14:sldId id="1499"/>
            <p14:sldId id="1501"/>
            <p14:sldId id="1503"/>
            <p14:sldId id="1505"/>
            <p14:sldId id="1507"/>
            <p14:sldId id="1509"/>
            <p14:sldId id="1511"/>
            <p14:sldId id="1513"/>
            <p14:sldId id="1515"/>
            <p14:sldId id="1517"/>
            <p14:sldId id="1519"/>
            <p14:sldId id="1521"/>
            <p14:sldId id="1523"/>
            <p14:sldId id="1525"/>
            <p14:sldId id="1527"/>
            <p14:sldId id="1529"/>
            <p14:sldId id="1531"/>
            <p14:sldId id="1533"/>
            <p14:sldId id="1535"/>
            <p14:sldId id="1537"/>
            <p14:sldId id="1539"/>
            <p14:sldId id="1541"/>
            <p14:sldId id="1543"/>
            <p14:sldId id="1545"/>
            <p14:sldId id="1547"/>
            <p14:sldId id="1549"/>
            <p14:sldId id="1551"/>
            <p14:sldId id="1553"/>
            <p14:sldId id="1555"/>
            <p14:sldId id="1557"/>
            <p14:sldId id="1741"/>
            <p14:sldId id="1451"/>
            <p14:sldId id="1744"/>
            <p14:sldId id="1746"/>
            <p14:sldId id="1757"/>
            <p14:sldId id="1748"/>
            <p14:sldId id="1750"/>
            <p14:sldId id="1752"/>
            <p14:sldId id="1756"/>
            <p14:sldId id="1559"/>
            <p14:sldId id="1561"/>
            <p14:sldId id="1563"/>
            <p14:sldId id="1565"/>
            <p14:sldId id="1567"/>
            <p14:sldId id="1569"/>
            <p14:sldId id="1571"/>
            <p14:sldId id="1573"/>
            <p14:sldId id="1575"/>
            <p14:sldId id="1577"/>
            <p14:sldId id="1579"/>
            <p14:sldId id="1581"/>
            <p14:sldId id="1583"/>
            <p14:sldId id="1585"/>
            <p14:sldId id="1587"/>
            <p14:sldId id="1589"/>
            <p14:sldId id="1591"/>
            <p14:sldId id="1593"/>
            <p14:sldId id="1595"/>
            <p14:sldId id="1709"/>
            <p14:sldId id="1710"/>
            <p14:sldId id="1725"/>
            <p14:sldId id="1726"/>
            <p14:sldId id="1712"/>
            <p14:sldId id="1737"/>
            <p14:sldId id="1714"/>
            <p14:sldId id="1716"/>
            <p14:sldId id="1731"/>
            <p14:sldId id="1718"/>
            <p14:sldId id="1720"/>
            <p14:sldId id="1722"/>
            <p14:sldId id="1708"/>
            <p14:sldId id="1597"/>
            <p14:sldId id="1599"/>
            <p14:sldId id="1601"/>
            <p14:sldId id="1706"/>
            <p14:sldId id="1603"/>
            <p14:sldId id="1605"/>
            <p14:sldId id="1607"/>
            <p14:sldId id="1609"/>
            <p14:sldId id="1611"/>
            <p14:sldId id="1613"/>
            <p14:sldId id="1615"/>
            <p14:sldId id="1619"/>
            <p14:sldId id="1704"/>
            <p14:sldId id="1621"/>
            <p14:sldId id="1623"/>
            <p14:sldId id="1625"/>
            <p14:sldId id="1627"/>
            <p14:sldId id="1629"/>
            <p14:sldId id="1639"/>
            <p14:sldId id="1702"/>
          </p14:sldIdLst>
        </p14:section>
      </p14:sectionLst>
    </p:ext>
    <p:ext uri="{EFAFB233-063F-42B5-8137-9DF3F51BA10A}">
      <p15:sldGuideLst xmlns:p15="http://schemas.microsoft.com/office/powerpoint/2012/main">
        <p15:guide id="1" orient="horz" pos="2160" userDrawn="1">
          <p15:clr>
            <a:srgbClr val="A4A3A4"/>
          </p15:clr>
        </p15:guide>
        <p15:guide id="2" pos="2160" userDrawn="1">
          <p15:clr>
            <a:srgbClr val="A4A3A4"/>
          </p15:clr>
        </p15:guide>
        <p15:guide id="3" orient="horz"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99FF"/>
    <a:srgbClr val="FF66FF"/>
    <a:srgbClr val="F65E0A"/>
    <a:srgbClr val="99FF33"/>
    <a:srgbClr val="CABBDD"/>
    <a:srgbClr val="FF5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9D17FB-2464-4167-B804-9BF0313CA6EC}" v="1" dt="2023-03-01T14:51:53.0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41" autoAdjust="0"/>
    <p:restoredTop sz="94249" autoAdjust="0"/>
  </p:normalViewPr>
  <p:slideViewPr>
    <p:cSldViewPr>
      <p:cViewPr varScale="1">
        <p:scale>
          <a:sx n="152" d="100"/>
          <a:sy n="152" d="100"/>
        </p:scale>
        <p:origin x="1374" y="138"/>
      </p:cViewPr>
      <p:guideLst>
        <p:guide orient="horz" pos="2160"/>
        <p:guide pos="2160"/>
        <p:guide orient="horz" pos="162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99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handoutMaster" Target="handoutMasters/handoutMaster1.xml"/><Relationship Id="rId159" Type="http://schemas.microsoft.com/office/2016/11/relationships/changesInfo" Target="changesInfos/changesInfo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microsoft.com/office/2015/10/relationships/revisionInfo" Target="revisionInfo.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Huang" userId="7522906efeb502a4" providerId="LiveId" clId="{DC9D17FB-2464-4167-B804-9BF0313CA6EC}"/>
    <pc:docChg chg="addSld delSld modSld modSection">
      <pc:chgData name="George Huang" userId="7522906efeb502a4" providerId="LiveId" clId="{DC9D17FB-2464-4167-B804-9BF0313CA6EC}" dt="2023-03-01T14:52:05.169" v="1" actId="47"/>
      <pc:docMkLst>
        <pc:docMk/>
      </pc:docMkLst>
      <pc:sldChg chg="add">
        <pc:chgData name="George Huang" userId="7522906efeb502a4" providerId="LiveId" clId="{DC9D17FB-2464-4167-B804-9BF0313CA6EC}" dt="2023-03-01T14:51:52.986" v="0"/>
        <pc:sldMkLst>
          <pc:docMk/>
          <pc:sldMk cId="850944290" sldId="1451"/>
        </pc:sldMkLst>
      </pc:sldChg>
      <pc:sldChg chg="add del">
        <pc:chgData name="George Huang" userId="7522906efeb502a4" providerId="LiveId" clId="{DC9D17FB-2464-4167-B804-9BF0313CA6EC}" dt="2023-03-01T14:52:05.169" v="1" actId="47"/>
        <pc:sldMkLst>
          <pc:docMk/>
          <pc:sldMk cId="3869473290" sldId="1740"/>
        </pc:sldMkLst>
      </pc:sldChg>
      <pc:sldChg chg="add">
        <pc:chgData name="George Huang" userId="7522906efeb502a4" providerId="LiveId" clId="{DC9D17FB-2464-4167-B804-9BF0313CA6EC}" dt="2023-03-01T14:51:52.986" v="0"/>
        <pc:sldMkLst>
          <pc:docMk/>
          <pc:sldMk cId="562396344" sldId="1741"/>
        </pc:sldMkLst>
      </pc:sldChg>
      <pc:sldChg chg="add del">
        <pc:chgData name="George Huang" userId="7522906efeb502a4" providerId="LiveId" clId="{DC9D17FB-2464-4167-B804-9BF0313CA6EC}" dt="2023-03-01T14:52:05.169" v="1" actId="47"/>
        <pc:sldMkLst>
          <pc:docMk/>
          <pc:sldMk cId="4177875493" sldId="1742"/>
        </pc:sldMkLst>
      </pc:sldChg>
      <pc:sldChg chg="add del">
        <pc:chgData name="George Huang" userId="7522906efeb502a4" providerId="LiveId" clId="{DC9D17FB-2464-4167-B804-9BF0313CA6EC}" dt="2023-03-01T14:52:05.169" v="1" actId="47"/>
        <pc:sldMkLst>
          <pc:docMk/>
          <pc:sldMk cId="3564162249" sldId="1743"/>
        </pc:sldMkLst>
      </pc:sldChg>
      <pc:sldChg chg="add">
        <pc:chgData name="George Huang" userId="7522906efeb502a4" providerId="LiveId" clId="{DC9D17FB-2464-4167-B804-9BF0313CA6EC}" dt="2023-03-01T14:51:52.986" v="0"/>
        <pc:sldMkLst>
          <pc:docMk/>
          <pc:sldMk cId="1712347093" sldId="1744"/>
        </pc:sldMkLst>
      </pc:sldChg>
      <pc:sldChg chg="add del">
        <pc:chgData name="George Huang" userId="7522906efeb502a4" providerId="LiveId" clId="{DC9D17FB-2464-4167-B804-9BF0313CA6EC}" dt="2023-03-01T14:52:05.169" v="1" actId="47"/>
        <pc:sldMkLst>
          <pc:docMk/>
          <pc:sldMk cId="1192960212" sldId="1745"/>
        </pc:sldMkLst>
      </pc:sldChg>
      <pc:sldChg chg="add">
        <pc:chgData name="George Huang" userId="7522906efeb502a4" providerId="LiveId" clId="{DC9D17FB-2464-4167-B804-9BF0313CA6EC}" dt="2023-03-01T14:51:52.986" v="0"/>
        <pc:sldMkLst>
          <pc:docMk/>
          <pc:sldMk cId="2951487622" sldId="1746"/>
        </pc:sldMkLst>
      </pc:sldChg>
      <pc:sldChg chg="add del">
        <pc:chgData name="George Huang" userId="7522906efeb502a4" providerId="LiveId" clId="{DC9D17FB-2464-4167-B804-9BF0313CA6EC}" dt="2023-03-01T14:52:05.169" v="1" actId="47"/>
        <pc:sldMkLst>
          <pc:docMk/>
          <pc:sldMk cId="3043944172" sldId="1747"/>
        </pc:sldMkLst>
      </pc:sldChg>
      <pc:sldChg chg="add">
        <pc:chgData name="George Huang" userId="7522906efeb502a4" providerId="LiveId" clId="{DC9D17FB-2464-4167-B804-9BF0313CA6EC}" dt="2023-03-01T14:51:52.986" v="0"/>
        <pc:sldMkLst>
          <pc:docMk/>
          <pc:sldMk cId="104707622" sldId="1748"/>
        </pc:sldMkLst>
      </pc:sldChg>
      <pc:sldChg chg="add del">
        <pc:chgData name="George Huang" userId="7522906efeb502a4" providerId="LiveId" clId="{DC9D17FB-2464-4167-B804-9BF0313CA6EC}" dt="2023-03-01T14:52:05.169" v="1" actId="47"/>
        <pc:sldMkLst>
          <pc:docMk/>
          <pc:sldMk cId="3966118497" sldId="1749"/>
        </pc:sldMkLst>
      </pc:sldChg>
      <pc:sldChg chg="add">
        <pc:chgData name="George Huang" userId="7522906efeb502a4" providerId="LiveId" clId="{DC9D17FB-2464-4167-B804-9BF0313CA6EC}" dt="2023-03-01T14:51:52.986" v="0"/>
        <pc:sldMkLst>
          <pc:docMk/>
          <pc:sldMk cId="1733040414" sldId="1750"/>
        </pc:sldMkLst>
      </pc:sldChg>
      <pc:sldChg chg="add del">
        <pc:chgData name="George Huang" userId="7522906efeb502a4" providerId="LiveId" clId="{DC9D17FB-2464-4167-B804-9BF0313CA6EC}" dt="2023-03-01T14:52:05.169" v="1" actId="47"/>
        <pc:sldMkLst>
          <pc:docMk/>
          <pc:sldMk cId="2137881024" sldId="1751"/>
        </pc:sldMkLst>
      </pc:sldChg>
      <pc:sldChg chg="add">
        <pc:chgData name="George Huang" userId="7522906efeb502a4" providerId="LiveId" clId="{DC9D17FB-2464-4167-B804-9BF0313CA6EC}" dt="2023-03-01T14:51:52.986" v="0"/>
        <pc:sldMkLst>
          <pc:docMk/>
          <pc:sldMk cId="562033826" sldId="1752"/>
        </pc:sldMkLst>
      </pc:sldChg>
      <pc:sldChg chg="add del">
        <pc:chgData name="George Huang" userId="7522906efeb502a4" providerId="LiveId" clId="{DC9D17FB-2464-4167-B804-9BF0313CA6EC}" dt="2023-03-01T14:52:05.169" v="1" actId="47"/>
        <pc:sldMkLst>
          <pc:docMk/>
          <pc:sldMk cId="4235028981" sldId="1753"/>
        </pc:sldMkLst>
      </pc:sldChg>
      <pc:sldChg chg="add del">
        <pc:chgData name="George Huang" userId="7522906efeb502a4" providerId="LiveId" clId="{DC9D17FB-2464-4167-B804-9BF0313CA6EC}" dt="2023-03-01T14:52:05.169" v="1" actId="47"/>
        <pc:sldMkLst>
          <pc:docMk/>
          <pc:sldMk cId="3862998549" sldId="1755"/>
        </pc:sldMkLst>
      </pc:sldChg>
      <pc:sldChg chg="add">
        <pc:chgData name="George Huang" userId="7522906efeb502a4" providerId="LiveId" clId="{DC9D17FB-2464-4167-B804-9BF0313CA6EC}" dt="2023-03-01T14:51:52.986" v="0"/>
        <pc:sldMkLst>
          <pc:docMk/>
          <pc:sldMk cId="214478838" sldId="1756"/>
        </pc:sldMkLst>
      </pc:sldChg>
      <pc:sldChg chg="add">
        <pc:chgData name="George Huang" userId="7522906efeb502a4" providerId="LiveId" clId="{DC9D17FB-2464-4167-B804-9BF0313CA6EC}" dt="2023-03-01T14:51:52.986" v="0"/>
        <pc:sldMkLst>
          <pc:docMk/>
          <pc:sldMk cId="3878952968" sldId="1757"/>
        </pc:sldMkLst>
      </pc:sldChg>
    </pc:docChg>
  </pc:docChgLst>
  <pc:docChgLst>
    <pc:chgData name="George Huang" userId="7522906efeb502a4" providerId="LiveId" clId="{24A947D9-D8F6-4202-858C-43C73A004965}"/>
    <pc:docChg chg="custSel addSld delSld modSld modSection">
      <pc:chgData name="George Huang" userId="7522906efeb502a4" providerId="LiveId" clId="{24A947D9-D8F6-4202-858C-43C73A004965}" dt="2023-02-04T18:14:24.941" v="44" actId="47"/>
      <pc:docMkLst>
        <pc:docMk/>
      </pc:docMkLst>
      <pc:sldChg chg="modSp mod">
        <pc:chgData name="George Huang" userId="7522906efeb502a4" providerId="LiveId" clId="{24A947D9-D8F6-4202-858C-43C73A004965}" dt="2023-02-04T18:10:11.715" v="18" actId="1076"/>
        <pc:sldMkLst>
          <pc:docMk/>
          <pc:sldMk cId="1808824990" sldId="1198"/>
        </pc:sldMkLst>
        <pc:spChg chg="mod">
          <ac:chgData name="George Huang" userId="7522906efeb502a4" providerId="LiveId" clId="{24A947D9-D8F6-4202-858C-43C73A004965}" dt="2023-02-04T18:10:11.715" v="18" actId="1076"/>
          <ac:spMkLst>
            <pc:docMk/>
            <pc:sldMk cId="1808824990" sldId="1198"/>
            <ac:spMk id="2" creationId="{EACD94E6-1080-4EB5-92AA-AACB419E980F}"/>
          </ac:spMkLst>
        </pc:spChg>
      </pc:sldChg>
      <pc:sldChg chg="del">
        <pc:chgData name="George Huang" userId="7522906efeb502a4" providerId="LiveId" clId="{24A947D9-D8F6-4202-858C-43C73A004965}" dt="2023-02-04T18:09:50.886" v="0" actId="47"/>
        <pc:sldMkLst>
          <pc:docMk/>
          <pc:sldMk cId="2354936113" sldId="1199"/>
        </pc:sldMkLst>
      </pc:sldChg>
      <pc:sldChg chg="del">
        <pc:chgData name="George Huang" userId="7522906efeb502a4" providerId="LiveId" clId="{24A947D9-D8F6-4202-858C-43C73A004965}" dt="2023-02-04T18:09:50.886" v="0" actId="47"/>
        <pc:sldMkLst>
          <pc:docMk/>
          <pc:sldMk cId="501059938" sldId="1200"/>
        </pc:sldMkLst>
      </pc:sldChg>
      <pc:sldChg chg="del">
        <pc:chgData name="George Huang" userId="7522906efeb502a4" providerId="LiveId" clId="{24A947D9-D8F6-4202-858C-43C73A004965}" dt="2023-02-04T18:10:54.201" v="21" actId="47"/>
        <pc:sldMkLst>
          <pc:docMk/>
          <pc:sldMk cId="2710342949" sldId="1426"/>
        </pc:sldMkLst>
      </pc:sldChg>
      <pc:sldChg chg="del">
        <pc:chgData name="George Huang" userId="7522906efeb502a4" providerId="LiveId" clId="{24A947D9-D8F6-4202-858C-43C73A004965}" dt="2023-02-04T18:10:54.201" v="21" actId="47"/>
        <pc:sldMkLst>
          <pc:docMk/>
          <pc:sldMk cId="2675326716" sldId="1428"/>
        </pc:sldMkLst>
      </pc:sldChg>
      <pc:sldChg chg="del">
        <pc:chgData name="George Huang" userId="7522906efeb502a4" providerId="LiveId" clId="{24A947D9-D8F6-4202-858C-43C73A004965}" dt="2023-02-04T18:10:54.201" v="21" actId="47"/>
        <pc:sldMkLst>
          <pc:docMk/>
          <pc:sldMk cId="2390627309" sldId="1430"/>
        </pc:sldMkLst>
      </pc:sldChg>
      <pc:sldChg chg="del">
        <pc:chgData name="George Huang" userId="7522906efeb502a4" providerId="LiveId" clId="{24A947D9-D8F6-4202-858C-43C73A004965}" dt="2023-02-04T18:10:54.201" v="21" actId="47"/>
        <pc:sldMkLst>
          <pc:docMk/>
          <pc:sldMk cId="1892795378" sldId="1434"/>
        </pc:sldMkLst>
      </pc:sldChg>
      <pc:sldChg chg="del">
        <pc:chgData name="George Huang" userId="7522906efeb502a4" providerId="LiveId" clId="{24A947D9-D8F6-4202-858C-43C73A004965}" dt="2023-02-04T18:10:54.201" v="21" actId="47"/>
        <pc:sldMkLst>
          <pc:docMk/>
          <pc:sldMk cId="206624699" sldId="1436"/>
        </pc:sldMkLst>
      </pc:sldChg>
      <pc:sldChg chg="del">
        <pc:chgData name="George Huang" userId="7522906efeb502a4" providerId="LiveId" clId="{24A947D9-D8F6-4202-858C-43C73A004965}" dt="2023-02-04T18:10:54.201" v="21" actId="47"/>
        <pc:sldMkLst>
          <pc:docMk/>
          <pc:sldMk cId="2516249127" sldId="1438"/>
        </pc:sldMkLst>
      </pc:sldChg>
      <pc:sldChg chg="del">
        <pc:chgData name="George Huang" userId="7522906efeb502a4" providerId="LiveId" clId="{24A947D9-D8F6-4202-858C-43C73A004965}" dt="2023-02-04T18:10:54.201" v="21" actId="47"/>
        <pc:sldMkLst>
          <pc:docMk/>
          <pc:sldMk cId="1098794137" sldId="1440"/>
        </pc:sldMkLst>
      </pc:sldChg>
      <pc:sldChg chg="del">
        <pc:chgData name="George Huang" userId="7522906efeb502a4" providerId="LiveId" clId="{24A947D9-D8F6-4202-858C-43C73A004965}" dt="2023-02-04T18:10:54.201" v="21" actId="47"/>
        <pc:sldMkLst>
          <pc:docMk/>
          <pc:sldMk cId="1033209496" sldId="1442"/>
        </pc:sldMkLst>
      </pc:sldChg>
      <pc:sldChg chg="del">
        <pc:chgData name="George Huang" userId="7522906efeb502a4" providerId="LiveId" clId="{24A947D9-D8F6-4202-858C-43C73A004965}" dt="2023-02-04T18:10:54.201" v="21" actId="47"/>
        <pc:sldMkLst>
          <pc:docMk/>
          <pc:sldMk cId="1557371637" sldId="1444"/>
        </pc:sldMkLst>
      </pc:sldChg>
      <pc:sldChg chg="del">
        <pc:chgData name="George Huang" userId="7522906efeb502a4" providerId="LiveId" clId="{24A947D9-D8F6-4202-858C-43C73A004965}" dt="2023-02-04T18:10:54.201" v="21" actId="47"/>
        <pc:sldMkLst>
          <pc:docMk/>
          <pc:sldMk cId="209604299" sldId="1446"/>
        </pc:sldMkLst>
      </pc:sldChg>
      <pc:sldChg chg="del">
        <pc:chgData name="George Huang" userId="7522906efeb502a4" providerId="LiveId" clId="{24A947D9-D8F6-4202-858C-43C73A004965}" dt="2023-02-04T18:10:54.201" v="21" actId="47"/>
        <pc:sldMkLst>
          <pc:docMk/>
          <pc:sldMk cId="3037189576" sldId="1448"/>
        </pc:sldMkLst>
      </pc:sldChg>
      <pc:sldChg chg="del">
        <pc:chgData name="George Huang" userId="7522906efeb502a4" providerId="LiveId" clId="{24A947D9-D8F6-4202-858C-43C73A004965}" dt="2023-02-04T18:10:54.201" v="21" actId="47"/>
        <pc:sldMkLst>
          <pc:docMk/>
          <pc:sldMk cId="2344863332" sldId="1450"/>
        </pc:sldMkLst>
      </pc:sldChg>
      <pc:sldChg chg="del">
        <pc:chgData name="George Huang" userId="7522906efeb502a4" providerId="LiveId" clId="{24A947D9-D8F6-4202-858C-43C73A004965}" dt="2023-02-04T18:10:54.201" v="21" actId="47"/>
        <pc:sldMkLst>
          <pc:docMk/>
          <pc:sldMk cId="4009258543" sldId="1452"/>
        </pc:sldMkLst>
      </pc:sldChg>
      <pc:sldChg chg="del">
        <pc:chgData name="George Huang" userId="7522906efeb502a4" providerId="LiveId" clId="{24A947D9-D8F6-4202-858C-43C73A004965}" dt="2023-02-04T18:10:54.201" v="21" actId="47"/>
        <pc:sldMkLst>
          <pc:docMk/>
          <pc:sldMk cId="874450034" sldId="1454"/>
        </pc:sldMkLst>
      </pc:sldChg>
      <pc:sldChg chg="del">
        <pc:chgData name="George Huang" userId="7522906efeb502a4" providerId="LiveId" clId="{24A947D9-D8F6-4202-858C-43C73A004965}" dt="2023-02-04T18:10:54.201" v="21" actId="47"/>
        <pc:sldMkLst>
          <pc:docMk/>
          <pc:sldMk cId="2969967211" sldId="1456"/>
        </pc:sldMkLst>
      </pc:sldChg>
      <pc:sldChg chg="del">
        <pc:chgData name="George Huang" userId="7522906efeb502a4" providerId="LiveId" clId="{24A947D9-D8F6-4202-858C-43C73A004965}" dt="2023-02-04T18:10:54.201" v="21" actId="47"/>
        <pc:sldMkLst>
          <pc:docMk/>
          <pc:sldMk cId="962045410" sldId="1458"/>
        </pc:sldMkLst>
      </pc:sldChg>
      <pc:sldChg chg="del">
        <pc:chgData name="George Huang" userId="7522906efeb502a4" providerId="LiveId" clId="{24A947D9-D8F6-4202-858C-43C73A004965}" dt="2023-02-04T18:10:54.201" v="21" actId="47"/>
        <pc:sldMkLst>
          <pc:docMk/>
          <pc:sldMk cId="3249258026" sldId="1460"/>
        </pc:sldMkLst>
      </pc:sldChg>
      <pc:sldChg chg="del">
        <pc:chgData name="George Huang" userId="7522906efeb502a4" providerId="LiveId" clId="{24A947D9-D8F6-4202-858C-43C73A004965}" dt="2023-02-04T18:10:54.201" v="21" actId="47"/>
        <pc:sldMkLst>
          <pc:docMk/>
          <pc:sldMk cId="30356883" sldId="1462"/>
        </pc:sldMkLst>
      </pc:sldChg>
      <pc:sldChg chg="del">
        <pc:chgData name="George Huang" userId="7522906efeb502a4" providerId="LiveId" clId="{24A947D9-D8F6-4202-858C-43C73A004965}" dt="2023-02-04T18:10:54.201" v="21" actId="47"/>
        <pc:sldMkLst>
          <pc:docMk/>
          <pc:sldMk cId="1906215132" sldId="1464"/>
        </pc:sldMkLst>
      </pc:sldChg>
      <pc:sldChg chg="del">
        <pc:chgData name="George Huang" userId="7522906efeb502a4" providerId="LiveId" clId="{24A947D9-D8F6-4202-858C-43C73A004965}" dt="2023-02-04T18:11:16.299" v="22" actId="47"/>
        <pc:sldMkLst>
          <pc:docMk/>
          <pc:sldMk cId="2846257501" sldId="1466"/>
        </pc:sldMkLst>
      </pc:sldChg>
      <pc:sldChg chg="del">
        <pc:chgData name="George Huang" userId="7522906efeb502a4" providerId="LiveId" clId="{24A947D9-D8F6-4202-858C-43C73A004965}" dt="2023-02-04T18:11:16.299" v="22" actId="47"/>
        <pc:sldMkLst>
          <pc:docMk/>
          <pc:sldMk cId="211260916" sldId="1468"/>
        </pc:sldMkLst>
      </pc:sldChg>
      <pc:sldChg chg="del">
        <pc:chgData name="George Huang" userId="7522906efeb502a4" providerId="LiveId" clId="{24A947D9-D8F6-4202-858C-43C73A004965}" dt="2023-02-04T18:11:16.299" v="22" actId="47"/>
        <pc:sldMkLst>
          <pc:docMk/>
          <pc:sldMk cId="2407673821" sldId="1470"/>
        </pc:sldMkLst>
      </pc:sldChg>
      <pc:sldChg chg="del">
        <pc:chgData name="George Huang" userId="7522906efeb502a4" providerId="LiveId" clId="{24A947D9-D8F6-4202-858C-43C73A004965}" dt="2023-02-04T18:11:16.299" v="22" actId="47"/>
        <pc:sldMkLst>
          <pc:docMk/>
          <pc:sldMk cId="4265079192" sldId="1472"/>
        </pc:sldMkLst>
      </pc:sldChg>
      <pc:sldChg chg="del">
        <pc:chgData name="George Huang" userId="7522906efeb502a4" providerId="LiveId" clId="{24A947D9-D8F6-4202-858C-43C73A004965}" dt="2023-02-04T18:11:16.299" v="22" actId="47"/>
        <pc:sldMkLst>
          <pc:docMk/>
          <pc:sldMk cId="510444878" sldId="1474"/>
        </pc:sldMkLst>
      </pc:sldChg>
      <pc:sldChg chg="del">
        <pc:chgData name="George Huang" userId="7522906efeb502a4" providerId="LiveId" clId="{24A947D9-D8F6-4202-858C-43C73A004965}" dt="2023-02-04T18:11:16.299" v="22" actId="47"/>
        <pc:sldMkLst>
          <pc:docMk/>
          <pc:sldMk cId="3998987066" sldId="1476"/>
        </pc:sldMkLst>
      </pc:sldChg>
      <pc:sldChg chg="del">
        <pc:chgData name="George Huang" userId="7522906efeb502a4" providerId="LiveId" clId="{24A947D9-D8F6-4202-858C-43C73A004965}" dt="2023-02-04T18:11:16.299" v="22" actId="47"/>
        <pc:sldMkLst>
          <pc:docMk/>
          <pc:sldMk cId="1654859446" sldId="1478"/>
        </pc:sldMkLst>
      </pc:sldChg>
      <pc:sldChg chg="del">
        <pc:chgData name="George Huang" userId="7522906efeb502a4" providerId="LiveId" clId="{24A947D9-D8F6-4202-858C-43C73A004965}" dt="2023-02-04T18:11:16.299" v="22" actId="47"/>
        <pc:sldMkLst>
          <pc:docMk/>
          <pc:sldMk cId="3966989715" sldId="1480"/>
        </pc:sldMkLst>
      </pc:sldChg>
      <pc:sldChg chg="del">
        <pc:chgData name="George Huang" userId="7522906efeb502a4" providerId="LiveId" clId="{24A947D9-D8F6-4202-858C-43C73A004965}" dt="2023-02-04T18:11:16.299" v="22" actId="47"/>
        <pc:sldMkLst>
          <pc:docMk/>
          <pc:sldMk cId="452042739" sldId="1482"/>
        </pc:sldMkLst>
      </pc:sldChg>
      <pc:sldChg chg="del">
        <pc:chgData name="George Huang" userId="7522906efeb502a4" providerId="LiveId" clId="{24A947D9-D8F6-4202-858C-43C73A004965}" dt="2023-02-04T18:11:16.299" v="22" actId="47"/>
        <pc:sldMkLst>
          <pc:docMk/>
          <pc:sldMk cId="900634086" sldId="1484"/>
        </pc:sldMkLst>
      </pc:sldChg>
      <pc:sldChg chg="del">
        <pc:chgData name="George Huang" userId="7522906efeb502a4" providerId="LiveId" clId="{24A947D9-D8F6-4202-858C-43C73A004965}" dt="2023-02-04T18:11:16.299" v="22" actId="47"/>
        <pc:sldMkLst>
          <pc:docMk/>
          <pc:sldMk cId="4228403915" sldId="1486"/>
        </pc:sldMkLst>
      </pc:sldChg>
      <pc:sldChg chg="del">
        <pc:chgData name="George Huang" userId="7522906efeb502a4" providerId="LiveId" clId="{24A947D9-D8F6-4202-858C-43C73A004965}" dt="2023-02-04T18:11:16.299" v="22" actId="47"/>
        <pc:sldMkLst>
          <pc:docMk/>
          <pc:sldMk cId="763214992" sldId="1488"/>
        </pc:sldMkLst>
      </pc:sldChg>
      <pc:sldChg chg="del">
        <pc:chgData name="George Huang" userId="7522906efeb502a4" providerId="LiveId" clId="{24A947D9-D8F6-4202-858C-43C73A004965}" dt="2023-02-04T18:11:16.299" v="22" actId="47"/>
        <pc:sldMkLst>
          <pc:docMk/>
          <pc:sldMk cId="4145917079" sldId="1490"/>
        </pc:sldMkLst>
      </pc:sldChg>
      <pc:sldChg chg="del">
        <pc:chgData name="George Huang" userId="7522906efeb502a4" providerId="LiveId" clId="{24A947D9-D8F6-4202-858C-43C73A004965}" dt="2023-02-04T18:11:16.299" v="22" actId="47"/>
        <pc:sldMkLst>
          <pc:docMk/>
          <pc:sldMk cId="115019300" sldId="1492"/>
        </pc:sldMkLst>
      </pc:sldChg>
      <pc:sldChg chg="del">
        <pc:chgData name="George Huang" userId="7522906efeb502a4" providerId="LiveId" clId="{24A947D9-D8F6-4202-858C-43C73A004965}" dt="2023-02-04T18:11:16.299" v="22" actId="47"/>
        <pc:sldMkLst>
          <pc:docMk/>
          <pc:sldMk cId="4129616477" sldId="1494"/>
        </pc:sldMkLst>
      </pc:sldChg>
      <pc:sldChg chg="del">
        <pc:chgData name="George Huang" userId="7522906efeb502a4" providerId="LiveId" clId="{24A947D9-D8F6-4202-858C-43C73A004965}" dt="2023-02-04T18:11:16.299" v="22" actId="47"/>
        <pc:sldMkLst>
          <pc:docMk/>
          <pc:sldMk cId="1749624320" sldId="1496"/>
        </pc:sldMkLst>
      </pc:sldChg>
      <pc:sldChg chg="del">
        <pc:chgData name="George Huang" userId="7522906efeb502a4" providerId="LiveId" clId="{24A947D9-D8F6-4202-858C-43C73A004965}" dt="2023-02-04T18:11:16.299" v="22" actId="47"/>
        <pc:sldMkLst>
          <pc:docMk/>
          <pc:sldMk cId="555242733" sldId="1498"/>
        </pc:sldMkLst>
      </pc:sldChg>
      <pc:sldChg chg="del">
        <pc:chgData name="George Huang" userId="7522906efeb502a4" providerId="LiveId" clId="{24A947D9-D8F6-4202-858C-43C73A004965}" dt="2023-02-04T18:11:18.807" v="23" actId="47"/>
        <pc:sldMkLst>
          <pc:docMk/>
          <pc:sldMk cId="1784730957" sldId="1500"/>
        </pc:sldMkLst>
      </pc:sldChg>
      <pc:sldChg chg="del">
        <pc:chgData name="George Huang" userId="7522906efeb502a4" providerId="LiveId" clId="{24A947D9-D8F6-4202-858C-43C73A004965}" dt="2023-02-04T18:11:41.751" v="24" actId="47"/>
        <pc:sldMkLst>
          <pc:docMk/>
          <pc:sldMk cId="607477929" sldId="1502"/>
        </pc:sldMkLst>
      </pc:sldChg>
      <pc:sldChg chg="del">
        <pc:chgData name="George Huang" userId="7522906efeb502a4" providerId="LiveId" clId="{24A947D9-D8F6-4202-858C-43C73A004965}" dt="2023-02-04T18:11:41.751" v="24" actId="47"/>
        <pc:sldMkLst>
          <pc:docMk/>
          <pc:sldMk cId="1749572270" sldId="1504"/>
        </pc:sldMkLst>
      </pc:sldChg>
      <pc:sldChg chg="del">
        <pc:chgData name="George Huang" userId="7522906efeb502a4" providerId="LiveId" clId="{24A947D9-D8F6-4202-858C-43C73A004965}" dt="2023-02-04T18:11:41.751" v="24" actId="47"/>
        <pc:sldMkLst>
          <pc:docMk/>
          <pc:sldMk cId="1909943252" sldId="1506"/>
        </pc:sldMkLst>
      </pc:sldChg>
      <pc:sldChg chg="del">
        <pc:chgData name="George Huang" userId="7522906efeb502a4" providerId="LiveId" clId="{24A947D9-D8F6-4202-858C-43C73A004965}" dt="2023-02-04T18:11:41.751" v="24" actId="47"/>
        <pc:sldMkLst>
          <pc:docMk/>
          <pc:sldMk cId="3645557208" sldId="1508"/>
        </pc:sldMkLst>
      </pc:sldChg>
      <pc:sldChg chg="del">
        <pc:chgData name="George Huang" userId="7522906efeb502a4" providerId="LiveId" clId="{24A947D9-D8F6-4202-858C-43C73A004965}" dt="2023-02-04T18:11:41.751" v="24" actId="47"/>
        <pc:sldMkLst>
          <pc:docMk/>
          <pc:sldMk cId="1888725209" sldId="1510"/>
        </pc:sldMkLst>
      </pc:sldChg>
      <pc:sldChg chg="del">
        <pc:chgData name="George Huang" userId="7522906efeb502a4" providerId="LiveId" clId="{24A947D9-D8F6-4202-858C-43C73A004965}" dt="2023-02-04T18:11:41.751" v="24" actId="47"/>
        <pc:sldMkLst>
          <pc:docMk/>
          <pc:sldMk cId="4106034273" sldId="1512"/>
        </pc:sldMkLst>
      </pc:sldChg>
      <pc:sldChg chg="del">
        <pc:chgData name="George Huang" userId="7522906efeb502a4" providerId="LiveId" clId="{24A947D9-D8F6-4202-858C-43C73A004965}" dt="2023-02-04T18:11:41.751" v="24" actId="47"/>
        <pc:sldMkLst>
          <pc:docMk/>
          <pc:sldMk cId="4128584559" sldId="1514"/>
        </pc:sldMkLst>
      </pc:sldChg>
      <pc:sldChg chg="del">
        <pc:chgData name="George Huang" userId="7522906efeb502a4" providerId="LiveId" clId="{24A947D9-D8F6-4202-858C-43C73A004965}" dt="2023-02-04T18:11:41.751" v="24" actId="47"/>
        <pc:sldMkLst>
          <pc:docMk/>
          <pc:sldMk cId="3335773627" sldId="1516"/>
        </pc:sldMkLst>
      </pc:sldChg>
      <pc:sldChg chg="del">
        <pc:chgData name="George Huang" userId="7522906efeb502a4" providerId="LiveId" clId="{24A947D9-D8F6-4202-858C-43C73A004965}" dt="2023-02-04T18:11:41.751" v="24" actId="47"/>
        <pc:sldMkLst>
          <pc:docMk/>
          <pc:sldMk cId="549218769" sldId="1518"/>
        </pc:sldMkLst>
      </pc:sldChg>
      <pc:sldChg chg="del">
        <pc:chgData name="George Huang" userId="7522906efeb502a4" providerId="LiveId" clId="{24A947D9-D8F6-4202-858C-43C73A004965}" dt="2023-02-04T18:11:41.751" v="24" actId="47"/>
        <pc:sldMkLst>
          <pc:docMk/>
          <pc:sldMk cId="3910240546" sldId="1520"/>
        </pc:sldMkLst>
      </pc:sldChg>
      <pc:sldChg chg="del">
        <pc:chgData name="George Huang" userId="7522906efeb502a4" providerId="LiveId" clId="{24A947D9-D8F6-4202-858C-43C73A004965}" dt="2023-02-04T18:11:41.751" v="24" actId="47"/>
        <pc:sldMkLst>
          <pc:docMk/>
          <pc:sldMk cId="675539762" sldId="1522"/>
        </pc:sldMkLst>
      </pc:sldChg>
      <pc:sldChg chg="del">
        <pc:chgData name="George Huang" userId="7522906efeb502a4" providerId="LiveId" clId="{24A947D9-D8F6-4202-858C-43C73A004965}" dt="2023-02-04T18:11:41.751" v="24" actId="47"/>
        <pc:sldMkLst>
          <pc:docMk/>
          <pc:sldMk cId="3139042687" sldId="1524"/>
        </pc:sldMkLst>
      </pc:sldChg>
      <pc:sldChg chg="del">
        <pc:chgData name="George Huang" userId="7522906efeb502a4" providerId="LiveId" clId="{24A947D9-D8F6-4202-858C-43C73A004965}" dt="2023-02-04T18:11:41.751" v="24" actId="47"/>
        <pc:sldMkLst>
          <pc:docMk/>
          <pc:sldMk cId="3286961162" sldId="1526"/>
        </pc:sldMkLst>
      </pc:sldChg>
      <pc:sldChg chg="del">
        <pc:chgData name="George Huang" userId="7522906efeb502a4" providerId="LiveId" clId="{24A947D9-D8F6-4202-858C-43C73A004965}" dt="2023-02-04T18:11:41.751" v="24" actId="47"/>
        <pc:sldMkLst>
          <pc:docMk/>
          <pc:sldMk cId="2202334815" sldId="1528"/>
        </pc:sldMkLst>
      </pc:sldChg>
      <pc:sldChg chg="del">
        <pc:chgData name="George Huang" userId="7522906efeb502a4" providerId="LiveId" clId="{24A947D9-D8F6-4202-858C-43C73A004965}" dt="2023-02-04T18:11:41.751" v="24" actId="47"/>
        <pc:sldMkLst>
          <pc:docMk/>
          <pc:sldMk cId="2603024988" sldId="1530"/>
        </pc:sldMkLst>
      </pc:sldChg>
      <pc:sldChg chg="del">
        <pc:chgData name="George Huang" userId="7522906efeb502a4" providerId="LiveId" clId="{24A947D9-D8F6-4202-858C-43C73A004965}" dt="2023-02-04T18:11:41.751" v="24" actId="47"/>
        <pc:sldMkLst>
          <pc:docMk/>
          <pc:sldMk cId="3030674218" sldId="1532"/>
        </pc:sldMkLst>
      </pc:sldChg>
      <pc:sldChg chg="del">
        <pc:chgData name="George Huang" userId="7522906efeb502a4" providerId="LiveId" clId="{24A947D9-D8F6-4202-858C-43C73A004965}" dt="2023-02-04T18:11:41.751" v="24" actId="47"/>
        <pc:sldMkLst>
          <pc:docMk/>
          <pc:sldMk cId="1413298069" sldId="1534"/>
        </pc:sldMkLst>
      </pc:sldChg>
      <pc:sldChg chg="del">
        <pc:chgData name="George Huang" userId="7522906efeb502a4" providerId="LiveId" clId="{24A947D9-D8F6-4202-858C-43C73A004965}" dt="2023-02-04T18:11:41.751" v="24" actId="47"/>
        <pc:sldMkLst>
          <pc:docMk/>
          <pc:sldMk cId="1030559118" sldId="1536"/>
        </pc:sldMkLst>
      </pc:sldChg>
      <pc:sldChg chg="del">
        <pc:chgData name="George Huang" userId="7522906efeb502a4" providerId="LiveId" clId="{24A947D9-D8F6-4202-858C-43C73A004965}" dt="2023-02-04T18:11:41.751" v="24" actId="47"/>
        <pc:sldMkLst>
          <pc:docMk/>
          <pc:sldMk cId="3034759381" sldId="1538"/>
        </pc:sldMkLst>
      </pc:sldChg>
      <pc:sldChg chg="del">
        <pc:chgData name="George Huang" userId="7522906efeb502a4" providerId="LiveId" clId="{24A947D9-D8F6-4202-858C-43C73A004965}" dt="2023-02-04T18:11:41.751" v="24" actId="47"/>
        <pc:sldMkLst>
          <pc:docMk/>
          <pc:sldMk cId="621036095" sldId="1540"/>
        </pc:sldMkLst>
      </pc:sldChg>
      <pc:sldChg chg="del">
        <pc:chgData name="George Huang" userId="7522906efeb502a4" providerId="LiveId" clId="{24A947D9-D8F6-4202-858C-43C73A004965}" dt="2023-02-04T18:11:45.699" v="25" actId="47"/>
        <pc:sldMkLst>
          <pc:docMk/>
          <pc:sldMk cId="2340189807" sldId="1542"/>
        </pc:sldMkLst>
      </pc:sldChg>
      <pc:sldChg chg="del">
        <pc:chgData name="George Huang" userId="7522906efeb502a4" providerId="LiveId" clId="{24A947D9-D8F6-4202-858C-43C73A004965}" dt="2023-02-04T18:11:45.699" v="25" actId="47"/>
        <pc:sldMkLst>
          <pc:docMk/>
          <pc:sldMk cId="1926742730" sldId="1544"/>
        </pc:sldMkLst>
      </pc:sldChg>
      <pc:sldChg chg="del">
        <pc:chgData name="George Huang" userId="7522906efeb502a4" providerId="LiveId" clId="{24A947D9-D8F6-4202-858C-43C73A004965}" dt="2023-02-04T18:11:50.543" v="26" actId="47"/>
        <pc:sldMkLst>
          <pc:docMk/>
          <pc:sldMk cId="3890348484" sldId="1546"/>
        </pc:sldMkLst>
      </pc:sldChg>
      <pc:sldChg chg="del">
        <pc:chgData name="George Huang" userId="7522906efeb502a4" providerId="LiveId" clId="{24A947D9-D8F6-4202-858C-43C73A004965}" dt="2023-02-04T18:11:52.446" v="27" actId="47"/>
        <pc:sldMkLst>
          <pc:docMk/>
          <pc:sldMk cId="3759086425" sldId="1548"/>
        </pc:sldMkLst>
      </pc:sldChg>
      <pc:sldChg chg="del">
        <pc:chgData name="George Huang" userId="7522906efeb502a4" providerId="LiveId" clId="{24A947D9-D8F6-4202-858C-43C73A004965}" dt="2023-02-04T18:12:14.969" v="28" actId="47"/>
        <pc:sldMkLst>
          <pc:docMk/>
          <pc:sldMk cId="1639347994" sldId="1550"/>
        </pc:sldMkLst>
      </pc:sldChg>
      <pc:sldChg chg="del">
        <pc:chgData name="George Huang" userId="7522906efeb502a4" providerId="LiveId" clId="{24A947D9-D8F6-4202-858C-43C73A004965}" dt="2023-02-04T18:12:14.969" v="28" actId="47"/>
        <pc:sldMkLst>
          <pc:docMk/>
          <pc:sldMk cId="283548163" sldId="1552"/>
        </pc:sldMkLst>
      </pc:sldChg>
      <pc:sldChg chg="del">
        <pc:chgData name="George Huang" userId="7522906efeb502a4" providerId="LiveId" clId="{24A947D9-D8F6-4202-858C-43C73A004965}" dt="2023-02-04T18:12:14.969" v="28" actId="47"/>
        <pc:sldMkLst>
          <pc:docMk/>
          <pc:sldMk cId="1063727433" sldId="1554"/>
        </pc:sldMkLst>
      </pc:sldChg>
      <pc:sldChg chg="del">
        <pc:chgData name="George Huang" userId="7522906efeb502a4" providerId="LiveId" clId="{24A947D9-D8F6-4202-858C-43C73A004965}" dt="2023-02-04T18:12:14.969" v="28" actId="47"/>
        <pc:sldMkLst>
          <pc:docMk/>
          <pc:sldMk cId="3968225849" sldId="1556"/>
        </pc:sldMkLst>
      </pc:sldChg>
      <pc:sldChg chg="del">
        <pc:chgData name="George Huang" userId="7522906efeb502a4" providerId="LiveId" clId="{24A947D9-D8F6-4202-858C-43C73A004965}" dt="2023-02-04T18:12:14.969" v="28" actId="47"/>
        <pc:sldMkLst>
          <pc:docMk/>
          <pc:sldMk cId="1040037852" sldId="1558"/>
        </pc:sldMkLst>
      </pc:sldChg>
      <pc:sldChg chg="del">
        <pc:chgData name="George Huang" userId="7522906efeb502a4" providerId="LiveId" clId="{24A947D9-D8F6-4202-858C-43C73A004965}" dt="2023-02-04T18:12:14.969" v="28" actId="47"/>
        <pc:sldMkLst>
          <pc:docMk/>
          <pc:sldMk cId="2484033346" sldId="1560"/>
        </pc:sldMkLst>
      </pc:sldChg>
      <pc:sldChg chg="del">
        <pc:chgData name="George Huang" userId="7522906efeb502a4" providerId="LiveId" clId="{24A947D9-D8F6-4202-858C-43C73A004965}" dt="2023-02-04T18:12:14.969" v="28" actId="47"/>
        <pc:sldMkLst>
          <pc:docMk/>
          <pc:sldMk cId="2161548304" sldId="1562"/>
        </pc:sldMkLst>
      </pc:sldChg>
      <pc:sldChg chg="del">
        <pc:chgData name="George Huang" userId="7522906efeb502a4" providerId="LiveId" clId="{24A947D9-D8F6-4202-858C-43C73A004965}" dt="2023-02-04T18:12:14.969" v="28" actId="47"/>
        <pc:sldMkLst>
          <pc:docMk/>
          <pc:sldMk cId="2300387615" sldId="1564"/>
        </pc:sldMkLst>
      </pc:sldChg>
      <pc:sldChg chg="del">
        <pc:chgData name="George Huang" userId="7522906efeb502a4" providerId="LiveId" clId="{24A947D9-D8F6-4202-858C-43C73A004965}" dt="2023-02-04T18:12:14.969" v="28" actId="47"/>
        <pc:sldMkLst>
          <pc:docMk/>
          <pc:sldMk cId="2395451270" sldId="1566"/>
        </pc:sldMkLst>
      </pc:sldChg>
      <pc:sldChg chg="del">
        <pc:chgData name="George Huang" userId="7522906efeb502a4" providerId="LiveId" clId="{24A947D9-D8F6-4202-858C-43C73A004965}" dt="2023-02-04T18:12:14.969" v="28" actId="47"/>
        <pc:sldMkLst>
          <pc:docMk/>
          <pc:sldMk cId="1650934611" sldId="1568"/>
        </pc:sldMkLst>
      </pc:sldChg>
      <pc:sldChg chg="del">
        <pc:chgData name="George Huang" userId="7522906efeb502a4" providerId="LiveId" clId="{24A947D9-D8F6-4202-858C-43C73A004965}" dt="2023-02-04T18:12:14.969" v="28" actId="47"/>
        <pc:sldMkLst>
          <pc:docMk/>
          <pc:sldMk cId="4106012451" sldId="1570"/>
        </pc:sldMkLst>
      </pc:sldChg>
      <pc:sldChg chg="del">
        <pc:chgData name="George Huang" userId="7522906efeb502a4" providerId="LiveId" clId="{24A947D9-D8F6-4202-858C-43C73A004965}" dt="2023-02-04T18:12:14.969" v="28" actId="47"/>
        <pc:sldMkLst>
          <pc:docMk/>
          <pc:sldMk cId="748154895" sldId="1572"/>
        </pc:sldMkLst>
      </pc:sldChg>
      <pc:sldChg chg="del">
        <pc:chgData name="George Huang" userId="7522906efeb502a4" providerId="LiveId" clId="{24A947D9-D8F6-4202-858C-43C73A004965}" dt="2023-02-04T18:12:14.969" v="28" actId="47"/>
        <pc:sldMkLst>
          <pc:docMk/>
          <pc:sldMk cId="1293988428" sldId="1574"/>
        </pc:sldMkLst>
      </pc:sldChg>
      <pc:sldChg chg="del">
        <pc:chgData name="George Huang" userId="7522906efeb502a4" providerId="LiveId" clId="{24A947D9-D8F6-4202-858C-43C73A004965}" dt="2023-02-04T18:12:14.969" v="28" actId="47"/>
        <pc:sldMkLst>
          <pc:docMk/>
          <pc:sldMk cId="726675815" sldId="1576"/>
        </pc:sldMkLst>
      </pc:sldChg>
      <pc:sldChg chg="del">
        <pc:chgData name="George Huang" userId="7522906efeb502a4" providerId="LiveId" clId="{24A947D9-D8F6-4202-858C-43C73A004965}" dt="2023-02-04T18:12:14.969" v="28" actId="47"/>
        <pc:sldMkLst>
          <pc:docMk/>
          <pc:sldMk cId="2795399451" sldId="1578"/>
        </pc:sldMkLst>
      </pc:sldChg>
      <pc:sldChg chg="del">
        <pc:chgData name="George Huang" userId="7522906efeb502a4" providerId="LiveId" clId="{24A947D9-D8F6-4202-858C-43C73A004965}" dt="2023-02-04T18:12:14.969" v="28" actId="47"/>
        <pc:sldMkLst>
          <pc:docMk/>
          <pc:sldMk cId="1358532851" sldId="1580"/>
        </pc:sldMkLst>
      </pc:sldChg>
      <pc:sldChg chg="del">
        <pc:chgData name="George Huang" userId="7522906efeb502a4" providerId="LiveId" clId="{24A947D9-D8F6-4202-858C-43C73A004965}" dt="2023-02-04T18:12:14.969" v="28" actId="47"/>
        <pc:sldMkLst>
          <pc:docMk/>
          <pc:sldMk cId="1984461388" sldId="1582"/>
        </pc:sldMkLst>
      </pc:sldChg>
      <pc:sldChg chg="del">
        <pc:chgData name="George Huang" userId="7522906efeb502a4" providerId="LiveId" clId="{24A947D9-D8F6-4202-858C-43C73A004965}" dt="2023-02-04T18:12:14.969" v="28" actId="47"/>
        <pc:sldMkLst>
          <pc:docMk/>
          <pc:sldMk cId="2063661919" sldId="1584"/>
        </pc:sldMkLst>
      </pc:sldChg>
      <pc:sldChg chg="del">
        <pc:chgData name="George Huang" userId="7522906efeb502a4" providerId="LiveId" clId="{24A947D9-D8F6-4202-858C-43C73A004965}" dt="2023-02-04T18:12:14.969" v="28" actId="47"/>
        <pc:sldMkLst>
          <pc:docMk/>
          <pc:sldMk cId="2909156119" sldId="1586"/>
        </pc:sldMkLst>
      </pc:sldChg>
      <pc:sldChg chg="del">
        <pc:chgData name="George Huang" userId="7522906efeb502a4" providerId="LiveId" clId="{24A947D9-D8F6-4202-858C-43C73A004965}" dt="2023-02-04T18:12:14.969" v="28" actId="47"/>
        <pc:sldMkLst>
          <pc:docMk/>
          <pc:sldMk cId="213067089" sldId="1588"/>
        </pc:sldMkLst>
      </pc:sldChg>
      <pc:sldChg chg="del">
        <pc:chgData name="George Huang" userId="7522906efeb502a4" providerId="LiveId" clId="{24A947D9-D8F6-4202-858C-43C73A004965}" dt="2023-02-04T18:12:59.546" v="29" actId="47"/>
        <pc:sldMkLst>
          <pc:docMk/>
          <pc:sldMk cId="569595428" sldId="1590"/>
        </pc:sldMkLst>
      </pc:sldChg>
      <pc:sldChg chg="del">
        <pc:chgData name="George Huang" userId="7522906efeb502a4" providerId="LiveId" clId="{24A947D9-D8F6-4202-858C-43C73A004965}" dt="2023-02-04T18:12:59.546" v="29" actId="47"/>
        <pc:sldMkLst>
          <pc:docMk/>
          <pc:sldMk cId="1242720971" sldId="1592"/>
        </pc:sldMkLst>
      </pc:sldChg>
      <pc:sldChg chg="del">
        <pc:chgData name="George Huang" userId="7522906efeb502a4" providerId="LiveId" clId="{24A947D9-D8F6-4202-858C-43C73A004965}" dt="2023-02-04T18:13:31.142" v="34" actId="47"/>
        <pc:sldMkLst>
          <pc:docMk/>
          <pc:sldMk cId="343383760" sldId="1594"/>
        </pc:sldMkLst>
      </pc:sldChg>
      <pc:sldChg chg="del">
        <pc:chgData name="George Huang" userId="7522906efeb502a4" providerId="LiveId" clId="{24A947D9-D8F6-4202-858C-43C73A004965}" dt="2023-02-04T18:12:59.546" v="29" actId="47"/>
        <pc:sldMkLst>
          <pc:docMk/>
          <pc:sldMk cId="3514689969" sldId="1596"/>
        </pc:sldMkLst>
      </pc:sldChg>
      <pc:sldChg chg="del">
        <pc:chgData name="George Huang" userId="7522906efeb502a4" providerId="LiveId" clId="{24A947D9-D8F6-4202-858C-43C73A004965}" dt="2023-02-04T18:12:59.546" v="29" actId="47"/>
        <pc:sldMkLst>
          <pc:docMk/>
          <pc:sldMk cId="17074603" sldId="1598"/>
        </pc:sldMkLst>
      </pc:sldChg>
      <pc:sldChg chg="del">
        <pc:chgData name="George Huang" userId="7522906efeb502a4" providerId="LiveId" clId="{24A947D9-D8F6-4202-858C-43C73A004965}" dt="2023-02-04T18:12:59.546" v="29" actId="47"/>
        <pc:sldMkLst>
          <pc:docMk/>
          <pc:sldMk cId="1000374297" sldId="1600"/>
        </pc:sldMkLst>
      </pc:sldChg>
      <pc:sldChg chg="del">
        <pc:chgData name="George Huang" userId="7522906efeb502a4" providerId="LiveId" clId="{24A947D9-D8F6-4202-858C-43C73A004965}" dt="2023-02-04T18:12:59.546" v="29" actId="47"/>
        <pc:sldMkLst>
          <pc:docMk/>
          <pc:sldMk cId="1530122371" sldId="1602"/>
        </pc:sldMkLst>
      </pc:sldChg>
      <pc:sldChg chg="del">
        <pc:chgData name="George Huang" userId="7522906efeb502a4" providerId="LiveId" clId="{24A947D9-D8F6-4202-858C-43C73A004965}" dt="2023-02-04T18:12:59.546" v="29" actId="47"/>
        <pc:sldMkLst>
          <pc:docMk/>
          <pc:sldMk cId="120583711" sldId="1604"/>
        </pc:sldMkLst>
      </pc:sldChg>
      <pc:sldChg chg="del">
        <pc:chgData name="George Huang" userId="7522906efeb502a4" providerId="LiveId" clId="{24A947D9-D8F6-4202-858C-43C73A004965}" dt="2023-02-04T18:14:20.557" v="41" actId="47"/>
        <pc:sldMkLst>
          <pc:docMk/>
          <pc:sldMk cId="972370578" sldId="1606"/>
        </pc:sldMkLst>
      </pc:sldChg>
      <pc:sldChg chg="del">
        <pc:chgData name="George Huang" userId="7522906efeb502a4" providerId="LiveId" clId="{24A947D9-D8F6-4202-858C-43C73A004965}" dt="2023-02-04T18:14:20.557" v="41" actId="47"/>
        <pc:sldMkLst>
          <pc:docMk/>
          <pc:sldMk cId="4132368749" sldId="1608"/>
        </pc:sldMkLst>
      </pc:sldChg>
      <pc:sldChg chg="del">
        <pc:chgData name="George Huang" userId="7522906efeb502a4" providerId="LiveId" clId="{24A947D9-D8F6-4202-858C-43C73A004965}" dt="2023-02-04T18:14:20.557" v="41" actId="47"/>
        <pc:sldMkLst>
          <pc:docMk/>
          <pc:sldMk cId="3368742320" sldId="1610"/>
        </pc:sldMkLst>
      </pc:sldChg>
      <pc:sldChg chg="del">
        <pc:chgData name="George Huang" userId="7522906efeb502a4" providerId="LiveId" clId="{24A947D9-D8F6-4202-858C-43C73A004965}" dt="2023-02-04T18:14:20.557" v="41" actId="47"/>
        <pc:sldMkLst>
          <pc:docMk/>
          <pc:sldMk cId="1839763047" sldId="1612"/>
        </pc:sldMkLst>
      </pc:sldChg>
      <pc:sldChg chg="del">
        <pc:chgData name="George Huang" userId="7522906efeb502a4" providerId="LiveId" clId="{24A947D9-D8F6-4202-858C-43C73A004965}" dt="2023-02-04T18:14:20.557" v="41" actId="47"/>
        <pc:sldMkLst>
          <pc:docMk/>
          <pc:sldMk cId="3364843337" sldId="1614"/>
        </pc:sldMkLst>
      </pc:sldChg>
      <pc:sldChg chg="del">
        <pc:chgData name="George Huang" userId="7522906efeb502a4" providerId="LiveId" clId="{24A947D9-D8F6-4202-858C-43C73A004965}" dt="2023-02-04T18:14:20.557" v="41" actId="47"/>
        <pc:sldMkLst>
          <pc:docMk/>
          <pc:sldMk cId="1974791666" sldId="1618"/>
        </pc:sldMkLst>
      </pc:sldChg>
      <pc:sldChg chg="del">
        <pc:chgData name="George Huang" userId="7522906efeb502a4" providerId="LiveId" clId="{24A947D9-D8F6-4202-858C-43C73A004965}" dt="2023-02-04T18:14:20.557" v="41" actId="47"/>
        <pc:sldMkLst>
          <pc:docMk/>
          <pc:sldMk cId="3204042461" sldId="1620"/>
        </pc:sldMkLst>
      </pc:sldChg>
      <pc:sldChg chg="del">
        <pc:chgData name="George Huang" userId="7522906efeb502a4" providerId="LiveId" clId="{24A947D9-D8F6-4202-858C-43C73A004965}" dt="2023-02-04T18:14:20.557" v="41" actId="47"/>
        <pc:sldMkLst>
          <pc:docMk/>
          <pc:sldMk cId="4287931283" sldId="1622"/>
        </pc:sldMkLst>
      </pc:sldChg>
      <pc:sldChg chg="del">
        <pc:chgData name="George Huang" userId="7522906efeb502a4" providerId="LiveId" clId="{24A947D9-D8F6-4202-858C-43C73A004965}" dt="2023-02-04T18:14:20.557" v="41" actId="47"/>
        <pc:sldMkLst>
          <pc:docMk/>
          <pc:sldMk cId="1695734176" sldId="1624"/>
        </pc:sldMkLst>
      </pc:sldChg>
      <pc:sldChg chg="del">
        <pc:chgData name="George Huang" userId="7522906efeb502a4" providerId="LiveId" clId="{24A947D9-D8F6-4202-858C-43C73A004965}" dt="2023-02-04T18:14:20.557" v="41" actId="47"/>
        <pc:sldMkLst>
          <pc:docMk/>
          <pc:sldMk cId="477615585" sldId="1626"/>
        </pc:sldMkLst>
      </pc:sldChg>
      <pc:sldChg chg="del">
        <pc:chgData name="George Huang" userId="7522906efeb502a4" providerId="LiveId" clId="{24A947D9-D8F6-4202-858C-43C73A004965}" dt="2023-02-04T18:14:23.231" v="42" actId="47"/>
        <pc:sldMkLst>
          <pc:docMk/>
          <pc:sldMk cId="384952964" sldId="1628"/>
        </pc:sldMkLst>
      </pc:sldChg>
      <pc:sldChg chg="del">
        <pc:chgData name="George Huang" userId="7522906efeb502a4" providerId="LiveId" clId="{24A947D9-D8F6-4202-858C-43C73A004965}" dt="2023-02-04T18:14:24.202" v="43" actId="47"/>
        <pc:sldMkLst>
          <pc:docMk/>
          <pc:sldMk cId="547336990" sldId="1634"/>
        </pc:sldMkLst>
      </pc:sldChg>
      <pc:sldChg chg="del">
        <pc:chgData name="George Huang" userId="7522906efeb502a4" providerId="LiveId" clId="{24A947D9-D8F6-4202-858C-43C73A004965}" dt="2023-02-04T18:14:24.941" v="44" actId="47"/>
        <pc:sldMkLst>
          <pc:docMk/>
          <pc:sldMk cId="905145140" sldId="1638"/>
        </pc:sldMkLst>
      </pc:sldChg>
      <pc:sldChg chg="del">
        <pc:chgData name="George Huang" userId="7522906efeb502a4" providerId="LiveId" clId="{24A947D9-D8F6-4202-858C-43C73A004965}" dt="2023-02-04T18:09:50.886" v="0" actId="47"/>
        <pc:sldMkLst>
          <pc:docMk/>
          <pc:sldMk cId="4005561963" sldId="1662"/>
        </pc:sldMkLst>
      </pc:sldChg>
      <pc:sldChg chg="del">
        <pc:chgData name="George Huang" userId="7522906efeb502a4" providerId="LiveId" clId="{24A947D9-D8F6-4202-858C-43C73A004965}" dt="2023-02-04T18:09:50.886" v="0" actId="47"/>
        <pc:sldMkLst>
          <pc:docMk/>
          <pc:sldMk cId="561430220" sldId="1663"/>
        </pc:sldMkLst>
      </pc:sldChg>
      <pc:sldChg chg="del">
        <pc:chgData name="George Huang" userId="7522906efeb502a4" providerId="LiveId" clId="{24A947D9-D8F6-4202-858C-43C73A004965}" dt="2023-02-04T18:09:50.886" v="0" actId="47"/>
        <pc:sldMkLst>
          <pc:docMk/>
          <pc:sldMk cId="714453820" sldId="1664"/>
        </pc:sldMkLst>
      </pc:sldChg>
      <pc:sldChg chg="del">
        <pc:chgData name="George Huang" userId="7522906efeb502a4" providerId="LiveId" clId="{24A947D9-D8F6-4202-858C-43C73A004965}" dt="2023-02-04T18:09:50.886" v="0" actId="47"/>
        <pc:sldMkLst>
          <pc:docMk/>
          <pc:sldMk cId="2164900116" sldId="1665"/>
        </pc:sldMkLst>
      </pc:sldChg>
      <pc:sldChg chg="del">
        <pc:chgData name="George Huang" userId="7522906efeb502a4" providerId="LiveId" clId="{24A947D9-D8F6-4202-858C-43C73A004965}" dt="2023-02-04T18:09:50.886" v="0" actId="47"/>
        <pc:sldMkLst>
          <pc:docMk/>
          <pc:sldMk cId="1951965528" sldId="1666"/>
        </pc:sldMkLst>
      </pc:sldChg>
      <pc:sldChg chg="del">
        <pc:chgData name="George Huang" userId="7522906efeb502a4" providerId="LiveId" clId="{24A947D9-D8F6-4202-858C-43C73A004965}" dt="2023-02-04T18:09:50.886" v="0" actId="47"/>
        <pc:sldMkLst>
          <pc:docMk/>
          <pc:sldMk cId="2414962253" sldId="1667"/>
        </pc:sldMkLst>
      </pc:sldChg>
      <pc:sldChg chg="del">
        <pc:chgData name="George Huang" userId="7522906efeb502a4" providerId="LiveId" clId="{24A947D9-D8F6-4202-858C-43C73A004965}" dt="2023-02-04T18:09:50.886" v="0" actId="47"/>
        <pc:sldMkLst>
          <pc:docMk/>
          <pc:sldMk cId="3598399691" sldId="1668"/>
        </pc:sldMkLst>
      </pc:sldChg>
      <pc:sldChg chg="del">
        <pc:chgData name="George Huang" userId="7522906efeb502a4" providerId="LiveId" clId="{24A947D9-D8F6-4202-858C-43C73A004965}" dt="2023-02-04T18:09:50.886" v="0" actId="47"/>
        <pc:sldMkLst>
          <pc:docMk/>
          <pc:sldMk cId="645172498" sldId="1669"/>
        </pc:sldMkLst>
      </pc:sldChg>
      <pc:sldChg chg="del">
        <pc:chgData name="George Huang" userId="7522906efeb502a4" providerId="LiveId" clId="{24A947D9-D8F6-4202-858C-43C73A004965}" dt="2023-02-04T18:09:50.886" v="0" actId="47"/>
        <pc:sldMkLst>
          <pc:docMk/>
          <pc:sldMk cId="220818747" sldId="1670"/>
        </pc:sldMkLst>
      </pc:sldChg>
      <pc:sldChg chg="del">
        <pc:chgData name="George Huang" userId="7522906efeb502a4" providerId="LiveId" clId="{24A947D9-D8F6-4202-858C-43C73A004965}" dt="2023-02-04T18:09:50.886" v="0" actId="47"/>
        <pc:sldMkLst>
          <pc:docMk/>
          <pc:sldMk cId="2621387181" sldId="1671"/>
        </pc:sldMkLst>
      </pc:sldChg>
      <pc:sldChg chg="del">
        <pc:chgData name="George Huang" userId="7522906efeb502a4" providerId="LiveId" clId="{24A947D9-D8F6-4202-858C-43C73A004965}" dt="2023-02-04T18:09:50.886" v="0" actId="47"/>
        <pc:sldMkLst>
          <pc:docMk/>
          <pc:sldMk cId="3503809941" sldId="1672"/>
        </pc:sldMkLst>
      </pc:sldChg>
      <pc:sldChg chg="del">
        <pc:chgData name="George Huang" userId="7522906efeb502a4" providerId="LiveId" clId="{24A947D9-D8F6-4202-858C-43C73A004965}" dt="2023-02-04T18:09:50.886" v="0" actId="47"/>
        <pc:sldMkLst>
          <pc:docMk/>
          <pc:sldMk cId="3391733436" sldId="1673"/>
        </pc:sldMkLst>
      </pc:sldChg>
      <pc:sldChg chg="del">
        <pc:chgData name="George Huang" userId="7522906efeb502a4" providerId="LiveId" clId="{24A947D9-D8F6-4202-858C-43C73A004965}" dt="2023-02-04T18:09:50.886" v="0" actId="47"/>
        <pc:sldMkLst>
          <pc:docMk/>
          <pc:sldMk cId="3711697302" sldId="1675"/>
        </pc:sldMkLst>
      </pc:sldChg>
      <pc:sldChg chg="del">
        <pc:chgData name="George Huang" userId="7522906efeb502a4" providerId="LiveId" clId="{24A947D9-D8F6-4202-858C-43C73A004965}" dt="2023-02-04T18:10:27.146" v="20" actId="47"/>
        <pc:sldMkLst>
          <pc:docMk/>
          <pc:sldMk cId="1592647738" sldId="1696"/>
        </pc:sldMkLst>
      </pc:sldChg>
      <pc:sldChg chg="del">
        <pc:chgData name="George Huang" userId="7522906efeb502a4" providerId="LiveId" clId="{24A947D9-D8F6-4202-858C-43C73A004965}" dt="2023-02-04T18:10:54.201" v="21" actId="47"/>
        <pc:sldMkLst>
          <pc:docMk/>
          <pc:sldMk cId="2289764557" sldId="1697"/>
        </pc:sldMkLst>
      </pc:sldChg>
      <pc:sldChg chg="del">
        <pc:chgData name="George Huang" userId="7522906efeb502a4" providerId="LiveId" clId="{24A947D9-D8F6-4202-858C-43C73A004965}" dt="2023-02-04T18:14:20.557" v="41" actId="47"/>
        <pc:sldMkLst>
          <pc:docMk/>
          <pc:sldMk cId="1200017560" sldId="1703"/>
        </pc:sldMkLst>
      </pc:sldChg>
      <pc:sldChg chg="del">
        <pc:chgData name="George Huang" userId="7522906efeb502a4" providerId="LiveId" clId="{24A947D9-D8F6-4202-858C-43C73A004965}" dt="2023-02-04T18:12:59.546" v="29" actId="47"/>
        <pc:sldMkLst>
          <pc:docMk/>
          <pc:sldMk cId="4055769650" sldId="1707"/>
        </pc:sldMkLst>
      </pc:sldChg>
      <pc:sldChg chg="delSp modSp mod">
        <pc:chgData name="George Huang" userId="7522906efeb502a4" providerId="LiveId" clId="{24A947D9-D8F6-4202-858C-43C73A004965}" dt="2023-02-04T18:13:26.206" v="33" actId="1076"/>
        <pc:sldMkLst>
          <pc:docMk/>
          <pc:sldMk cId="1595294097" sldId="1709"/>
        </pc:sldMkLst>
        <pc:spChg chg="del">
          <ac:chgData name="George Huang" userId="7522906efeb502a4" providerId="LiveId" clId="{24A947D9-D8F6-4202-858C-43C73A004965}" dt="2023-02-04T18:13:11.219" v="30" actId="478"/>
          <ac:spMkLst>
            <pc:docMk/>
            <pc:sldMk cId="1595294097" sldId="1709"/>
            <ac:spMk id="3" creationId="{2342F707-955D-43C1-BADD-9089D2C87047}"/>
          </ac:spMkLst>
        </pc:spChg>
        <pc:picChg chg="mod">
          <ac:chgData name="George Huang" userId="7522906efeb502a4" providerId="LiveId" clId="{24A947D9-D8F6-4202-858C-43C73A004965}" dt="2023-02-04T18:13:26.206" v="33" actId="1076"/>
          <ac:picMkLst>
            <pc:docMk/>
            <pc:sldMk cId="1595294097" sldId="1709"/>
            <ac:picMk id="2" creationId="{C56F5C2C-D4EF-EFAB-6FD8-4D23C3CA0920}"/>
          </ac:picMkLst>
        </pc:picChg>
        <pc:picChg chg="mod">
          <ac:chgData name="George Huang" userId="7522906efeb502a4" providerId="LiveId" clId="{24A947D9-D8F6-4202-858C-43C73A004965}" dt="2023-02-04T18:13:24.081" v="32" actId="1076"/>
          <ac:picMkLst>
            <pc:docMk/>
            <pc:sldMk cId="1595294097" sldId="1709"/>
            <ac:picMk id="4" creationId="{59EC5B67-DD4D-21D2-9882-768B3E756972}"/>
          </ac:picMkLst>
        </pc:picChg>
      </pc:sldChg>
      <pc:sldChg chg="del">
        <pc:chgData name="George Huang" userId="7522906efeb502a4" providerId="LiveId" clId="{24A947D9-D8F6-4202-858C-43C73A004965}" dt="2023-02-04T18:12:59.546" v="29" actId="47"/>
        <pc:sldMkLst>
          <pc:docMk/>
          <pc:sldMk cId="417804729" sldId="1711"/>
        </pc:sldMkLst>
      </pc:sldChg>
      <pc:sldChg chg="del">
        <pc:chgData name="George Huang" userId="7522906efeb502a4" providerId="LiveId" clId="{24A947D9-D8F6-4202-858C-43C73A004965}" dt="2023-02-04T18:12:59.546" v="29" actId="47"/>
        <pc:sldMkLst>
          <pc:docMk/>
          <pc:sldMk cId="289891370" sldId="1713"/>
        </pc:sldMkLst>
      </pc:sldChg>
      <pc:sldChg chg="del">
        <pc:chgData name="George Huang" userId="7522906efeb502a4" providerId="LiveId" clId="{24A947D9-D8F6-4202-858C-43C73A004965}" dt="2023-02-04T18:12:59.546" v="29" actId="47"/>
        <pc:sldMkLst>
          <pc:docMk/>
          <pc:sldMk cId="3510846853" sldId="1715"/>
        </pc:sldMkLst>
      </pc:sldChg>
      <pc:sldChg chg="del">
        <pc:chgData name="George Huang" userId="7522906efeb502a4" providerId="LiveId" clId="{24A947D9-D8F6-4202-858C-43C73A004965}" dt="2023-02-04T18:12:59.546" v="29" actId="47"/>
        <pc:sldMkLst>
          <pc:docMk/>
          <pc:sldMk cId="2141479154" sldId="1717"/>
        </pc:sldMkLst>
      </pc:sldChg>
      <pc:sldChg chg="del">
        <pc:chgData name="George Huang" userId="7522906efeb502a4" providerId="LiveId" clId="{24A947D9-D8F6-4202-858C-43C73A004965}" dt="2023-02-04T18:12:59.546" v="29" actId="47"/>
        <pc:sldMkLst>
          <pc:docMk/>
          <pc:sldMk cId="1476536346" sldId="1719"/>
        </pc:sldMkLst>
      </pc:sldChg>
      <pc:sldChg chg="del">
        <pc:chgData name="George Huang" userId="7522906efeb502a4" providerId="LiveId" clId="{24A947D9-D8F6-4202-858C-43C73A004965}" dt="2023-02-04T18:12:59.546" v="29" actId="47"/>
        <pc:sldMkLst>
          <pc:docMk/>
          <pc:sldMk cId="437012321" sldId="1721"/>
        </pc:sldMkLst>
      </pc:sldChg>
      <pc:sldChg chg="modSp mod">
        <pc:chgData name="George Huang" userId="7522906efeb502a4" providerId="LiveId" clId="{24A947D9-D8F6-4202-858C-43C73A004965}" dt="2023-02-04T18:13:55.460" v="40" actId="255"/>
        <pc:sldMkLst>
          <pc:docMk/>
          <pc:sldMk cId="1362261962" sldId="1737"/>
        </pc:sldMkLst>
        <pc:spChg chg="mod">
          <ac:chgData name="George Huang" userId="7522906efeb502a4" providerId="LiveId" clId="{24A947D9-D8F6-4202-858C-43C73A004965}" dt="2023-02-04T18:13:55.460" v="40" actId="255"/>
          <ac:spMkLst>
            <pc:docMk/>
            <pc:sldMk cId="1362261962" sldId="1737"/>
            <ac:spMk id="14" creationId="{537643ED-0FF7-6BC2-DC36-F23A60E25AB3}"/>
          </ac:spMkLst>
        </pc:spChg>
      </pc:sldChg>
      <pc:sldChg chg="add">
        <pc:chgData name="George Huang" userId="7522906efeb502a4" providerId="LiveId" clId="{24A947D9-D8F6-4202-858C-43C73A004965}" dt="2023-02-04T18:10:25.186" v="19"/>
        <pc:sldMkLst>
          <pc:docMk/>
          <pc:sldMk cId="3833234579" sldId="173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3177" tIns="46589" rIns="93177" bIns="46589" rtlCol="0"/>
          <a:lstStyle>
            <a:lvl1pPr algn="r">
              <a:defRPr sz="1200"/>
            </a:lvl1pPr>
          </a:lstStyle>
          <a:p>
            <a:fld id="{F099F543-7EE5-4915-B05A-6EDD530319A8}" type="datetimeFigureOut">
              <a:rPr lang="en-US" smtClean="0"/>
              <a:pPr/>
              <a:t>3/1/2023</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3177" tIns="46589" rIns="93177" bIns="46589" rtlCol="0" anchor="b"/>
          <a:lstStyle>
            <a:lvl1pPr algn="r">
              <a:defRPr sz="1200"/>
            </a:lvl1pPr>
          </a:lstStyle>
          <a:p>
            <a:fld id="{4C1A232A-121C-4D83-911A-B106C89C4198}" type="slidenum">
              <a:rPr lang="en-US" smtClean="0"/>
              <a:pPr/>
              <a:t>‹#›</a:t>
            </a:fld>
            <a:endParaRPr lang="en-US"/>
          </a:p>
        </p:txBody>
      </p:sp>
    </p:spTree>
    <p:extLst>
      <p:ext uri="{BB962C8B-B14F-4D97-AF65-F5344CB8AC3E}">
        <p14:creationId xmlns:p14="http://schemas.microsoft.com/office/powerpoint/2010/main" val="3669824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p:cNvSpPr>
            <a:spLocks noGrp="1"/>
          </p:cNvSpPr>
          <p:nvPr>
            <p:ph type="hdr" sz="quarter"/>
          </p:nvPr>
        </p:nvSpPr>
        <p:spPr bwMode="auto">
          <a:xfrm>
            <a:off x="0" y="0"/>
            <a:ext cx="3037840" cy="461804"/>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kumimoji="0" sz="1200">
                <a:latin typeface="Calibri" pitchFamily="34" charset="0"/>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wrap="square" lIns="93177" tIns="46589" rIns="93177" bIns="46589" numCol="1" anchor="t" anchorCtr="0" compatLnSpc="1">
            <a:prstTxWarp prst="textNoShape">
              <a:avLst/>
            </a:prstTxWarp>
          </a:bodyPr>
          <a:lstStyle>
            <a:lvl1pPr algn="r">
              <a:defRPr kumimoji="0" sz="1200">
                <a:latin typeface="Calibri" pitchFamily="34" charset="0"/>
              </a:defRPr>
            </a:lvl1pPr>
          </a:lstStyle>
          <a:p>
            <a:pPr>
              <a:defRPr/>
            </a:pPr>
            <a:fld id="{DDD67BDC-E97A-45A8-B1EC-E794CCC79DEF}" type="datetimeFigureOut">
              <a:rPr lang="en-US"/>
              <a:pPr>
                <a:defRPr/>
              </a:pPr>
              <a:t>3/1/2023</a:t>
            </a:fld>
            <a:endParaRPr lang="en-US" dirty="0"/>
          </a:p>
        </p:txBody>
      </p:sp>
      <p:sp>
        <p:nvSpPr>
          <p:cNvPr id="10244" name="Rectangle 3"/>
          <p:cNvSpPr>
            <a:spLocks noGrp="1" noRot="1" noChangeAspect="1"/>
          </p:cNvSpPr>
          <p:nvPr>
            <p:ph type="sldImg" idx="2"/>
          </p:nvPr>
        </p:nvSpPr>
        <p:spPr bwMode="auto">
          <a:xfrm>
            <a:off x="1195388" y="692150"/>
            <a:ext cx="4619625" cy="34639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p:cNvSpPr>
            <a:spLocks noGrp="1"/>
          </p:cNvSpPr>
          <p:nvPr>
            <p:ph type="body" sz="quarter" idx="3"/>
          </p:nvPr>
        </p:nvSpPr>
        <p:spPr>
          <a:xfrm>
            <a:off x="701040" y="4387136"/>
            <a:ext cx="5608320" cy="4156234"/>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5"/>
          <p:cNvSpPr>
            <a:spLocks noGrp="1"/>
          </p:cNvSpPr>
          <p:nvPr>
            <p:ph type="ftr" sz="quarter" idx="4"/>
          </p:nvPr>
        </p:nvSpPr>
        <p:spPr bwMode="auto">
          <a:xfrm>
            <a:off x="0" y="8772669"/>
            <a:ext cx="3037840" cy="46180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kumimoji="0"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wrap="square" lIns="93177" tIns="46589" rIns="93177" bIns="46589" numCol="1" anchor="b" anchorCtr="0" compatLnSpc="1">
            <a:prstTxWarp prst="textNoShape">
              <a:avLst/>
            </a:prstTxWarp>
          </a:bodyPr>
          <a:lstStyle>
            <a:lvl1pPr algn="r">
              <a:defRPr kumimoji="0" sz="1200">
                <a:latin typeface="Calibri" pitchFamily="34" charset="0"/>
              </a:defRPr>
            </a:lvl1pPr>
          </a:lstStyle>
          <a:p>
            <a:pPr>
              <a:defRPr/>
            </a:pPr>
            <a:fld id="{D464CE9B-B233-457B-8491-F7BCBC04C59D}" type="slidenum">
              <a:rPr lang="en-US"/>
              <a:pPr>
                <a:defRPr/>
              </a:pPr>
              <a:t>‹#›</a:t>
            </a:fld>
            <a:endParaRPr lang="en-US" dirty="0"/>
          </a:p>
        </p:txBody>
      </p:sp>
    </p:spTree>
    <p:extLst>
      <p:ext uri="{BB962C8B-B14F-4D97-AF65-F5344CB8AC3E}">
        <p14:creationId xmlns:p14="http://schemas.microsoft.com/office/powerpoint/2010/main" val="20804405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a:t>
            </a:fld>
            <a:endParaRPr lang="en-US" dirty="0"/>
          </a:p>
        </p:txBody>
      </p:sp>
    </p:spTree>
    <p:extLst>
      <p:ext uri="{BB962C8B-B14F-4D97-AF65-F5344CB8AC3E}">
        <p14:creationId xmlns:p14="http://schemas.microsoft.com/office/powerpoint/2010/main" val="1450873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119</a:t>
            </a:fld>
            <a:endParaRPr lang="en-US" dirty="0"/>
          </a:p>
        </p:txBody>
      </p:sp>
    </p:spTree>
    <p:extLst>
      <p:ext uri="{BB962C8B-B14F-4D97-AF65-F5344CB8AC3E}">
        <p14:creationId xmlns:p14="http://schemas.microsoft.com/office/powerpoint/2010/main" val="3295314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1BAC9430-8ABA-4E3E-88DC-F50153C77E50}" type="slidenum">
              <a:rPr lang="en-US" altLang="zh-TW" smtClean="0"/>
              <a:pPr>
                <a:defRPr/>
              </a:pPr>
              <a:t>‹#›</a:t>
            </a:fld>
            <a:endParaRPr lang="en-US" altLang="zh-TW" dirty="0"/>
          </a:p>
        </p:txBody>
      </p:sp>
    </p:spTree>
    <p:extLst>
      <p:ext uri="{BB962C8B-B14F-4D97-AF65-F5344CB8AC3E}">
        <p14:creationId xmlns:p14="http://schemas.microsoft.com/office/powerpoint/2010/main" val="350632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CA20AD10-FDCF-4866-9706-80328829BE3D}" type="slidenum">
              <a:rPr lang="en-US" altLang="zh-TW" smtClean="0"/>
              <a:pPr>
                <a:defRPr/>
              </a:pPr>
              <a:t>‹#›</a:t>
            </a:fld>
            <a:endParaRPr lang="en-US" altLang="zh-TW" dirty="0"/>
          </a:p>
        </p:txBody>
      </p:sp>
    </p:spTree>
    <p:extLst>
      <p:ext uri="{BB962C8B-B14F-4D97-AF65-F5344CB8AC3E}">
        <p14:creationId xmlns:p14="http://schemas.microsoft.com/office/powerpoint/2010/main" val="3402307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3844"/>
            <a:ext cx="1478756"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273844"/>
            <a:ext cx="4350544"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5F691436-F2C7-4278-8AC1-2E81986E1960}" type="slidenum">
              <a:rPr lang="en-US" altLang="zh-TW" smtClean="0"/>
              <a:pPr>
                <a:defRPr/>
              </a:pPr>
              <a:t>‹#›</a:t>
            </a:fld>
            <a:endParaRPr lang="en-US" altLang="zh-TW" dirty="0"/>
          </a:p>
        </p:txBody>
      </p:sp>
    </p:spTree>
    <p:extLst>
      <p:ext uri="{BB962C8B-B14F-4D97-AF65-F5344CB8AC3E}">
        <p14:creationId xmlns:p14="http://schemas.microsoft.com/office/powerpoint/2010/main" val="164389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9D59490A-CB96-49FD-85DC-2819EB5843E7}" type="slidenum">
              <a:rPr lang="en-US" altLang="zh-TW" smtClean="0"/>
              <a:pPr>
                <a:defRPr/>
              </a:pPr>
              <a:t>‹#›</a:t>
            </a:fld>
            <a:endParaRPr lang="en-US" altLang="zh-TW" dirty="0"/>
          </a:p>
        </p:txBody>
      </p:sp>
    </p:spTree>
    <p:extLst>
      <p:ext uri="{BB962C8B-B14F-4D97-AF65-F5344CB8AC3E}">
        <p14:creationId xmlns:p14="http://schemas.microsoft.com/office/powerpoint/2010/main" val="371631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3442099"/>
            <a:ext cx="5915025"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F85ABB10-0584-4F54-B621-599729285C29}" type="slidenum">
              <a:rPr lang="en-US" altLang="zh-TW" smtClean="0"/>
              <a:pPr>
                <a:defRPr/>
              </a:pPr>
              <a:t>‹#›</a:t>
            </a:fld>
            <a:endParaRPr lang="en-US" altLang="zh-TW" dirty="0"/>
          </a:p>
        </p:txBody>
      </p:sp>
    </p:spTree>
    <p:extLst>
      <p:ext uri="{BB962C8B-B14F-4D97-AF65-F5344CB8AC3E}">
        <p14:creationId xmlns:p14="http://schemas.microsoft.com/office/powerpoint/2010/main" val="2475100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455CB21F-9AB4-4804-8AC6-B41C114221CC}" type="slidenum">
              <a:rPr lang="en-US" altLang="zh-TW" smtClean="0"/>
              <a:pPr>
                <a:defRPr/>
              </a:pPr>
              <a:t>‹#›</a:t>
            </a:fld>
            <a:endParaRPr lang="en-US" altLang="zh-TW" dirty="0"/>
          </a:p>
        </p:txBody>
      </p:sp>
    </p:spTree>
    <p:extLst>
      <p:ext uri="{BB962C8B-B14F-4D97-AF65-F5344CB8AC3E}">
        <p14:creationId xmlns:p14="http://schemas.microsoft.com/office/powerpoint/2010/main" val="1916328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5"/>
            <a:ext cx="5915025"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1878806"/>
            <a:ext cx="2901255"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zh-TW"/>
          </a:p>
        </p:txBody>
      </p:sp>
      <p:sp>
        <p:nvSpPr>
          <p:cNvPr id="8" name="Footer Placeholder 7"/>
          <p:cNvSpPr>
            <a:spLocks noGrp="1"/>
          </p:cNvSpPr>
          <p:nvPr>
            <p:ph type="ftr" sz="quarter" idx="11"/>
          </p:nvPr>
        </p:nvSpPr>
        <p:spPr/>
        <p:txBody>
          <a:bodyPr/>
          <a:lstStyle/>
          <a:p>
            <a:pPr>
              <a:defRPr/>
            </a:pPr>
            <a:endParaRPr lang="en-US" altLang="zh-TW"/>
          </a:p>
        </p:txBody>
      </p:sp>
      <p:sp>
        <p:nvSpPr>
          <p:cNvPr id="9" name="Slide Number Placeholder 8"/>
          <p:cNvSpPr>
            <a:spLocks noGrp="1"/>
          </p:cNvSpPr>
          <p:nvPr>
            <p:ph type="sldNum" sz="quarter" idx="12"/>
          </p:nvPr>
        </p:nvSpPr>
        <p:spPr/>
        <p:txBody>
          <a:bodyPr/>
          <a:lstStyle/>
          <a:p>
            <a:pPr>
              <a:defRPr/>
            </a:pPr>
            <a:fld id="{D1C65251-CE47-4B02-9E53-4394647F75F3}" type="slidenum">
              <a:rPr lang="en-US" altLang="zh-TW" smtClean="0"/>
              <a:pPr>
                <a:defRPr/>
              </a:pPr>
              <a:t>‹#›</a:t>
            </a:fld>
            <a:endParaRPr lang="en-US" altLang="zh-TW" dirty="0"/>
          </a:p>
        </p:txBody>
      </p:sp>
    </p:spTree>
    <p:extLst>
      <p:ext uri="{BB962C8B-B14F-4D97-AF65-F5344CB8AC3E}">
        <p14:creationId xmlns:p14="http://schemas.microsoft.com/office/powerpoint/2010/main" val="1322885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zh-TW"/>
          </a:p>
        </p:txBody>
      </p:sp>
      <p:sp>
        <p:nvSpPr>
          <p:cNvPr id="4" name="Footer Placeholder 3"/>
          <p:cNvSpPr>
            <a:spLocks noGrp="1"/>
          </p:cNvSpPr>
          <p:nvPr>
            <p:ph type="ftr" sz="quarter" idx="11"/>
          </p:nvPr>
        </p:nvSpPr>
        <p:spPr/>
        <p:txBody>
          <a:bodyPr/>
          <a:lstStyle/>
          <a:p>
            <a:pPr>
              <a:defRPr/>
            </a:pPr>
            <a:endParaRPr lang="en-US" altLang="zh-TW"/>
          </a:p>
        </p:txBody>
      </p:sp>
      <p:sp>
        <p:nvSpPr>
          <p:cNvPr id="5" name="Slide Number Placeholder 4"/>
          <p:cNvSpPr>
            <a:spLocks noGrp="1"/>
          </p:cNvSpPr>
          <p:nvPr>
            <p:ph type="sldNum" sz="quarter" idx="12"/>
          </p:nvPr>
        </p:nvSpPr>
        <p:spPr/>
        <p:txBody>
          <a:bodyPr/>
          <a:lstStyle/>
          <a:p>
            <a:pPr>
              <a:defRPr/>
            </a:pPr>
            <a:fld id="{C6E27F66-7B23-4242-84F8-7EDA0205F3AA}" type="slidenum">
              <a:rPr lang="en-US" altLang="zh-TW" smtClean="0"/>
              <a:pPr>
                <a:defRPr/>
              </a:pPr>
              <a:t>‹#›</a:t>
            </a:fld>
            <a:endParaRPr lang="en-US" altLang="zh-TW" dirty="0"/>
          </a:p>
        </p:txBody>
      </p:sp>
    </p:spTree>
    <p:extLst>
      <p:ext uri="{BB962C8B-B14F-4D97-AF65-F5344CB8AC3E}">
        <p14:creationId xmlns:p14="http://schemas.microsoft.com/office/powerpoint/2010/main" val="219751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TW"/>
          </a:p>
        </p:txBody>
      </p:sp>
      <p:sp>
        <p:nvSpPr>
          <p:cNvPr id="3" name="Footer Placeholder 2"/>
          <p:cNvSpPr>
            <a:spLocks noGrp="1"/>
          </p:cNvSpPr>
          <p:nvPr>
            <p:ph type="ftr" sz="quarter" idx="11"/>
          </p:nvPr>
        </p:nvSpPr>
        <p:spPr/>
        <p:txBody>
          <a:bodyPr/>
          <a:lstStyle/>
          <a:p>
            <a:pPr>
              <a:defRPr/>
            </a:pPr>
            <a:endParaRPr lang="en-US" altLang="zh-TW"/>
          </a:p>
        </p:txBody>
      </p:sp>
      <p:sp>
        <p:nvSpPr>
          <p:cNvPr id="4" name="Slide Number Placeholder 3"/>
          <p:cNvSpPr>
            <a:spLocks noGrp="1"/>
          </p:cNvSpPr>
          <p:nvPr>
            <p:ph type="sldNum" sz="quarter" idx="12"/>
          </p:nvPr>
        </p:nvSpPr>
        <p:spPr/>
        <p:txBody>
          <a:bodyPr/>
          <a:lstStyle/>
          <a:p>
            <a:pPr>
              <a:defRPr/>
            </a:pPr>
            <a:fld id="{4C246FED-D53E-4E16-9A23-6973C9993251}" type="slidenum">
              <a:rPr lang="en-US" altLang="zh-TW" smtClean="0"/>
              <a:pPr>
                <a:defRPr/>
              </a:pPr>
              <a:t>‹#›</a:t>
            </a:fld>
            <a:endParaRPr lang="en-US" altLang="zh-TW" dirty="0"/>
          </a:p>
        </p:txBody>
      </p:sp>
    </p:spTree>
    <p:extLst>
      <p:ext uri="{BB962C8B-B14F-4D97-AF65-F5344CB8AC3E}">
        <p14:creationId xmlns:p14="http://schemas.microsoft.com/office/powerpoint/2010/main" val="110912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740570"/>
            <a:ext cx="347186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C0020BC5-845F-41D8-A555-566FDE8E95B7}" type="slidenum">
              <a:rPr lang="en-US" altLang="zh-TW" smtClean="0"/>
              <a:pPr>
                <a:defRPr/>
              </a:pPr>
              <a:t>‹#›</a:t>
            </a:fld>
            <a:endParaRPr lang="en-US" altLang="zh-TW" dirty="0"/>
          </a:p>
        </p:txBody>
      </p:sp>
    </p:spTree>
    <p:extLst>
      <p:ext uri="{BB962C8B-B14F-4D97-AF65-F5344CB8AC3E}">
        <p14:creationId xmlns:p14="http://schemas.microsoft.com/office/powerpoint/2010/main" val="974142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740570"/>
            <a:ext cx="3471863"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0E658563-8057-4492-9BF0-7A3A013D30F0}" type="slidenum">
              <a:rPr lang="en-US" altLang="zh-TW" smtClean="0"/>
              <a:pPr>
                <a:defRPr/>
              </a:pPr>
              <a:t>‹#›</a:t>
            </a:fld>
            <a:endParaRPr lang="en-US" altLang="zh-TW" dirty="0"/>
          </a:p>
        </p:txBody>
      </p:sp>
    </p:spTree>
    <p:extLst>
      <p:ext uri="{BB962C8B-B14F-4D97-AF65-F5344CB8AC3E}">
        <p14:creationId xmlns:p14="http://schemas.microsoft.com/office/powerpoint/2010/main" val="2102346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TW"/>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zh-TW"/>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CD08CDC-0D5D-440D-876A-4DAFD38B0DF5}" type="slidenum">
              <a:rPr lang="en-US" altLang="zh-TW" smtClean="0"/>
              <a:pPr>
                <a:defRPr/>
              </a:pPr>
              <a:t>‹#›</a:t>
            </a:fld>
            <a:endParaRPr lang="en-US" altLang="zh-TW" dirty="0"/>
          </a:p>
        </p:txBody>
      </p:sp>
    </p:spTree>
    <p:extLst>
      <p:ext uri="{BB962C8B-B14F-4D97-AF65-F5344CB8AC3E}">
        <p14:creationId xmlns:p14="http://schemas.microsoft.com/office/powerpoint/2010/main" val="388278229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CD94E6-1080-4EB5-92AA-AACB419E980F}"/>
              </a:ext>
            </a:extLst>
          </p:cNvPr>
          <p:cNvSpPr/>
          <p:nvPr/>
        </p:nvSpPr>
        <p:spPr>
          <a:xfrm>
            <a:off x="152400" y="1448365"/>
            <a:ext cx="6398513" cy="2246769"/>
          </a:xfrm>
          <a:prstGeom prst="rect">
            <a:avLst/>
          </a:prstGeom>
        </p:spPr>
        <p:txBody>
          <a:bodyPr wrap="square">
            <a:spAutoFit/>
          </a:bodyPr>
          <a:lstStyle/>
          <a:p>
            <a:pPr algn="ctr"/>
            <a:r>
              <a:rPr lang="en-US" altLang="zh-TW" sz="7000" b="1" dirty="0">
                <a:ea typeface="Microsoft JhengHei" panose="020B0604030504040204" pitchFamily="34" charset="-120"/>
              </a:rPr>
              <a:t>Parable of the Bags of Gold</a:t>
            </a:r>
          </a:p>
        </p:txBody>
      </p:sp>
    </p:spTree>
    <p:extLst>
      <p:ext uri="{BB962C8B-B14F-4D97-AF65-F5344CB8AC3E}">
        <p14:creationId xmlns:p14="http://schemas.microsoft.com/office/powerpoint/2010/main" val="1808824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altLang="zh-TW" sz="5800" b="1" dirty="0"/>
              <a:t>“</a:t>
            </a:r>
            <a:r>
              <a:rPr lang="en-US" sz="5800" b="1" dirty="0"/>
              <a:t>His master replied, ‘Well done, good and faithful servant! You have been faithful with a few things; </a:t>
            </a:r>
          </a:p>
        </p:txBody>
      </p:sp>
    </p:spTree>
    <p:extLst>
      <p:ext uri="{BB962C8B-B14F-4D97-AF65-F5344CB8AC3E}">
        <p14:creationId xmlns:p14="http://schemas.microsoft.com/office/powerpoint/2010/main" val="6196558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This parable made it clear that it is the rate of return that the master used to evaluate them.  In this parable, both servants made 100% in return.</a:t>
            </a:r>
          </a:p>
        </p:txBody>
      </p:sp>
    </p:spTree>
    <p:extLst>
      <p:ext uri="{BB962C8B-B14F-4D97-AF65-F5344CB8AC3E}">
        <p14:creationId xmlns:p14="http://schemas.microsoft.com/office/powerpoint/2010/main" val="14330146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Although the first servant made 2.5 times more money in return, they were the same to God because the rates of return were both 100%.</a:t>
            </a:r>
          </a:p>
        </p:txBody>
      </p:sp>
    </p:spTree>
    <p:extLst>
      <p:ext uri="{BB962C8B-B14F-4D97-AF65-F5344CB8AC3E}">
        <p14:creationId xmlns:p14="http://schemas.microsoft.com/office/powerpoint/2010/main" val="14289010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The master gave the exact praise to both servants to show us that God saw them as equals.</a:t>
            </a:r>
          </a:p>
        </p:txBody>
      </p:sp>
    </p:spTree>
    <p:extLst>
      <p:ext uri="{BB962C8B-B14F-4D97-AF65-F5344CB8AC3E}">
        <p14:creationId xmlns:p14="http://schemas.microsoft.com/office/powerpoint/2010/main" val="27533275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But when it comes to the third servant, suddenly the master turned from a generous man to a very harsh man, so it seems.</a:t>
            </a:r>
          </a:p>
        </p:txBody>
      </p:sp>
    </p:spTree>
    <p:extLst>
      <p:ext uri="{BB962C8B-B14F-4D97-AF65-F5344CB8AC3E}">
        <p14:creationId xmlns:p14="http://schemas.microsoft.com/office/powerpoint/2010/main" val="36999858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The servant hid the money.  He did not use it as the master requested.  He wasted his earthly talents.</a:t>
            </a:r>
          </a:p>
        </p:txBody>
      </p:sp>
    </p:spTree>
    <p:extLst>
      <p:ext uri="{BB962C8B-B14F-4D97-AF65-F5344CB8AC3E}">
        <p14:creationId xmlns:p14="http://schemas.microsoft.com/office/powerpoint/2010/main" val="22156552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941820" cy="4270773"/>
          </a:xfrm>
        </p:spPr>
        <p:txBody>
          <a:bodyPr>
            <a:noAutofit/>
          </a:bodyPr>
          <a:lstStyle/>
          <a:p>
            <a:pPr marL="0" indent="0">
              <a:buNone/>
            </a:pPr>
            <a:r>
              <a:rPr lang="en-US" sz="5400" b="1" dirty="0"/>
              <a:t>The master called him a “wicked, lazy servant”.  That’s very harsh.  God must be very upset at people who waste their talents.</a:t>
            </a:r>
          </a:p>
        </p:txBody>
      </p:sp>
    </p:spTree>
    <p:extLst>
      <p:ext uri="{BB962C8B-B14F-4D97-AF65-F5344CB8AC3E}">
        <p14:creationId xmlns:p14="http://schemas.microsoft.com/office/powerpoint/2010/main" val="249307619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That’s because when you don’t use God’s resources properly, you are doing the devil’s work…</a:t>
            </a:r>
          </a:p>
        </p:txBody>
      </p:sp>
    </p:spTree>
    <p:extLst>
      <p:ext uri="{BB962C8B-B14F-4D97-AF65-F5344CB8AC3E}">
        <p14:creationId xmlns:p14="http://schemas.microsoft.com/office/powerpoint/2010/main" val="13208659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Devil wants you to waste your and others’ lives away!</a:t>
            </a:r>
          </a:p>
          <a:p>
            <a:pPr marL="0" indent="0">
              <a:buNone/>
            </a:pPr>
            <a:r>
              <a:rPr lang="en-US" sz="5800" b="1" dirty="0"/>
              <a:t>A life not living for God is a life living for the devil.</a:t>
            </a:r>
          </a:p>
        </p:txBody>
      </p:sp>
    </p:spTree>
    <p:extLst>
      <p:ext uri="{BB962C8B-B14F-4D97-AF65-F5344CB8AC3E}">
        <p14:creationId xmlns:p14="http://schemas.microsoft.com/office/powerpoint/2010/main" val="227017455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7018020" cy="4270773"/>
          </a:xfrm>
        </p:spPr>
        <p:txBody>
          <a:bodyPr>
            <a:noAutofit/>
          </a:bodyPr>
          <a:lstStyle/>
          <a:p>
            <a:pPr marL="0" indent="0">
              <a:buNone/>
            </a:pPr>
            <a:r>
              <a:rPr lang="en-US" sz="5400" b="1" dirty="0"/>
              <a:t>Just like in the other parable, the servant complained that the master didn’t do anything and still wanted something in return.</a:t>
            </a:r>
          </a:p>
        </p:txBody>
      </p:sp>
    </p:spTree>
    <p:extLst>
      <p:ext uri="{BB962C8B-B14F-4D97-AF65-F5344CB8AC3E}">
        <p14:creationId xmlns:p14="http://schemas.microsoft.com/office/powerpoint/2010/main" val="5436501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We sometimes complain to God why He doesn’t take care of the world’s problems such as extreme poverty, hunger, and war.</a:t>
            </a:r>
          </a:p>
        </p:txBody>
      </p:sp>
    </p:spTree>
    <p:extLst>
      <p:ext uri="{BB962C8B-B14F-4D97-AF65-F5344CB8AC3E}">
        <p14:creationId xmlns:p14="http://schemas.microsoft.com/office/powerpoint/2010/main" val="330049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I will put you in charge of many things. Come and share your master’s happiness!’</a:t>
            </a:r>
          </a:p>
        </p:txBody>
      </p:sp>
    </p:spTree>
    <p:extLst>
      <p:ext uri="{BB962C8B-B14F-4D97-AF65-F5344CB8AC3E}">
        <p14:creationId xmlns:p14="http://schemas.microsoft.com/office/powerpoint/2010/main" val="256527022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God’s response: I already did – I created you to help tackle these problems.  I gave you time, talent, and treasures so you can help solve it.</a:t>
            </a:r>
          </a:p>
        </p:txBody>
      </p:sp>
    </p:spTree>
    <p:extLst>
      <p:ext uri="{BB962C8B-B14F-4D97-AF65-F5344CB8AC3E}">
        <p14:creationId xmlns:p14="http://schemas.microsoft.com/office/powerpoint/2010/main" val="23457501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One day, God will ask how did you use your 3 Ts:</a:t>
            </a:r>
          </a:p>
          <a:p>
            <a:r>
              <a:rPr lang="en-US" sz="5800" b="1" dirty="0"/>
              <a:t> Time</a:t>
            </a:r>
          </a:p>
          <a:p>
            <a:r>
              <a:rPr lang="en-US" sz="5800" b="1" dirty="0"/>
              <a:t> Talent</a:t>
            </a:r>
          </a:p>
          <a:p>
            <a:r>
              <a:rPr lang="en-US" sz="5800" b="1" dirty="0"/>
              <a:t> Treasure</a:t>
            </a:r>
          </a:p>
        </p:txBody>
      </p:sp>
    </p:spTree>
    <p:extLst>
      <p:ext uri="{BB962C8B-B14F-4D97-AF65-F5344CB8AC3E}">
        <p14:creationId xmlns:p14="http://schemas.microsoft.com/office/powerpoint/2010/main" val="32992054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How many of us waste our talents on our own enjoyment and do not try to use it for God and His purposes?</a:t>
            </a:r>
          </a:p>
        </p:txBody>
      </p:sp>
    </p:spTree>
    <p:extLst>
      <p:ext uri="{BB962C8B-B14F-4D97-AF65-F5344CB8AC3E}">
        <p14:creationId xmlns:p14="http://schemas.microsoft.com/office/powerpoint/2010/main" val="32188182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600" b="1" dirty="0"/>
              <a:t>Did God give you a gift of communicating with people?  Use that to tell them about Jesus.</a:t>
            </a:r>
          </a:p>
        </p:txBody>
      </p:sp>
    </p:spTree>
    <p:extLst>
      <p:ext uri="{BB962C8B-B14F-4D97-AF65-F5344CB8AC3E}">
        <p14:creationId xmlns:p14="http://schemas.microsoft.com/office/powerpoint/2010/main" val="120462396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Did God give you a gift of understanding the Bible?  Use that to teach people.</a:t>
            </a:r>
          </a:p>
        </p:txBody>
      </p:sp>
    </p:spTree>
    <p:extLst>
      <p:ext uri="{BB962C8B-B14F-4D97-AF65-F5344CB8AC3E}">
        <p14:creationId xmlns:p14="http://schemas.microsoft.com/office/powerpoint/2010/main" val="417904728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Did God give you a gift of managing an organization?  Use that to help manage the church.</a:t>
            </a:r>
          </a:p>
        </p:txBody>
      </p:sp>
    </p:spTree>
    <p:extLst>
      <p:ext uri="{BB962C8B-B14F-4D97-AF65-F5344CB8AC3E}">
        <p14:creationId xmlns:p14="http://schemas.microsoft.com/office/powerpoint/2010/main" val="413356111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Did God give you a bigger car that can help take people to church or drive seniors around?  Use it when you can.</a:t>
            </a:r>
          </a:p>
        </p:txBody>
      </p:sp>
    </p:spTree>
    <p:extLst>
      <p:ext uri="{BB962C8B-B14F-4D97-AF65-F5344CB8AC3E}">
        <p14:creationId xmlns:p14="http://schemas.microsoft.com/office/powerpoint/2010/main" val="27458496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Did God give you a good job or bless your business so you make money?  Tithe as Bible teaches us so others can do God’s work.</a:t>
            </a:r>
          </a:p>
        </p:txBody>
      </p:sp>
    </p:spTree>
    <p:extLst>
      <p:ext uri="{BB962C8B-B14F-4D97-AF65-F5344CB8AC3E}">
        <p14:creationId xmlns:p14="http://schemas.microsoft.com/office/powerpoint/2010/main" val="19572200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In your jobs or spare time, are you going above your normal responsibilities to help others?</a:t>
            </a:r>
          </a:p>
        </p:txBody>
      </p:sp>
    </p:spTree>
    <p:extLst>
      <p:ext uri="{BB962C8B-B14F-4D97-AF65-F5344CB8AC3E}">
        <p14:creationId xmlns:p14="http://schemas.microsoft.com/office/powerpoint/2010/main" val="427712721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person holding a baby">
            <a:extLst>
              <a:ext uri="{FF2B5EF4-FFF2-40B4-BE49-F238E27FC236}">
                <a16:creationId xmlns:a16="http://schemas.microsoft.com/office/drawing/2014/main" id="{59EC5B67-DD4D-21D2-9882-768B3E7569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661187"/>
            <a:ext cx="3630285" cy="24193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ethel Missionary Baptist Church unveils new Mobile Health Unit">
            <a:extLst>
              <a:ext uri="{FF2B5EF4-FFF2-40B4-BE49-F238E27FC236}">
                <a16:creationId xmlns:a16="http://schemas.microsoft.com/office/drawing/2014/main" id="{C56F5C2C-D4EF-EFAB-6FD8-4D23C3CA09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042" y="48511"/>
            <a:ext cx="4495800" cy="2528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294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altLang="zh-TW" sz="5400" b="1" dirty="0"/>
              <a:t>“</a:t>
            </a:r>
            <a:r>
              <a:rPr lang="en-US" sz="5400" b="1" dirty="0"/>
              <a:t>The man with two bags of gold also came. ‘Master,’ he said, ‘you entrusted me with two bags of gold; see, I have gained two more.’</a:t>
            </a:r>
          </a:p>
        </p:txBody>
      </p:sp>
    </p:spTree>
    <p:extLst>
      <p:ext uri="{BB962C8B-B14F-4D97-AF65-F5344CB8AC3E}">
        <p14:creationId xmlns:p14="http://schemas.microsoft.com/office/powerpoint/2010/main" val="32615163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There are doctors and nurses who donate a few weeks a year or weekends to help people in poor communities.</a:t>
            </a:r>
          </a:p>
        </p:txBody>
      </p:sp>
    </p:spTree>
    <p:extLst>
      <p:ext uri="{BB962C8B-B14F-4D97-AF65-F5344CB8AC3E}">
        <p14:creationId xmlns:p14="http://schemas.microsoft.com/office/powerpoint/2010/main" val="346929908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YWAM Medical Ships COVID-19 Response - The International Agency for the  Prevention of Blindness">
            <a:extLst>
              <a:ext uri="{FF2B5EF4-FFF2-40B4-BE49-F238E27FC236}">
                <a16:creationId xmlns:a16="http://schemas.microsoft.com/office/drawing/2014/main" id="{792AAB8F-7E72-C763-E04F-24011E674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9058265"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Delivering specialised healthcare to remote communities: YWAM Medical Ships  - The International Agency for the Prevention of Blindness">
            <a:extLst>
              <a:ext uri="{FF2B5EF4-FFF2-40B4-BE49-F238E27FC236}">
                <a16:creationId xmlns:a16="http://schemas.microsoft.com/office/drawing/2014/main" id="{C781E0E9-9B87-664D-9D00-EE45AA37FC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9798" y="100445"/>
            <a:ext cx="3535505" cy="19919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5D3C2A5-A7A9-9E1E-2554-42CEEC3B1337}"/>
              </a:ext>
            </a:extLst>
          </p:cNvPr>
          <p:cNvSpPr txBox="1"/>
          <p:nvPr/>
        </p:nvSpPr>
        <p:spPr>
          <a:xfrm>
            <a:off x="228600" y="133350"/>
            <a:ext cx="2971198" cy="1200329"/>
          </a:xfrm>
          <a:prstGeom prst="rect">
            <a:avLst/>
          </a:prstGeom>
          <a:noFill/>
        </p:spPr>
        <p:txBody>
          <a:bodyPr wrap="none" rtlCol="0">
            <a:spAutoFit/>
          </a:bodyPr>
          <a:lstStyle/>
          <a:p>
            <a:r>
              <a:rPr lang="en-US" altLang="zh-TW" sz="3600" b="1" dirty="0"/>
              <a:t>A</a:t>
            </a:r>
            <a:r>
              <a:rPr lang="zh-TW" altLang="en-US" sz="3600" b="1" dirty="0"/>
              <a:t> </a:t>
            </a:r>
            <a:r>
              <a:rPr lang="en-US" altLang="zh-TW" sz="3600" b="1" dirty="0"/>
              <a:t>medical ship</a:t>
            </a:r>
          </a:p>
          <a:p>
            <a:r>
              <a:rPr lang="en-US" sz="3600" b="1" dirty="0"/>
              <a:t>By Y</a:t>
            </a:r>
            <a:r>
              <a:rPr lang="en-US" altLang="zh-TW" sz="3600" b="1" dirty="0"/>
              <a:t>WAM</a:t>
            </a:r>
            <a:endParaRPr lang="en-US" sz="3600" b="1" dirty="0"/>
          </a:p>
        </p:txBody>
      </p:sp>
    </p:spTree>
    <p:extLst>
      <p:ext uri="{BB962C8B-B14F-4D97-AF65-F5344CB8AC3E}">
        <p14:creationId xmlns:p14="http://schemas.microsoft.com/office/powerpoint/2010/main" val="195658521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7A5AB4-B42C-4EFD-1657-A5F72995F79D}"/>
              </a:ext>
            </a:extLst>
          </p:cNvPr>
          <p:cNvSpPr txBox="1"/>
          <p:nvPr/>
        </p:nvSpPr>
        <p:spPr>
          <a:xfrm>
            <a:off x="228601" y="133350"/>
            <a:ext cx="3505200" cy="1200329"/>
          </a:xfrm>
          <a:prstGeom prst="rect">
            <a:avLst/>
          </a:prstGeom>
          <a:noFill/>
        </p:spPr>
        <p:txBody>
          <a:bodyPr wrap="square" rtlCol="0">
            <a:spAutoFit/>
          </a:bodyPr>
          <a:lstStyle/>
          <a:p>
            <a:r>
              <a:rPr lang="en-US" altLang="zh-TW" sz="3600" b="1" dirty="0"/>
              <a:t>Orbis - The</a:t>
            </a:r>
            <a:r>
              <a:rPr lang="zh-TW" altLang="en-US" sz="3600" b="1" dirty="0"/>
              <a:t> </a:t>
            </a:r>
            <a:r>
              <a:rPr lang="en-US" altLang="zh-TW" sz="3600" b="1" dirty="0"/>
              <a:t>Flying Eye Hospital</a:t>
            </a:r>
            <a:endParaRPr lang="en-US" sz="3600" b="1" dirty="0"/>
          </a:p>
        </p:txBody>
      </p:sp>
      <p:pic>
        <p:nvPicPr>
          <p:cNvPr id="13320" name="Picture 8" descr="Aircraft Painting - AeroPro">
            <a:extLst>
              <a:ext uri="{FF2B5EF4-FFF2-40B4-BE49-F238E27FC236}">
                <a16:creationId xmlns:a16="http://schemas.microsoft.com/office/drawing/2014/main" id="{CD867380-2D37-4F77-C0F1-271E4553B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809750"/>
            <a:ext cx="571500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Why the new ORBIS Flying Eye Hospital is revolutionary - Runway GirlRunway  Girl">
            <a:extLst>
              <a:ext uri="{FF2B5EF4-FFF2-40B4-BE49-F238E27FC236}">
                <a16:creationId xmlns:a16="http://schemas.microsoft.com/office/drawing/2014/main" id="{4BE98A2D-D764-9547-F451-A3F6C3CEAF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9587" y="133350"/>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descr="Orbis Flying Eye Hospital Aircraft is Unlike Anything Youv'e Seen Before –  Private Jet Clubs">
            <a:extLst>
              <a:ext uri="{FF2B5EF4-FFF2-40B4-BE49-F238E27FC236}">
                <a16:creationId xmlns:a16="http://schemas.microsoft.com/office/drawing/2014/main" id="{9D89DAB2-DED3-29BA-9759-53134F383F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6579"/>
            <a:ext cx="2662796" cy="1716921"/>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N220AU | McDonnell Douglas DC-10-10 | ORBIS Flying Eye Hospital | Lukasz  Wasiak | JetPhotos">
            <a:extLst>
              <a:ext uri="{FF2B5EF4-FFF2-40B4-BE49-F238E27FC236}">
                <a16:creationId xmlns:a16="http://schemas.microsoft.com/office/drawing/2014/main" id="{240FEF6C-6E25-CF53-5DD8-27EEAE0FAD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1257" y="3513891"/>
            <a:ext cx="2376743" cy="1629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7453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There are teachers and others who care for needy students outside their classrooms.</a:t>
            </a:r>
          </a:p>
        </p:txBody>
      </p:sp>
      <p:pic>
        <p:nvPicPr>
          <p:cNvPr id="2" name="Picture 4" descr="The Bruin Shelter for Homeless College Students - DCI Furniture">
            <a:extLst>
              <a:ext uri="{FF2B5EF4-FFF2-40B4-BE49-F238E27FC236}">
                <a16:creationId xmlns:a16="http://schemas.microsoft.com/office/drawing/2014/main" id="{019A2327-6BB9-C64C-7AC0-843FC6369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12529"/>
            <a:ext cx="4229100" cy="23602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alifornia housing crisis hits unhoused college students - Los Angeles Times">
            <a:extLst>
              <a:ext uri="{FF2B5EF4-FFF2-40B4-BE49-F238E27FC236}">
                <a16:creationId xmlns:a16="http://schemas.microsoft.com/office/drawing/2014/main" id="{56D8AA6A-3A1F-8628-E5B1-DAEF176591A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230" t="6577"/>
          <a:stretch/>
        </p:blipFill>
        <p:spPr bwMode="auto">
          <a:xfrm>
            <a:off x="3528012" y="2808719"/>
            <a:ext cx="2796588" cy="236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14371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17E5266-806B-07FB-2FEE-766305E50C08}"/>
              </a:ext>
            </a:extLst>
          </p:cNvPr>
          <p:cNvPicPr>
            <a:picLocks noChangeAspect="1"/>
          </p:cNvPicPr>
          <p:nvPr/>
        </p:nvPicPr>
        <p:blipFill>
          <a:blip r:embed="rId2"/>
          <a:stretch>
            <a:fillRect/>
          </a:stretch>
        </p:blipFill>
        <p:spPr>
          <a:xfrm>
            <a:off x="76200" y="920575"/>
            <a:ext cx="3765651" cy="4178143"/>
          </a:xfrm>
          <a:prstGeom prst="rect">
            <a:avLst/>
          </a:prstGeom>
        </p:spPr>
      </p:pic>
      <p:sp>
        <p:nvSpPr>
          <p:cNvPr id="13" name="TextBox 12">
            <a:extLst>
              <a:ext uri="{FF2B5EF4-FFF2-40B4-BE49-F238E27FC236}">
                <a16:creationId xmlns:a16="http://schemas.microsoft.com/office/drawing/2014/main" id="{F5B4AB21-514F-4DBC-2142-CEB9B3925AE2}"/>
              </a:ext>
            </a:extLst>
          </p:cNvPr>
          <p:cNvSpPr txBox="1"/>
          <p:nvPr/>
        </p:nvSpPr>
        <p:spPr>
          <a:xfrm>
            <a:off x="228600" y="133350"/>
            <a:ext cx="6338338" cy="584775"/>
          </a:xfrm>
          <a:prstGeom prst="rect">
            <a:avLst/>
          </a:prstGeom>
          <a:noFill/>
        </p:spPr>
        <p:txBody>
          <a:bodyPr wrap="none" rtlCol="0">
            <a:spAutoFit/>
          </a:bodyPr>
          <a:lstStyle/>
          <a:p>
            <a:pPr algn="l"/>
            <a:r>
              <a:rPr lang="en-US" sz="3200" b="1" i="0" dirty="0">
                <a:solidFill>
                  <a:srgbClr val="000000"/>
                </a:solidFill>
                <a:effectLst/>
                <a:latin typeface="ProximaNovaCond"/>
              </a:rPr>
              <a:t>Gainesville State vs. Grapevine Faith</a:t>
            </a:r>
          </a:p>
        </p:txBody>
      </p:sp>
      <p:sp>
        <p:nvSpPr>
          <p:cNvPr id="14" name="TextBox 13">
            <a:extLst>
              <a:ext uri="{FF2B5EF4-FFF2-40B4-BE49-F238E27FC236}">
                <a16:creationId xmlns:a16="http://schemas.microsoft.com/office/drawing/2014/main" id="{537643ED-0FF7-6BC2-DC36-F23A60E25AB3}"/>
              </a:ext>
            </a:extLst>
          </p:cNvPr>
          <p:cNvSpPr txBox="1"/>
          <p:nvPr/>
        </p:nvSpPr>
        <p:spPr>
          <a:xfrm>
            <a:off x="3878637" y="920575"/>
            <a:ext cx="2972420" cy="3785652"/>
          </a:xfrm>
          <a:prstGeom prst="rect">
            <a:avLst/>
          </a:prstGeom>
          <a:noFill/>
        </p:spPr>
        <p:txBody>
          <a:bodyPr wrap="square" rtlCol="0">
            <a:spAutoFit/>
          </a:bodyPr>
          <a:lstStyle/>
          <a:p>
            <a:pPr algn="l"/>
            <a:r>
              <a:rPr lang="en-US" sz="4000" b="1" i="0" dirty="0">
                <a:solidFill>
                  <a:srgbClr val="000000"/>
                </a:solidFill>
                <a:effectLst/>
                <a:latin typeface="ProximaNovaCond"/>
              </a:rPr>
              <a:t>"You are just as valuable as any other person on planet Earth."</a:t>
            </a:r>
          </a:p>
        </p:txBody>
      </p:sp>
    </p:spTree>
    <p:extLst>
      <p:ext uri="{BB962C8B-B14F-4D97-AF65-F5344CB8AC3E}">
        <p14:creationId xmlns:p14="http://schemas.microsoft.com/office/powerpoint/2010/main" val="136226196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200" b="1" dirty="0"/>
              <a:t>Many European families took in Ukrainian temporary migrants in times of war.</a:t>
            </a:r>
          </a:p>
        </p:txBody>
      </p:sp>
      <p:pic>
        <p:nvPicPr>
          <p:cNvPr id="5" name="Picture 2" descr="Expats open their homes to at least 40 Ukrainian families in Spain's Costa  Blanca - Olive Press News Spain">
            <a:extLst>
              <a:ext uri="{FF2B5EF4-FFF2-40B4-BE49-F238E27FC236}">
                <a16:creationId xmlns:a16="http://schemas.microsoft.com/office/drawing/2014/main" id="{25D4AD50-359D-CBA9-8449-EA2667D6E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3993" y="2749040"/>
            <a:ext cx="4082060" cy="2724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EU and IOM Make Temporary Homes More Comfortable for Displaced | IOM Ukraine">
            <a:extLst>
              <a:ext uri="{FF2B5EF4-FFF2-40B4-BE49-F238E27FC236}">
                <a16:creationId xmlns:a16="http://schemas.microsoft.com/office/drawing/2014/main" id="{69E01DA6-C338-8ACF-519D-82666E0E43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29" y="2898544"/>
            <a:ext cx="2866171" cy="2148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89164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Many foreigners went to Ukraine to resist Russian invasion.</a:t>
            </a:r>
          </a:p>
        </p:txBody>
      </p:sp>
      <p:pic>
        <p:nvPicPr>
          <p:cNvPr id="2" name="Picture 2" descr="Georgians take up arms against Russia in Ukraine | Eurasianet">
            <a:extLst>
              <a:ext uri="{FF2B5EF4-FFF2-40B4-BE49-F238E27FC236}">
                <a16:creationId xmlns:a16="http://schemas.microsoft.com/office/drawing/2014/main" id="{2091AE01-56E0-B6D8-6771-2444F16CD2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47950"/>
            <a:ext cx="2895600" cy="21689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Belarusians, Russians fight for Ukraine -- and liberation from Moscow's  imperialism">
            <a:extLst>
              <a:ext uri="{FF2B5EF4-FFF2-40B4-BE49-F238E27FC236}">
                <a16:creationId xmlns:a16="http://schemas.microsoft.com/office/drawing/2014/main" id="{5342333C-4425-B14F-6249-FAC5E3B42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411001"/>
            <a:ext cx="3048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War in Ukraine is worse than portrayed on telly, says volunteer fighter  from Hayle - Cornwall Live">
            <a:extLst>
              <a:ext uri="{FF2B5EF4-FFF2-40B4-BE49-F238E27FC236}">
                <a16:creationId xmlns:a16="http://schemas.microsoft.com/office/drawing/2014/main" id="{E9261633-06D8-ED2D-3E61-7A88631E50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8650" y="2114550"/>
            <a:ext cx="2419350"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23705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77499D-3E7A-4D7D-BC5D-E321C1F767E7}"/>
              </a:ext>
            </a:extLst>
          </p:cNvPr>
          <p:cNvSpPr txBox="1"/>
          <p:nvPr/>
        </p:nvSpPr>
        <p:spPr>
          <a:xfrm>
            <a:off x="284004" y="285750"/>
            <a:ext cx="6289992" cy="553998"/>
          </a:xfrm>
          <a:prstGeom prst="rect">
            <a:avLst/>
          </a:prstGeom>
          <a:noFill/>
        </p:spPr>
        <p:txBody>
          <a:bodyPr wrap="none" rtlCol="0">
            <a:spAutoFit/>
          </a:bodyPr>
          <a:lstStyle/>
          <a:p>
            <a:r>
              <a:rPr lang="en-US" altLang="zh-TW" sz="3000" b="1" dirty="0"/>
              <a:t>Ukraine honors a Taiwanese volunteer</a:t>
            </a:r>
            <a:endParaRPr lang="en-US" sz="3000" b="1" dirty="0"/>
          </a:p>
        </p:txBody>
      </p:sp>
      <p:pic>
        <p:nvPicPr>
          <p:cNvPr id="8194" name="Picture 2" descr="Why Taiwanese are among Ukraine's foreign fighters - BBC News">
            <a:extLst>
              <a:ext uri="{FF2B5EF4-FFF2-40B4-BE49-F238E27FC236}">
                <a16:creationId xmlns:a16="http://schemas.microsoft.com/office/drawing/2014/main" id="{EBB135BC-760F-61A4-C72D-5A2B2597B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5607"/>
            <a:ext cx="68580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41524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Locally, some people work in homeless shelters and food banks to help the poor.</a:t>
            </a:r>
          </a:p>
        </p:txBody>
      </p:sp>
      <p:pic>
        <p:nvPicPr>
          <p:cNvPr id="2" name="Picture 2" descr="Volunteer and charity club serves food at homeless shelter – The Channels">
            <a:extLst>
              <a:ext uri="{FF2B5EF4-FFF2-40B4-BE49-F238E27FC236}">
                <a16:creationId xmlns:a16="http://schemas.microsoft.com/office/drawing/2014/main" id="{C4293614-B4EB-E2A1-EF12-1F505932D7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088621"/>
            <a:ext cx="3596641" cy="21738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Controversial homeless encampment under I-240 bridge is back">
            <a:extLst>
              <a:ext uri="{FF2B5EF4-FFF2-40B4-BE49-F238E27FC236}">
                <a16:creationId xmlns:a16="http://schemas.microsoft.com/office/drawing/2014/main" id="{65766827-7425-ECA5-6205-DBBDE440315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889" r="21283" b="33704"/>
          <a:stretch/>
        </p:blipFill>
        <p:spPr bwMode="auto">
          <a:xfrm>
            <a:off x="-521502" y="3088620"/>
            <a:ext cx="3874302" cy="2054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5755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Or simply care for people while doing their everyday jobs.</a:t>
            </a:r>
          </a:p>
        </p:txBody>
      </p:sp>
      <p:pic>
        <p:nvPicPr>
          <p:cNvPr id="2" name="Picture 2" descr="Moment gone viral: Delta Connection flight attendant comforts nervous  customer | Delta News Hub">
            <a:extLst>
              <a:ext uri="{FF2B5EF4-FFF2-40B4-BE49-F238E27FC236}">
                <a16:creationId xmlns:a16="http://schemas.microsoft.com/office/drawing/2014/main" id="{992DCE22-9ACA-0345-0A56-6D7AF8C39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66950"/>
            <a:ext cx="3324578" cy="2362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hick-fil-A gives free food to motorists stranded in Southern snowstorm |  Fox News">
            <a:extLst>
              <a:ext uri="{FF2B5EF4-FFF2-40B4-BE49-F238E27FC236}">
                <a16:creationId xmlns:a16="http://schemas.microsoft.com/office/drawing/2014/main" id="{E6EEC11D-4EDB-6D45-2C34-A809A31A2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266950"/>
            <a:ext cx="6236601"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02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altLang="zh-TW" sz="5800" b="1" dirty="0"/>
              <a:t>“</a:t>
            </a:r>
            <a:r>
              <a:rPr lang="en-US" sz="5800" b="1" dirty="0"/>
              <a:t>His master replied, ‘Well done, good and faithful servant! You have been faithful with a few things; </a:t>
            </a:r>
          </a:p>
        </p:txBody>
      </p:sp>
    </p:spTree>
    <p:extLst>
      <p:ext uri="{BB962C8B-B14F-4D97-AF65-F5344CB8AC3E}">
        <p14:creationId xmlns:p14="http://schemas.microsoft.com/office/powerpoint/2010/main" val="9578110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When you are willing, God will show you ways to serve other people and give you the resources to do so.</a:t>
            </a:r>
          </a:p>
        </p:txBody>
      </p:sp>
    </p:spTree>
    <p:extLst>
      <p:ext uri="{BB962C8B-B14F-4D97-AF65-F5344CB8AC3E}">
        <p14:creationId xmlns:p14="http://schemas.microsoft.com/office/powerpoint/2010/main" val="328795784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Finally, keep each other accountable and tell other Christians when they waste their talents.  You are helping them to prepare for eternity.</a:t>
            </a:r>
          </a:p>
        </p:txBody>
      </p:sp>
    </p:spTree>
    <p:extLst>
      <p:ext uri="{BB962C8B-B14F-4D97-AF65-F5344CB8AC3E}">
        <p14:creationId xmlns:p14="http://schemas.microsoft.com/office/powerpoint/2010/main" val="190530782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In conclusion, this parable teaches us many critical lessons:</a:t>
            </a:r>
          </a:p>
        </p:txBody>
      </p:sp>
    </p:spTree>
    <p:extLst>
      <p:ext uri="{BB962C8B-B14F-4D97-AF65-F5344CB8AC3E}">
        <p14:creationId xmlns:p14="http://schemas.microsoft.com/office/powerpoint/2010/main" val="59227511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First, our earthly lives are a testing and training ground for us.  We are given talents to start and we work to earn more through our experiences.</a:t>
            </a:r>
          </a:p>
        </p:txBody>
      </p:sp>
    </p:spTree>
    <p:extLst>
      <p:ext uri="{BB962C8B-B14F-4D97-AF65-F5344CB8AC3E}">
        <p14:creationId xmlns:p14="http://schemas.microsoft.com/office/powerpoint/2010/main" val="138870948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What are things you can earn keep forever?</a:t>
            </a:r>
          </a:p>
          <a:p>
            <a:r>
              <a:rPr lang="en-US" sz="5800" b="1" dirty="0"/>
              <a:t>Character</a:t>
            </a:r>
          </a:p>
          <a:p>
            <a:r>
              <a:rPr lang="en-US" sz="5800" b="1" dirty="0"/>
              <a:t>Perspective</a:t>
            </a:r>
          </a:p>
          <a:p>
            <a:endParaRPr lang="en-US" sz="5800" b="1" dirty="0"/>
          </a:p>
          <a:p>
            <a:endParaRPr lang="en-US" sz="5800" b="1" dirty="0"/>
          </a:p>
          <a:p>
            <a:r>
              <a:rPr lang="en-US" sz="5800" b="1" dirty="0"/>
              <a:t>Talents/skills</a:t>
            </a:r>
          </a:p>
          <a:p>
            <a:r>
              <a:rPr lang="en-US" sz="5800" b="1" dirty="0"/>
              <a:t>Experience which becomes knowledge</a:t>
            </a:r>
            <a:r>
              <a:rPr lang="zh-TW" altLang="en-US" sz="5800" b="1" dirty="0"/>
              <a:t> </a:t>
            </a:r>
            <a:r>
              <a:rPr lang="en-US" altLang="zh-TW" sz="5800" b="1" dirty="0"/>
              <a:t>&amp;</a:t>
            </a:r>
            <a:r>
              <a:rPr lang="zh-TW" altLang="en-US" sz="5800" b="1" dirty="0"/>
              <a:t> </a:t>
            </a:r>
            <a:r>
              <a:rPr lang="en-US" altLang="zh-TW" sz="5800" b="1" dirty="0"/>
              <a:t>w</a:t>
            </a:r>
            <a:r>
              <a:rPr lang="en-US" sz="5800" b="1" dirty="0"/>
              <a:t>isdom</a:t>
            </a:r>
          </a:p>
        </p:txBody>
      </p:sp>
    </p:spTree>
    <p:extLst>
      <p:ext uri="{BB962C8B-B14F-4D97-AF65-F5344CB8AC3E}">
        <p14:creationId xmlns:p14="http://schemas.microsoft.com/office/powerpoint/2010/main" val="42120248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r>
              <a:rPr lang="en-US" sz="5800" b="1" dirty="0"/>
              <a:t>Talents/skills</a:t>
            </a:r>
          </a:p>
          <a:p>
            <a:r>
              <a:rPr lang="en-US" sz="5800" b="1" dirty="0"/>
              <a:t>Experience which becomes knowledge</a:t>
            </a:r>
            <a:r>
              <a:rPr lang="zh-TW" altLang="en-US" sz="5800" b="1" dirty="0"/>
              <a:t> </a:t>
            </a:r>
            <a:r>
              <a:rPr lang="en-US" altLang="zh-TW" sz="5800" b="1" dirty="0"/>
              <a:t>&amp;</a:t>
            </a:r>
            <a:r>
              <a:rPr lang="zh-TW" altLang="en-US" sz="5800" b="1" dirty="0"/>
              <a:t> </a:t>
            </a:r>
            <a:r>
              <a:rPr lang="en-US" altLang="zh-TW" sz="5800" b="1" dirty="0"/>
              <a:t>w</a:t>
            </a:r>
            <a:r>
              <a:rPr lang="en-US" sz="5800" b="1" dirty="0"/>
              <a:t>isdom</a:t>
            </a:r>
          </a:p>
        </p:txBody>
      </p:sp>
    </p:spTree>
    <p:extLst>
      <p:ext uri="{BB962C8B-B14F-4D97-AF65-F5344CB8AC3E}">
        <p14:creationId xmlns:p14="http://schemas.microsoft.com/office/powerpoint/2010/main" val="27663319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These are things we build up and learn on Earth and we can use in eternity.</a:t>
            </a:r>
          </a:p>
        </p:txBody>
      </p:sp>
    </p:spTree>
    <p:extLst>
      <p:ext uri="{BB962C8B-B14F-4D97-AF65-F5344CB8AC3E}">
        <p14:creationId xmlns:p14="http://schemas.microsoft.com/office/powerpoint/2010/main" val="143805249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Second, God judges us by our intent, not our abilities or achievements.  We just need to do the best we can based on what we are given.</a:t>
            </a:r>
          </a:p>
        </p:txBody>
      </p:sp>
    </p:spTree>
    <p:extLst>
      <p:ext uri="{BB962C8B-B14F-4D97-AF65-F5344CB8AC3E}">
        <p14:creationId xmlns:p14="http://schemas.microsoft.com/office/powerpoint/2010/main" val="270008220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Third, when we are unable to do as much as what we want for God, we can support others who can do it better and we will share in their output.</a:t>
            </a:r>
          </a:p>
        </p:txBody>
      </p:sp>
    </p:spTree>
    <p:extLst>
      <p:ext uri="{BB962C8B-B14F-4D97-AF65-F5344CB8AC3E}">
        <p14:creationId xmlns:p14="http://schemas.microsoft.com/office/powerpoint/2010/main" val="246890174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Finally, what’s worst is wasting our earthly lives away, or think that we can keep it for ourselves.  The truth is, you can’t keep it because it’s temporary.</a:t>
            </a:r>
          </a:p>
        </p:txBody>
      </p:sp>
    </p:spTree>
    <p:extLst>
      <p:ext uri="{BB962C8B-B14F-4D97-AF65-F5344CB8AC3E}">
        <p14:creationId xmlns:p14="http://schemas.microsoft.com/office/powerpoint/2010/main" val="539393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I will put you in charge of many things. Come and share your master’s happiness!’</a:t>
            </a:r>
          </a:p>
        </p:txBody>
      </p:sp>
    </p:spTree>
    <p:extLst>
      <p:ext uri="{BB962C8B-B14F-4D97-AF65-F5344CB8AC3E}">
        <p14:creationId xmlns:p14="http://schemas.microsoft.com/office/powerpoint/2010/main" val="72491660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So how do these lessons affect us today?</a:t>
            </a:r>
          </a:p>
        </p:txBody>
      </p:sp>
    </p:spTree>
    <p:extLst>
      <p:ext uri="{BB962C8B-B14F-4D97-AF65-F5344CB8AC3E}">
        <p14:creationId xmlns:p14="http://schemas.microsoft.com/office/powerpoint/2010/main" val="339125795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Ask yourself: am I doing what I can for God?  Or am I wasting my life away, thinking it’s really mine to use as I please?</a:t>
            </a:r>
          </a:p>
        </p:txBody>
      </p:sp>
    </p:spTree>
    <p:extLst>
      <p:ext uri="{BB962C8B-B14F-4D97-AF65-F5344CB8AC3E}">
        <p14:creationId xmlns:p14="http://schemas.microsoft.com/office/powerpoint/2010/main" val="371947998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Our earthly life is a chance to trade the temporary for what’s eternal.</a:t>
            </a:r>
          </a:p>
        </p:txBody>
      </p:sp>
    </p:spTree>
    <p:extLst>
      <p:ext uri="{BB962C8B-B14F-4D97-AF65-F5344CB8AC3E}">
        <p14:creationId xmlns:p14="http://schemas.microsoft.com/office/powerpoint/2010/main" val="253473540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Although not all of us are meant to be ministers, but are you doing what you can to help others and further God’s kingdom?</a:t>
            </a:r>
          </a:p>
        </p:txBody>
      </p:sp>
    </p:spTree>
    <p:extLst>
      <p:ext uri="{BB962C8B-B14F-4D97-AF65-F5344CB8AC3E}">
        <p14:creationId xmlns:p14="http://schemas.microsoft.com/office/powerpoint/2010/main" val="223596065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altLang="zh-TW" sz="5400" b="1" dirty="0"/>
              <a:t>You also serve God when you serve other people,  when you guide them, provide for them, protect them, or heal them.</a:t>
            </a:r>
            <a:endParaRPr lang="en-US" sz="5400" b="1" dirty="0"/>
          </a:p>
        </p:txBody>
      </p:sp>
    </p:spTree>
    <p:extLst>
      <p:ext uri="{BB962C8B-B14F-4D97-AF65-F5344CB8AC3E}">
        <p14:creationId xmlns:p14="http://schemas.microsoft.com/office/powerpoint/2010/main" val="339930208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If you can’t do work for God directly, then support those who can.  For instance, make money and donate to support God’s work.  </a:t>
            </a:r>
          </a:p>
        </p:txBody>
      </p:sp>
    </p:spTree>
    <p:extLst>
      <p:ext uri="{BB962C8B-B14F-4D97-AF65-F5344CB8AC3E}">
        <p14:creationId xmlns:p14="http://schemas.microsoft.com/office/powerpoint/2010/main" val="222422681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God will reward you for doing what you can.  You can share in the fruits of the other laborers when you support them.</a:t>
            </a:r>
          </a:p>
        </p:txBody>
      </p:sp>
    </p:spTree>
    <p:extLst>
      <p:ext uri="{BB962C8B-B14F-4D97-AF65-F5344CB8AC3E}">
        <p14:creationId xmlns:p14="http://schemas.microsoft.com/office/powerpoint/2010/main" val="251104427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Our goal in life should be hearing God’s praise when we finally meet Him:</a:t>
            </a:r>
          </a:p>
        </p:txBody>
      </p:sp>
    </p:spTree>
    <p:extLst>
      <p:ext uri="{BB962C8B-B14F-4D97-AF65-F5344CB8AC3E}">
        <p14:creationId xmlns:p14="http://schemas.microsoft.com/office/powerpoint/2010/main" val="317828402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000" b="1" dirty="0"/>
              <a:t>“Well done, good and faithful servant! You have been faithful with a few things; I will put you in charge of many things. Come and share your master’s happiness!”</a:t>
            </a:r>
          </a:p>
        </p:txBody>
      </p:sp>
    </p:spTree>
    <p:extLst>
      <p:ext uri="{BB962C8B-B14F-4D97-AF65-F5344CB8AC3E}">
        <p14:creationId xmlns:p14="http://schemas.microsoft.com/office/powerpoint/2010/main" val="305724962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Finally, remember our earthly life is tiny and trivial compared to eternity. This parable suggests it’s only a testing and training ground.</a:t>
            </a:r>
          </a:p>
          <a:p>
            <a:pPr marL="0" indent="0">
              <a:buNone/>
            </a:pPr>
            <a:endParaRPr lang="en-US" sz="5400" b="1" dirty="0"/>
          </a:p>
        </p:txBody>
      </p:sp>
    </p:spTree>
    <p:extLst>
      <p:ext uri="{BB962C8B-B14F-4D97-AF65-F5344CB8AC3E}">
        <p14:creationId xmlns:p14="http://schemas.microsoft.com/office/powerpoint/2010/main" val="96530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altLang="zh-TW" sz="5800" b="1" dirty="0"/>
              <a:t>“</a:t>
            </a:r>
            <a:r>
              <a:rPr lang="en-US" sz="5800" b="1" dirty="0"/>
              <a:t>Then the man who had received one bag of gold came. ‘Master,’ he said, ‘I knew that you are a hard man, </a:t>
            </a:r>
          </a:p>
        </p:txBody>
      </p:sp>
    </p:spTree>
    <p:extLst>
      <p:ext uri="{BB962C8B-B14F-4D97-AF65-F5344CB8AC3E}">
        <p14:creationId xmlns:p14="http://schemas.microsoft.com/office/powerpoint/2010/main" val="23595038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6000" b="1" dirty="0"/>
              <a:t>Let’s not live in regret and be unable to move forward, for that</a:t>
            </a:r>
            <a:r>
              <a:rPr lang="en-US" sz="5800" b="1" dirty="0"/>
              <a:t> would be a true failure.</a:t>
            </a:r>
          </a:p>
        </p:txBody>
      </p:sp>
    </p:spTree>
    <p:extLst>
      <p:ext uri="{BB962C8B-B14F-4D97-AF65-F5344CB8AC3E}">
        <p14:creationId xmlns:p14="http://schemas.microsoft.com/office/powerpoint/2010/main" val="302962434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Let’s make sure we are all ready for the real life that matters – the eternal life. </a:t>
            </a:r>
          </a:p>
          <a:p>
            <a:pPr marL="0" indent="0">
              <a:buNone/>
            </a:pPr>
            <a:endParaRPr lang="en-US" sz="2000" b="1" dirty="0"/>
          </a:p>
          <a:p>
            <a:pPr marL="0" indent="0">
              <a:buNone/>
            </a:pPr>
            <a:r>
              <a:rPr lang="en-US" sz="5800" b="1" dirty="0"/>
              <a:t>God bless us all.</a:t>
            </a:r>
          </a:p>
        </p:txBody>
      </p:sp>
    </p:spTree>
    <p:extLst>
      <p:ext uri="{BB962C8B-B14F-4D97-AF65-F5344CB8AC3E}">
        <p14:creationId xmlns:p14="http://schemas.microsoft.com/office/powerpoint/2010/main" val="1629339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harvesting where you have not sown and gathering where you have not scattered seed.</a:t>
            </a:r>
          </a:p>
        </p:txBody>
      </p:sp>
    </p:spTree>
    <p:extLst>
      <p:ext uri="{BB962C8B-B14F-4D97-AF65-F5344CB8AC3E}">
        <p14:creationId xmlns:p14="http://schemas.microsoft.com/office/powerpoint/2010/main" val="801199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So I was afraid and went out and hid your gold in the ground. See, here is what belongs to you.’</a:t>
            </a:r>
          </a:p>
        </p:txBody>
      </p:sp>
    </p:spTree>
    <p:extLst>
      <p:ext uri="{BB962C8B-B14F-4D97-AF65-F5344CB8AC3E}">
        <p14:creationId xmlns:p14="http://schemas.microsoft.com/office/powerpoint/2010/main" val="3938277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altLang="zh-TW" sz="5400" b="1" dirty="0"/>
              <a:t>“</a:t>
            </a:r>
            <a:r>
              <a:rPr lang="en-US" sz="5400" b="1" dirty="0"/>
              <a:t>His master replied, ‘You wicked, lazy servant! So you knew that I harvest where I have not sown and gather where I have not scattered seed?  </a:t>
            </a:r>
          </a:p>
        </p:txBody>
      </p:sp>
    </p:spTree>
    <p:extLst>
      <p:ext uri="{BB962C8B-B14F-4D97-AF65-F5344CB8AC3E}">
        <p14:creationId xmlns:p14="http://schemas.microsoft.com/office/powerpoint/2010/main" val="1021968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Well then, you should have put my money on deposit with the bankers, so that when I returned I would have received it back with interest.</a:t>
            </a:r>
          </a:p>
        </p:txBody>
      </p:sp>
    </p:spTree>
    <p:extLst>
      <p:ext uri="{BB962C8B-B14F-4D97-AF65-F5344CB8AC3E}">
        <p14:creationId xmlns:p14="http://schemas.microsoft.com/office/powerpoint/2010/main" val="108685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CD94E6-1080-4EB5-92AA-AACB419E980F}"/>
              </a:ext>
            </a:extLst>
          </p:cNvPr>
          <p:cNvSpPr/>
          <p:nvPr/>
        </p:nvSpPr>
        <p:spPr>
          <a:xfrm>
            <a:off x="229743" y="285750"/>
            <a:ext cx="6398513" cy="3323987"/>
          </a:xfrm>
          <a:prstGeom prst="rect">
            <a:avLst/>
          </a:prstGeom>
        </p:spPr>
        <p:txBody>
          <a:bodyPr wrap="square">
            <a:spAutoFit/>
          </a:bodyPr>
          <a:lstStyle/>
          <a:p>
            <a:pPr algn="ctr"/>
            <a:endParaRPr lang="en-US" altLang="zh-TW" sz="3000" b="1" dirty="0">
              <a:latin typeface="Microsoft JhengHei" panose="020B0604030504040204" pitchFamily="34" charset="-120"/>
              <a:ea typeface="Microsoft JhengHei" panose="020B0604030504040204" pitchFamily="34" charset="-120"/>
            </a:endParaRPr>
          </a:p>
          <a:p>
            <a:pPr algn="ctr"/>
            <a:endParaRPr lang="en-US" altLang="zh-TW" sz="6000" b="1" dirty="0">
              <a:ea typeface="Microsoft JhengHei" panose="020B0604030504040204" pitchFamily="34" charset="-120"/>
            </a:endParaRPr>
          </a:p>
          <a:p>
            <a:pPr algn="ctr"/>
            <a:r>
              <a:rPr lang="en-US" altLang="zh-TW" sz="6000" b="1" dirty="0">
                <a:ea typeface="Microsoft JhengHei" panose="020B0604030504040204" pitchFamily="34" charset="-120"/>
              </a:rPr>
              <a:t>Scripture:</a:t>
            </a:r>
          </a:p>
          <a:p>
            <a:pPr algn="ctr"/>
            <a:r>
              <a:rPr lang="en-US" altLang="zh-TW" sz="6000" b="1" dirty="0">
                <a:ea typeface="Microsoft JhengHei" panose="020B0604030504040204" pitchFamily="34" charset="-120"/>
              </a:rPr>
              <a:t>Matthew 25:14-30</a:t>
            </a:r>
          </a:p>
        </p:txBody>
      </p:sp>
    </p:spTree>
    <p:extLst>
      <p:ext uri="{BB962C8B-B14F-4D97-AF65-F5344CB8AC3E}">
        <p14:creationId xmlns:p14="http://schemas.microsoft.com/office/powerpoint/2010/main" val="499928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altLang="zh-TW" sz="5400" b="1" dirty="0"/>
              <a:t>“</a:t>
            </a:r>
            <a:r>
              <a:rPr lang="en-US" sz="5400" b="1" dirty="0"/>
              <a:t>‘So take the bag of gold from him and give it to the one who has ten bags.  For whoever has will be given more, and they will have an abundance. </a:t>
            </a:r>
          </a:p>
        </p:txBody>
      </p:sp>
    </p:spTree>
    <p:extLst>
      <p:ext uri="{BB962C8B-B14F-4D97-AF65-F5344CB8AC3E}">
        <p14:creationId xmlns:p14="http://schemas.microsoft.com/office/powerpoint/2010/main" val="1732162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Whoever does not have, even what they have will be taken from them.  </a:t>
            </a:r>
          </a:p>
        </p:txBody>
      </p:sp>
    </p:spTree>
    <p:extLst>
      <p:ext uri="{BB962C8B-B14F-4D97-AF65-F5344CB8AC3E}">
        <p14:creationId xmlns:p14="http://schemas.microsoft.com/office/powerpoint/2010/main" val="3056046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600" b="1" dirty="0"/>
              <a:t>And throw that worthless servant outside, into the darkness, where there will be weeping and gnashing of teeth.’</a:t>
            </a:r>
          </a:p>
        </p:txBody>
      </p:sp>
    </p:spTree>
    <p:extLst>
      <p:ext uri="{BB962C8B-B14F-4D97-AF65-F5344CB8AC3E}">
        <p14:creationId xmlns:p14="http://schemas.microsoft.com/office/powerpoint/2010/main" val="922721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CD94E6-1080-4EB5-92AA-AACB419E980F}"/>
              </a:ext>
            </a:extLst>
          </p:cNvPr>
          <p:cNvSpPr/>
          <p:nvPr/>
        </p:nvSpPr>
        <p:spPr>
          <a:xfrm>
            <a:off x="152400" y="1448365"/>
            <a:ext cx="6398513" cy="2246769"/>
          </a:xfrm>
          <a:prstGeom prst="rect">
            <a:avLst/>
          </a:prstGeom>
        </p:spPr>
        <p:txBody>
          <a:bodyPr wrap="square">
            <a:spAutoFit/>
          </a:bodyPr>
          <a:lstStyle/>
          <a:p>
            <a:pPr algn="ctr"/>
            <a:r>
              <a:rPr lang="en-US" altLang="zh-TW" sz="7000" b="1" dirty="0">
                <a:ea typeface="Microsoft JhengHei" panose="020B0604030504040204" pitchFamily="34" charset="-120"/>
              </a:rPr>
              <a:t>Parable of the Bags of Gold</a:t>
            </a:r>
          </a:p>
        </p:txBody>
      </p:sp>
    </p:spTree>
    <p:extLst>
      <p:ext uri="{BB962C8B-B14F-4D97-AF65-F5344CB8AC3E}">
        <p14:creationId xmlns:p14="http://schemas.microsoft.com/office/powerpoint/2010/main" val="3833234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This is the second of three sermons of “The Meaning of Christian Life” series.</a:t>
            </a:r>
          </a:p>
        </p:txBody>
      </p:sp>
    </p:spTree>
    <p:extLst>
      <p:ext uri="{BB962C8B-B14F-4D97-AF65-F5344CB8AC3E}">
        <p14:creationId xmlns:p14="http://schemas.microsoft.com/office/powerpoint/2010/main" val="2789260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This series is based on three parables found in Luke 19, Matthew 25, and Luke 16.</a:t>
            </a:r>
          </a:p>
        </p:txBody>
      </p:sp>
    </p:spTree>
    <p:extLst>
      <p:ext uri="{BB962C8B-B14F-4D97-AF65-F5344CB8AC3E}">
        <p14:creationId xmlns:p14="http://schemas.microsoft.com/office/powerpoint/2010/main" val="1944594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These three parables talk about three things we have on this Earth: our time, talents, and treasures.</a:t>
            </a:r>
          </a:p>
        </p:txBody>
      </p:sp>
    </p:spTree>
    <p:extLst>
      <p:ext uri="{BB962C8B-B14F-4D97-AF65-F5344CB8AC3E}">
        <p14:creationId xmlns:p14="http://schemas.microsoft.com/office/powerpoint/2010/main" val="3414706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Last time we talked about the “Parable of the Minas” in Luke 19.  It focuses on our time on Earth.</a:t>
            </a:r>
          </a:p>
        </p:txBody>
      </p:sp>
    </p:spTree>
    <p:extLst>
      <p:ext uri="{BB962C8B-B14F-4D97-AF65-F5344CB8AC3E}">
        <p14:creationId xmlns:p14="http://schemas.microsoft.com/office/powerpoint/2010/main" val="2495680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In this parable called the “Parable of the Bags of Gold”, we have a master who gave money for his servants to make more money.</a:t>
            </a:r>
          </a:p>
        </p:txBody>
      </p:sp>
    </p:spTree>
    <p:extLst>
      <p:ext uri="{BB962C8B-B14F-4D97-AF65-F5344CB8AC3E}">
        <p14:creationId xmlns:p14="http://schemas.microsoft.com/office/powerpoint/2010/main" val="254919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This time, he actually gave three servants different amounts of money: five bags, two bags, and one bag of gold.</a:t>
            </a:r>
          </a:p>
        </p:txBody>
      </p:sp>
    </p:spTree>
    <p:extLst>
      <p:ext uri="{BB962C8B-B14F-4D97-AF65-F5344CB8AC3E}">
        <p14:creationId xmlns:p14="http://schemas.microsoft.com/office/powerpoint/2010/main" val="2092097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altLang="zh-TW" sz="5800" b="1" dirty="0"/>
              <a:t>“</a:t>
            </a:r>
            <a:r>
              <a:rPr lang="en-US" sz="5800" b="1" dirty="0"/>
              <a:t>Again, it will be like a man going on a journey, who called his servants and entrusted his wealth to them. </a:t>
            </a:r>
          </a:p>
          <a:p>
            <a:pPr marL="0" indent="0">
              <a:buNone/>
            </a:pPr>
            <a:endParaRPr lang="en-US" sz="5800" b="1" dirty="0"/>
          </a:p>
          <a:p>
            <a:pPr marL="0" indent="0">
              <a:buNone/>
            </a:pPr>
            <a:r>
              <a:rPr lang="en-US" sz="5800" b="1" dirty="0"/>
              <a:t>To one he gave five bags of gold, to another two bags, and to another one bag, each according to his ability. Then he went on his journey.  The man who had received five bags of gold went at once and put his money to work and gained five bags more.  So also, the one with two bags of gold gained two more.  But the man who had received one bag went off, dug a hole in the ground and hid his master’s money.</a:t>
            </a:r>
          </a:p>
          <a:p>
            <a:pPr marL="0" indent="0">
              <a:buNone/>
            </a:pPr>
            <a:endParaRPr lang="en-US" sz="5800" b="1" dirty="0"/>
          </a:p>
          <a:p>
            <a:pPr marL="0" indent="0">
              <a:buNone/>
            </a:pPr>
            <a:r>
              <a:rPr lang="en-US" sz="5800" b="1" dirty="0"/>
              <a:t>」After a long time the master of those servants returned and settled accounts with them.  The man who had received five bags of gold brought the other five. ‘Master,’ he said, ‘you entrusted me with five bags of gold. See, I have gained five more.’</a:t>
            </a:r>
          </a:p>
          <a:p>
            <a:pPr marL="0" indent="0">
              <a:buNone/>
            </a:pPr>
            <a:endParaRPr lang="en-US" sz="5800" b="1" dirty="0"/>
          </a:p>
          <a:p>
            <a:pPr marL="0" indent="0">
              <a:buNone/>
            </a:pPr>
            <a:r>
              <a:rPr lang="en-US" sz="5800" b="1" dirty="0"/>
              <a:t>」His master replied, ‘Well done, good and faithful servant! You have been faithful with a few things; I will put you in charge of many things. Come and share your master’s happiness!’</a:t>
            </a:r>
          </a:p>
          <a:p>
            <a:pPr marL="0" indent="0">
              <a:buNone/>
            </a:pPr>
            <a:endParaRPr lang="en-US" sz="5800" b="1" dirty="0"/>
          </a:p>
          <a:p>
            <a:pPr marL="0" indent="0">
              <a:buNone/>
            </a:pPr>
            <a:r>
              <a:rPr lang="en-US" sz="5800" b="1" dirty="0"/>
              <a:t>」The man with two bags of gold also came. ‘Master,’ he said, ‘you entrusted me with two bags of gold; see, I have gained two more.’</a:t>
            </a:r>
          </a:p>
          <a:p>
            <a:pPr marL="0" indent="0">
              <a:buNone/>
            </a:pPr>
            <a:endParaRPr lang="en-US" sz="5800" b="1" dirty="0"/>
          </a:p>
          <a:p>
            <a:pPr marL="0" indent="0">
              <a:buNone/>
            </a:pPr>
            <a:r>
              <a:rPr lang="en-US" sz="5800" b="1" dirty="0"/>
              <a:t>」His master replied, ‘Well done, good and faithful servant! You have been faithful with a few things; I will put you in charge of many things. Come and share your master’s happiness!’</a:t>
            </a:r>
          </a:p>
          <a:p>
            <a:pPr marL="0" indent="0">
              <a:buNone/>
            </a:pPr>
            <a:endParaRPr lang="en-US" sz="5800" b="1" dirty="0"/>
          </a:p>
          <a:p>
            <a:pPr marL="0" indent="0">
              <a:buNone/>
            </a:pPr>
            <a:r>
              <a:rPr lang="en-US" sz="5800" b="1" dirty="0"/>
              <a:t>」Then the man who had received one bag of gold came. ‘Master,’ he said, ‘I knew that you are a hard man, harvesting where you have not sown and gathering where you have not scattered seed.  So I was afraid and went out and hid your gold in the ground. See, here is what belongs to you.’</a:t>
            </a:r>
          </a:p>
          <a:p>
            <a:pPr marL="0" indent="0">
              <a:buNone/>
            </a:pPr>
            <a:endParaRPr lang="en-US" sz="5800" b="1" dirty="0"/>
          </a:p>
          <a:p>
            <a:pPr marL="0" indent="0">
              <a:buNone/>
            </a:pPr>
            <a:r>
              <a:rPr lang="en-US" sz="5800" b="1" dirty="0"/>
              <a:t>」His master replied, ‘You wicked, lazy servant! So you knew that I harvest where I have not sown and gather where I have not scattered seed?  Well then, you should have put my money on deposit with the bankers, so that when I returned I would have received it back with interest.</a:t>
            </a:r>
          </a:p>
          <a:p>
            <a:pPr marL="0" indent="0">
              <a:buNone/>
            </a:pPr>
            <a:endParaRPr lang="en-US" sz="5800" b="1" dirty="0"/>
          </a:p>
          <a:p>
            <a:pPr marL="0" indent="0">
              <a:buNone/>
            </a:pPr>
            <a:r>
              <a:rPr lang="en-US" sz="5800" b="1" dirty="0"/>
              <a:t>」‘So take the bag of gold from him and give it to the one who has ten bags.  For whoever has will be given more, and they will have an abundance. Whoever does not have, even what they have will be taken from them.  And throw that worthless servant outside, into the darkness, where there will be weeping and gnashing of teeth.’</a:t>
            </a:r>
          </a:p>
        </p:txBody>
      </p:sp>
    </p:spTree>
    <p:extLst>
      <p:ext uri="{BB962C8B-B14F-4D97-AF65-F5344CB8AC3E}">
        <p14:creationId xmlns:p14="http://schemas.microsoft.com/office/powerpoint/2010/main" val="967871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When the master returned after finish dealing with some business elsewhere, he called for the three of them.</a:t>
            </a:r>
          </a:p>
        </p:txBody>
      </p:sp>
    </p:spTree>
    <p:extLst>
      <p:ext uri="{BB962C8B-B14F-4D97-AF65-F5344CB8AC3E}">
        <p14:creationId xmlns:p14="http://schemas.microsoft.com/office/powerpoint/2010/main" val="1950447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The first servant who got five bags made another five bags, and he was praised by the master.</a:t>
            </a:r>
          </a:p>
        </p:txBody>
      </p:sp>
    </p:spTree>
    <p:extLst>
      <p:ext uri="{BB962C8B-B14F-4D97-AF65-F5344CB8AC3E}">
        <p14:creationId xmlns:p14="http://schemas.microsoft.com/office/powerpoint/2010/main" val="1052187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The second servant who got two bags made another two bags, and he was praised by the master with the exact same wording.</a:t>
            </a:r>
          </a:p>
        </p:txBody>
      </p:sp>
    </p:spTree>
    <p:extLst>
      <p:ext uri="{BB962C8B-B14F-4D97-AF65-F5344CB8AC3E}">
        <p14:creationId xmlns:p14="http://schemas.microsoft.com/office/powerpoint/2010/main" val="4086588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The last one hid his one bag of gold and didn’t make any money with it.  The master was very upset and rebuked him harshly.</a:t>
            </a:r>
          </a:p>
        </p:txBody>
      </p:sp>
    </p:spTree>
    <p:extLst>
      <p:ext uri="{BB962C8B-B14F-4D97-AF65-F5344CB8AC3E}">
        <p14:creationId xmlns:p14="http://schemas.microsoft.com/office/powerpoint/2010/main" val="2989831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The master took his money away and gave it to the first servant who has ten bags.</a:t>
            </a:r>
            <a:r>
              <a:rPr lang="zh-TW" altLang="en-US" sz="5400" b="1" dirty="0"/>
              <a:t>  </a:t>
            </a:r>
            <a:r>
              <a:rPr lang="en-US" sz="5400" b="1" dirty="0"/>
              <a:t>And the last servant was thrown into the darkness.</a:t>
            </a:r>
          </a:p>
          <a:p>
            <a:pPr marL="0" indent="0">
              <a:buNone/>
            </a:pPr>
            <a:endParaRPr lang="en-US" sz="5400" b="1" dirty="0"/>
          </a:p>
        </p:txBody>
      </p:sp>
    </p:spTree>
    <p:extLst>
      <p:ext uri="{BB962C8B-B14F-4D97-AF65-F5344CB8AC3E}">
        <p14:creationId xmlns:p14="http://schemas.microsoft.com/office/powerpoint/2010/main" val="3458765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It is easy to figure out what the bags of gold represent.</a:t>
            </a:r>
          </a:p>
        </p:txBody>
      </p:sp>
    </p:spTree>
    <p:extLst>
      <p:ext uri="{BB962C8B-B14F-4D97-AF65-F5344CB8AC3E}">
        <p14:creationId xmlns:p14="http://schemas.microsoft.com/office/powerpoint/2010/main" val="493857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In some translations, it gave the unit as</a:t>
            </a:r>
            <a:r>
              <a:rPr lang="zh-TW" altLang="en-US" sz="5800" b="1" dirty="0"/>
              <a:t> </a:t>
            </a:r>
            <a:r>
              <a:rPr lang="en-US" altLang="zh-TW" sz="5800" b="1" dirty="0"/>
              <a:t>a </a:t>
            </a:r>
            <a:r>
              <a:rPr lang="en-US" sz="5800" b="1" dirty="0"/>
              <a:t>“talent” instead of a “bag”.</a:t>
            </a:r>
          </a:p>
        </p:txBody>
      </p:sp>
    </p:spTree>
    <p:extLst>
      <p:ext uri="{BB962C8B-B14F-4D97-AF65-F5344CB8AC3E}">
        <p14:creationId xmlns:p14="http://schemas.microsoft.com/office/powerpoint/2010/main" val="248155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In English, the word “talent” means one’s abilities but it is also an ancient Middle Eastern measurement of weight and currency.</a:t>
            </a:r>
          </a:p>
        </p:txBody>
      </p:sp>
    </p:spTree>
    <p:extLst>
      <p:ext uri="{BB962C8B-B14F-4D97-AF65-F5344CB8AC3E}">
        <p14:creationId xmlns:p14="http://schemas.microsoft.com/office/powerpoint/2010/main" val="1815159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As a measurement of weight and currency, a talent is 60 minas.  As a measurement of weight, the value depends on what’s being weighted.</a:t>
            </a:r>
          </a:p>
        </p:txBody>
      </p:sp>
    </p:spTree>
    <p:extLst>
      <p:ext uri="{BB962C8B-B14F-4D97-AF65-F5344CB8AC3E}">
        <p14:creationId xmlns:p14="http://schemas.microsoft.com/office/powerpoint/2010/main" val="251817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Therefore, a talent of gold is worth far more than one of silver. </a:t>
            </a:r>
            <a:r>
              <a:rPr lang="en-US" altLang="zh-TW" sz="5400" b="1" dirty="0"/>
              <a:t>L</a:t>
            </a:r>
            <a:r>
              <a:rPr lang="en-US" sz="5400" b="1" dirty="0"/>
              <a:t>et’s just assume that the two parables were talking about the same metal.  </a:t>
            </a:r>
          </a:p>
        </p:txBody>
      </p:sp>
    </p:spTree>
    <p:extLst>
      <p:ext uri="{BB962C8B-B14F-4D97-AF65-F5344CB8AC3E}">
        <p14:creationId xmlns:p14="http://schemas.microsoft.com/office/powerpoint/2010/main" val="392464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To one he gave five bags of gold, to another two bags, and to another one bag, each according to his ability. Then he went on his journey. </a:t>
            </a:r>
          </a:p>
        </p:txBody>
      </p:sp>
    </p:spTree>
    <p:extLst>
      <p:ext uri="{BB962C8B-B14F-4D97-AF65-F5344CB8AC3E}">
        <p14:creationId xmlns:p14="http://schemas.microsoft.com/office/powerpoint/2010/main" val="27575862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Then in this parable, the servants were given 300, 120, and 60 minas, respectively.</a:t>
            </a:r>
          </a:p>
        </p:txBody>
      </p:sp>
    </p:spTree>
    <p:extLst>
      <p:ext uri="{BB962C8B-B14F-4D97-AF65-F5344CB8AC3E}">
        <p14:creationId xmlns:p14="http://schemas.microsoft.com/office/powerpoint/2010/main" val="31100049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Since a silver mina is about three months of wages, this means they got 75, 30, and 15 years worth of wages!</a:t>
            </a:r>
          </a:p>
        </p:txBody>
      </p:sp>
    </p:spTree>
    <p:extLst>
      <p:ext uri="{BB962C8B-B14F-4D97-AF65-F5344CB8AC3E}">
        <p14:creationId xmlns:p14="http://schemas.microsoft.com/office/powerpoint/2010/main" val="345259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Using the $8,000 = 1 mina from last time, they are $2.4 million; $960,000; and $480,000; respectively.</a:t>
            </a:r>
          </a:p>
        </p:txBody>
      </p:sp>
    </p:spTree>
    <p:extLst>
      <p:ext uri="{BB962C8B-B14F-4D97-AF65-F5344CB8AC3E}">
        <p14:creationId xmlns:p14="http://schemas.microsoft.com/office/powerpoint/2010/main" val="352380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That’s a lot of money and one can really do some big business with it.  </a:t>
            </a:r>
          </a:p>
        </p:txBody>
      </p:sp>
    </p:spTree>
    <p:extLst>
      <p:ext uri="{BB962C8B-B14F-4D97-AF65-F5344CB8AC3E}">
        <p14:creationId xmlns:p14="http://schemas.microsoft.com/office/powerpoint/2010/main" val="17846787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The master really wants them to make money.  This is no longer a simple test.</a:t>
            </a:r>
          </a:p>
        </p:txBody>
      </p:sp>
    </p:spTree>
    <p:extLst>
      <p:ext uri="{BB962C8B-B14F-4D97-AF65-F5344CB8AC3E}">
        <p14:creationId xmlns:p14="http://schemas.microsoft.com/office/powerpoint/2010/main" val="2944837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What does the money represent in this parable?  The Chinese Bible gave away the answer by naming this the “Parable of Talents (Abilities)”.</a:t>
            </a:r>
          </a:p>
        </p:txBody>
      </p:sp>
    </p:spTree>
    <p:extLst>
      <p:ext uri="{BB962C8B-B14F-4D97-AF65-F5344CB8AC3E}">
        <p14:creationId xmlns:p14="http://schemas.microsoft.com/office/powerpoint/2010/main" val="9777241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It just so happens that the word “talent” means both one’s abilities and the weight of currency used in the original scripture.</a:t>
            </a:r>
          </a:p>
        </p:txBody>
      </p:sp>
    </p:spTree>
    <p:extLst>
      <p:ext uri="{BB962C8B-B14F-4D97-AF65-F5344CB8AC3E}">
        <p14:creationId xmlns:p14="http://schemas.microsoft.com/office/powerpoint/2010/main" val="3981204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The first servant was given five bags, and at the end he earned five more bags.  He doubled the money that was originally given to him.</a:t>
            </a:r>
          </a:p>
        </p:txBody>
      </p:sp>
    </p:spTree>
    <p:extLst>
      <p:ext uri="{BB962C8B-B14F-4D97-AF65-F5344CB8AC3E}">
        <p14:creationId xmlns:p14="http://schemas.microsoft.com/office/powerpoint/2010/main" val="25792436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The wording is crucial here.  He didn’t say, “I have ten bags now.”  He said, “I’ve gained five more.”</a:t>
            </a:r>
          </a:p>
        </p:txBody>
      </p:sp>
    </p:spTree>
    <p:extLst>
      <p:ext uri="{BB962C8B-B14F-4D97-AF65-F5344CB8AC3E}">
        <p14:creationId xmlns:p14="http://schemas.microsoft.com/office/powerpoint/2010/main" val="25528579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This wording implies the gain was in addition to the original money which was still there.</a:t>
            </a:r>
          </a:p>
        </p:txBody>
      </p:sp>
    </p:spTree>
    <p:extLst>
      <p:ext uri="{BB962C8B-B14F-4D97-AF65-F5344CB8AC3E}">
        <p14:creationId xmlns:p14="http://schemas.microsoft.com/office/powerpoint/2010/main" val="3991741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The man who had received five bags of gold went at once and put his money to work and gained five bags more.  </a:t>
            </a:r>
          </a:p>
        </p:txBody>
      </p:sp>
    </p:spTree>
    <p:extLst>
      <p:ext uri="{BB962C8B-B14F-4D97-AF65-F5344CB8AC3E}">
        <p14:creationId xmlns:p14="http://schemas.microsoft.com/office/powerpoint/2010/main" val="23907858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Since the monies in this parable represents one’s talents, this implies that our talents gained on Earth are still useful in eternity.</a:t>
            </a:r>
          </a:p>
        </p:txBody>
      </p:sp>
    </p:spTree>
    <p:extLst>
      <p:ext uri="{BB962C8B-B14F-4D97-AF65-F5344CB8AC3E}">
        <p14:creationId xmlns:p14="http://schemas.microsoft.com/office/powerpoint/2010/main" val="8510484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The talents here represent both our abilities and our wisdom gained through living on this Earth and dealing with people and things.</a:t>
            </a:r>
          </a:p>
        </p:txBody>
      </p:sp>
    </p:spTree>
    <p:extLst>
      <p:ext uri="{BB962C8B-B14F-4D97-AF65-F5344CB8AC3E}">
        <p14:creationId xmlns:p14="http://schemas.microsoft.com/office/powerpoint/2010/main" val="12685898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Our failures, losses, and painful experiences on Earth all add to our wisdom and talents.</a:t>
            </a:r>
          </a:p>
        </p:txBody>
      </p:sp>
    </p:spTree>
    <p:extLst>
      <p:ext uri="{BB962C8B-B14F-4D97-AF65-F5344CB8AC3E}">
        <p14:creationId xmlns:p14="http://schemas.microsoft.com/office/powerpoint/2010/main" val="15586471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The first two servants retained the talents they were initially given, and gained more talents and wisdom through their learning and living on Earth.</a:t>
            </a:r>
          </a:p>
        </p:txBody>
      </p:sp>
    </p:spTree>
    <p:extLst>
      <p:ext uri="{BB962C8B-B14F-4D97-AF65-F5344CB8AC3E}">
        <p14:creationId xmlns:p14="http://schemas.microsoft.com/office/powerpoint/2010/main" val="2440610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In the eternity, they get to keep both.  Somehow, their talents are useful in eternity.</a:t>
            </a:r>
          </a:p>
        </p:txBody>
      </p:sp>
    </p:spTree>
    <p:extLst>
      <p:ext uri="{BB962C8B-B14F-4D97-AF65-F5344CB8AC3E}">
        <p14:creationId xmlns:p14="http://schemas.microsoft.com/office/powerpoint/2010/main" val="27030433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In Luke 19, the minas were used to earn money, but the original minas were used up.</a:t>
            </a:r>
          </a:p>
        </p:txBody>
      </p:sp>
    </p:spTree>
    <p:extLst>
      <p:ext uri="{BB962C8B-B14F-4D97-AF65-F5344CB8AC3E}">
        <p14:creationId xmlns:p14="http://schemas.microsoft.com/office/powerpoint/2010/main" val="20943675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Those original minas represent our earthly lives.  Once they are used up, they are gone.  The faithful servant did not come back with it.</a:t>
            </a:r>
          </a:p>
        </p:txBody>
      </p:sp>
    </p:spTree>
    <p:extLst>
      <p:ext uri="{BB962C8B-B14F-4D97-AF65-F5344CB8AC3E}">
        <p14:creationId xmlns:p14="http://schemas.microsoft.com/office/powerpoint/2010/main" val="22995519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But in this parable, the two faithful servants came back with the original monies and said they doubled them.</a:t>
            </a:r>
          </a:p>
        </p:txBody>
      </p:sp>
    </p:spTree>
    <p:extLst>
      <p:ext uri="{BB962C8B-B14F-4D97-AF65-F5344CB8AC3E}">
        <p14:creationId xmlns:p14="http://schemas.microsoft.com/office/powerpoint/2010/main" val="31377727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Although the two servants made different amounts, they both doubled the master’s original monies.</a:t>
            </a:r>
          </a:p>
        </p:txBody>
      </p:sp>
    </p:spTree>
    <p:extLst>
      <p:ext uri="{BB962C8B-B14F-4D97-AF65-F5344CB8AC3E}">
        <p14:creationId xmlns:p14="http://schemas.microsoft.com/office/powerpoint/2010/main" val="42100663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The master praised both of them with the same words: “Well done, good and faithful servant!</a:t>
            </a:r>
          </a:p>
        </p:txBody>
      </p:sp>
    </p:spTree>
    <p:extLst>
      <p:ext uri="{BB962C8B-B14F-4D97-AF65-F5344CB8AC3E}">
        <p14:creationId xmlns:p14="http://schemas.microsoft.com/office/powerpoint/2010/main" val="3098895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So also, the one with two bags of gold gained two more. </a:t>
            </a:r>
          </a:p>
        </p:txBody>
      </p:sp>
    </p:spTree>
    <p:extLst>
      <p:ext uri="{BB962C8B-B14F-4D97-AF65-F5344CB8AC3E}">
        <p14:creationId xmlns:p14="http://schemas.microsoft.com/office/powerpoint/2010/main" val="10854913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You have been faithful with a few things; I will put you in charge of many things. Come and share your master’s happiness!” (v.21 &amp; 23)</a:t>
            </a:r>
          </a:p>
        </p:txBody>
      </p:sp>
    </p:spTree>
    <p:extLst>
      <p:ext uri="{BB962C8B-B14F-4D97-AF65-F5344CB8AC3E}">
        <p14:creationId xmlns:p14="http://schemas.microsoft.com/office/powerpoint/2010/main" val="23356147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Same identical words!  That means in the eyes of the master, the two servants were the same.  They both made 100% gains with their monies.</a:t>
            </a:r>
          </a:p>
        </p:txBody>
      </p:sp>
    </p:spTree>
    <p:extLst>
      <p:ext uri="{BB962C8B-B14F-4D97-AF65-F5344CB8AC3E}">
        <p14:creationId xmlns:p14="http://schemas.microsoft.com/office/powerpoint/2010/main" val="36249384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So the master didn’t evaluate them based on the amounts of money made, but by the rates of return which were both 100%.</a:t>
            </a:r>
          </a:p>
        </p:txBody>
      </p:sp>
    </p:spTree>
    <p:extLst>
      <p:ext uri="{BB962C8B-B14F-4D97-AF65-F5344CB8AC3E}">
        <p14:creationId xmlns:p14="http://schemas.microsoft.com/office/powerpoint/2010/main" val="1833369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The master’s praise, “good and faithful servant”, tell us a lot about what God looks for in us.</a:t>
            </a:r>
          </a:p>
        </p:txBody>
      </p:sp>
    </p:spTree>
    <p:extLst>
      <p:ext uri="{BB962C8B-B14F-4D97-AF65-F5344CB8AC3E}">
        <p14:creationId xmlns:p14="http://schemas.microsoft.com/office/powerpoint/2010/main" val="29624493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God is looking for a person’s faithfulness/ trustworthiness.  The servants were faithful in using the master’s money.</a:t>
            </a:r>
          </a:p>
        </p:txBody>
      </p:sp>
    </p:spTree>
    <p:extLst>
      <p:ext uri="{BB962C8B-B14F-4D97-AF65-F5344CB8AC3E}">
        <p14:creationId xmlns:p14="http://schemas.microsoft.com/office/powerpoint/2010/main" val="32942545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The word “good” signals intent.  They were good because they decided to use the master’s money to make more money as they were instructed.</a:t>
            </a:r>
          </a:p>
        </p:txBody>
      </p:sp>
    </p:spTree>
    <p:extLst>
      <p:ext uri="{BB962C8B-B14F-4D97-AF65-F5344CB8AC3E}">
        <p14:creationId xmlns:p14="http://schemas.microsoft.com/office/powerpoint/2010/main" val="18564300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The master didn’t call them “smart” or “competent”, which would signal the servants’ intelligence or ability.  That is not God’s focus.</a:t>
            </a:r>
          </a:p>
        </p:txBody>
      </p:sp>
    </p:spTree>
    <p:extLst>
      <p:ext uri="{BB962C8B-B14F-4D97-AF65-F5344CB8AC3E}">
        <p14:creationId xmlns:p14="http://schemas.microsoft.com/office/powerpoint/2010/main" val="20384437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Today, most employers look at employees’ output and reward accordingly.</a:t>
            </a:r>
          </a:p>
        </p:txBody>
      </p:sp>
    </p:spTree>
    <p:extLst>
      <p:ext uri="{BB962C8B-B14F-4D97-AF65-F5344CB8AC3E}">
        <p14:creationId xmlns:p14="http://schemas.microsoft.com/office/powerpoint/2010/main" val="24742067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God looks for intentions, and output is a sign of one’s intentions but not why he gets awarded.</a:t>
            </a:r>
          </a:p>
        </p:txBody>
      </p:sp>
    </p:spTree>
    <p:extLst>
      <p:ext uri="{BB962C8B-B14F-4D97-AF65-F5344CB8AC3E}">
        <p14:creationId xmlns:p14="http://schemas.microsoft.com/office/powerpoint/2010/main" val="14628428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God compares one’s output to one’s given abilities and resources, and He judges based on rates of return.</a:t>
            </a:r>
          </a:p>
        </p:txBody>
      </p:sp>
    </p:spTree>
    <p:extLst>
      <p:ext uri="{BB962C8B-B14F-4D97-AF65-F5344CB8AC3E}">
        <p14:creationId xmlns:p14="http://schemas.microsoft.com/office/powerpoint/2010/main" val="2170162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But the man who had received one bag went off, dug a hole in the ground and hid his master’s money.</a:t>
            </a:r>
          </a:p>
        </p:txBody>
      </p:sp>
    </p:spTree>
    <p:extLst>
      <p:ext uri="{BB962C8B-B14F-4D97-AF65-F5344CB8AC3E}">
        <p14:creationId xmlns:p14="http://schemas.microsoft.com/office/powerpoint/2010/main" val="15333469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Also, in this parable, the master also said, “Come and share your master’s happiness!”</a:t>
            </a:r>
          </a:p>
        </p:txBody>
      </p:sp>
    </p:spTree>
    <p:extLst>
      <p:ext uri="{BB962C8B-B14F-4D97-AF65-F5344CB8AC3E}">
        <p14:creationId xmlns:p14="http://schemas.microsoft.com/office/powerpoint/2010/main" val="5962831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So aside from getting great new responsibilities, the servants were also being rewarded for their faithful labor.</a:t>
            </a:r>
          </a:p>
        </p:txBody>
      </p:sp>
    </p:spTree>
    <p:extLst>
      <p:ext uri="{BB962C8B-B14F-4D97-AF65-F5344CB8AC3E}">
        <p14:creationId xmlns:p14="http://schemas.microsoft.com/office/powerpoint/2010/main" val="9620912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The third servant tried to keep the money from the master by not using it, but at the end he lost it anyway and didn’t get anything out of it.</a:t>
            </a:r>
          </a:p>
        </p:txBody>
      </p:sp>
    </p:spTree>
    <p:extLst>
      <p:ext uri="{BB962C8B-B14F-4D97-AF65-F5344CB8AC3E}">
        <p14:creationId xmlns:p14="http://schemas.microsoft.com/office/powerpoint/2010/main" val="3091527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His excuse was the same as that third servant in Luke 19 – it’s unfair that the master didn’t make money on his own but asks his servants to do it.</a:t>
            </a:r>
          </a:p>
        </p:txBody>
      </p:sp>
    </p:spTree>
    <p:extLst>
      <p:ext uri="{BB962C8B-B14F-4D97-AF65-F5344CB8AC3E}">
        <p14:creationId xmlns:p14="http://schemas.microsoft.com/office/powerpoint/2010/main" val="18501349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The master here said the same thing in return – that’s exactly what I had planned.</a:t>
            </a:r>
          </a:p>
        </p:txBody>
      </p:sp>
    </p:spTree>
    <p:extLst>
      <p:ext uri="{BB962C8B-B14F-4D97-AF65-F5344CB8AC3E}">
        <p14:creationId xmlns:p14="http://schemas.microsoft.com/office/powerpoint/2010/main" val="35034049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He said the servant should at least put the money in the bank and earn interest even if he couldn’t figure out how to make more money with it.</a:t>
            </a:r>
          </a:p>
        </p:txBody>
      </p:sp>
    </p:spTree>
    <p:extLst>
      <p:ext uri="{BB962C8B-B14F-4D97-AF65-F5344CB8AC3E}">
        <p14:creationId xmlns:p14="http://schemas.microsoft.com/office/powerpoint/2010/main" val="3485568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A bank is a place where unused money can be loaned out for someone to make money, and the depositor can share in the borrowers’ gains.</a:t>
            </a:r>
          </a:p>
        </p:txBody>
      </p:sp>
    </p:spTree>
    <p:extLst>
      <p:ext uri="{BB962C8B-B14F-4D97-AF65-F5344CB8AC3E}">
        <p14:creationId xmlns:p14="http://schemas.microsoft.com/office/powerpoint/2010/main" val="39037427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Some of us have talents that are good in some things other than preaching the gospel or serving others.  We can use our talents to support those who do.</a:t>
            </a:r>
          </a:p>
        </p:txBody>
      </p:sp>
    </p:spTree>
    <p:extLst>
      <p:ext uri="{BB962C8B-B14F-4D97-AF65-F5344CB8AC3E}">
        <p14:creationId xmlns:p14="http://schemas.microsoft.com/office/powerpoint/2010/main" val="37840128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The Christian Church is like the human body.  There are the mouth to preach and hands to do God’s work and help people.</a:t>
            </a:r>
          </a:p>
        </p:txBody>
      </p:sp>
    </p:spTree>
    <p:extLst>
      <p:ext uri="{BB962C8B-B14F-4D97-AF65-F5344CB8AC3E}">
        <p14:creationId xmlns:p14="http://schemas.microsoft.com/office/powerpoint/2010/main" val="37941031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But mouth and hands cannot survive on their own.  We need all kinds of organs to make a person stay alive and be functional.</a:t>
            </a:r>
          </a:p>
        </p:txBody>
      </p:sp>
    </p:spTree>
    <p:extLst>
      <p:ext uri="{BB962C8B-B14F-4D97-AF65-F5344CB8AC3E}">
        <p14:creationId xmlns:p14="http://schemas.microsoft.com/office/powerpoint/2010/main" val="4094008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altLang="zh-TW" sz="5800" b="1" dirty="0"/>
              <a:t>“</a:t>
            </a:r>
            <a:r>
              <a:rPr lang="en-US" sz="5800" b="1" dirty="0"/>
              <a:t>After a long time the master of those servants returned and settled accounts with them.  </a:t>
            </a:r>
          </a:p>
        </p:txBody>
      </p:sp>
    </p:spTree>
    <p:extLst>
      <p:ext uri="{BB962C8B-B14F-4D97-AF65-F5344CB8AC3E}">
        <p14:creationId xmlns:p14="http://schemas.microsoft.com/office/powerpoint/2010/main" val="37420560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We need feet to walk to people who need help.  You who drive people to church or drive ministers to senior apartments are our feet.</a:t>
            </a:r>
          </a:p>
        </p:txBody>
      </p:sp>
    </p:spTree>
    <p:extLst>
      <p:ext uri="{BB962C8B-B14F-4D97-AF65-F5344CB8AC3E}">
        <p14:creationId xmlns:p14="http://schemas.microsoft.com/office/powerpoint/2010/main" val="24827355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We need donors to give the money (food) and church’s managers (the digestive system) can turn it into energy to do work.</a:t>
            </a:r>
          </a:p>
        </p:txBody>
      </p:sp>
    </p:spTree>
    <p:extLst>
      <p:ext uri="{BB962C8B-B14F-4D97-AF65-F5344CB8AC3E}">
        <p14:creationId xmlns:p14="http://schemas.microsoft.com/office/powerpoint/2010/main" val="31664069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We need prayer warriors (the skin and immune system) to fight off devil’s attacks (germs and viruses).</a:t>
            </a:r>
          </a:p>
        </p:txBody>
      </p:sp>
    </p:spTree>
    <p:extLst>
      <p:ext uri="{BB962C8B-B14F-4D97-AF65-F5344CB8AC3E}">
        <p14:creationId xmlns:p14="http://schemas.microsoft.com/office/powerpoint/2010/main" val="18311241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In short, the Christian Church needs all kinds of talents to work.  God is the ultimate provider but He uses people to do His work on Earth.</a:t>
            </a:r>
          </a:p>
        </p:txBody>
      </p:sp>
    </p:spTree>
    <p:extLst>
      <p:ext uri="{BB962C8B-B14F-4D97-AF65-F5344CB8AC3E}">
        <p14:creationId xmlns:p14="http://schemas.microsoft.com/office/powerpoint/2010/main" val="12310796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Like the Parable of the Minas, the third servant’s unused money was given to the one with the most money, and he was thrown into darkness.</a:t>
            </a:r>
          </a:p>
        </p:txBody>
      </p:sp>
    </p:spTree>
    <p:extLst>
      <p:ext uri="{BB962C8B-B14F-4D97-AF65-F5344CB8AC3E}">
        <p14:creationId xmlns:p14="http://schemas.microsoft.com/office/powerpoint/2010/main" val="4125060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He has a bit of talent, and he hid it in the ground.  The master was upset that he didn’t even try to use the money.</a:t>
            </a:r>
          </a:p>
        </p:txBody>
      </p:sp>
    </p:spTree>
    <p:extLst>
      <p:ext uri="{BB962C8B-B14F-4D97-AF65-F5344CB8AC3E}">
        <p14:creationId xmlns:p14="http://schemas.microsoft.com/office/powerpoint/2010/main" val="13175056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13926" y="-95250"/>
            <a:ext cx="6873240" cy="4270773"/>
          </a:xfrm>
        </p:spPr>
        <p:txBody>
          <a:bodyPr>
            <a:noAutofit/>
          </a:bodyPr>
          <a:lstStyle/>
          <a:p>
            <a:pPr marL="0" indent="0">
              <a:buNone/>
            </a:pPr>
            <a:r>
              <a:rPr lang="en-US" sz="5000" b="1" dirty="0"/>
              <a:t>The minas parable tells us to use our earthly lives for God, and we will be given responsibilities in the eternity based on what we did with our earthly lives. </a:t>
            </a:r>
          </a:p>
        </p:txBody>
      </p:sp>
    </p:spTree>
    <p:extLst>
      <p:ext uri="{BB962C8B-B14F-4D97-AF65-F5344CB8AC3E}">
        <p14:creationId xmlns:p14="http://schemas.microsoft.com/office/powerpoint/2010/main" val="32667142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200" b="1" dirty="0"/>
              <a:t>This parable tells us to use our abilities for God, and we get to keep our talents and the additional ones we gained for use in eternity.</a:t>
            </a:r>
          </a:p>
          <a:p>
            <a:pPr marL="0" indent="0">
              <a:buNone/>
            </a:pPr>
            <a:endParaRPr lang="en-US" sz="5200" b="1" dirty="0"/>
          </a:p>
        </p:txBody>
      </p:sp>
    </p:spTree>
    <p:extLst>
      <p:ext uri="{BB962C8B-B14F-4D97-AF65-F5344CB8AC3E}">
        <p14:creationId xmlns:p14="http://schemas.microsoft.com/office/powerpoint/2010/main" val="29375463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In God’s eyes, one’s faithfulness matters more than one’s abilities.</a:t>
            </a:r>
          </a:p>
        </p:txBody>
      </p:sp>
    </p:spTree>
    <p:extLst>
      <p:ext uri="{BB962C8B-B14F-4D97-AF65-F5344CB8AC3E}">
        <p14:creationId xmlns:p14="http://schemas.microsoft.com/office/powerpoint/2010/main" val="28818911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Because God can teach someone to do greater things, but He can’t change someone’s heart if he has wrong motives and doesn’t want to be changed.</a:t>
            </a:r>
          </a:p>
        </p:txBody>
      </p:sp>
    </p:spTree>
    <p:extLst>
      <p:ext uri="{BB962C8B-B14F-4D97-AF65-F5344CB8AC3E}">
        <p14:creationId xmlns:p14="http://schemas.microsoft.com/office/powerpoint/2010/main" val="2707245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The man who had received 5 bags of gold brought the other five. ‘Master,’ he said, ‘you entrusted me with five bags of gold.  See, I have gained five more.’</a:t>
            </a:r>
          </a:p>
        </p:txBody>
      </p:sp>
    </p:spTree>
    <p:extLst>
      <p:ext uri="{BB962C8B-B14F-4D97-AF65-F5344CB8AC3E}">
        <p14:creationId xmlns:p14="http://schemas.microsoft.com/office/powerpoint/2010/main" val="5986247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We were given some talents on Earth, and we work to earn more talents, but in eternity we will learn even more and do much, much greater things.</a:t>
            </a:r>
          </a:p>
        </p:txBody>
      </p:sp>
    </p:spTree>
    <p:extLst>
      <p:ext uri="{BB962C8B-B14F-4D97-AF65-F5344CB8AC3E}">
        <p14:creationId xmlns:p14="http://schemas.microsoft.com/office/powerpoint/2010/main" val="10059966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Now let’s think about something that’s not in the parable: what if the third servant did go try to make money but didn’t make any?</a:t>
            </a:r>
          </a:p>
        </p:txBody>
      </p:sp>
    </p:spTree>
    <p:extLst>
      <p:ext uri="{BB962C8B-B14F-4D97-AF65-F5344CB8AC3E}">
        <p14:creationId xmlns:p14="http://schemas.microsoft.com/office/powerpoint/2010/main" val="5623963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Worse yet, what if he lost part or all of the original bag of gold given to him?</a:t>
            </a:r>
          </a:p>
        </p:txBody>
      </p:sp>
    </p:spTree>
    <p:extLst>
      <p:ext uri="{BB962C8B-B14F-4D97-AF65-F5344CB8AC3E}">
        <p14:creationId xmlns:p14="http://schemas.microsoft.com/office/powerpoint/2010/main" val="8509442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I think the master’s reaction may depend on the third servant’s attitude.</a:t>
            </a:r>
          </a:p>
        </p:txBody>
      </p:sp>
    </p:spTree>
    <p:extLst>
      <p:ext uri="{BB962C8B-B14F-4D97-AF65-F5344CB8AC3E}">
        <p14:creationId xmlns:p14="http://schemas.microsoft.com/office/powerpoint/2010/main" val="17123470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Did he try his best to make money?  If he tried his best, then he was faithful.</a:t>
            </a:r>
          </a:p>
        </p:txBody>
      </p:sp>
    </p:spTree>
    <p:extLst>
      <p:ext uri="{BB962C8B-B14F-4D97-AF65-F5344CB8AC3E}">
        <p14:creationId xmlns:p14="http://schemas.microsoft.com/office/powerpoint/2010/main" val="29514876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If he was not careful with the money, then he was not faithful.</a:t>
            </a:r>
          </a:p>
        </p:txBody>
      </p:sp>
    </p:spTree>
    <p:extLst>
      <p:ext uri="{BB962C8B-B14F-4D97-AF65-F5344CB8AC3E}">
        <p14:creationId xmlns:p14="http://schemas.microsoft.com/office/powerpoint/2010/main" val="38789529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If he didn’t think he could do it right, the master said there’s always the banking option.</a:t>
            </a:r>
          </a:p>
        </p:txBody>
      </p:sp>
    </p:spTree>
    <p:extLst>
      <p:ext uri="{BB962C8B-B14F-4D97-AF65-F5344CB8AC3E}">
        <p14:creationId xmlns:p14="http://schemas.microsoft.com/office/powerpoint/2010/main" val="1047076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800" b="1" dirty="0"/>
              <a:t>In the real world, we can’t possibly lose our initial abilities.  Our only real option is use them for God and gain more talents or not.</a:t>
            </a:r>
          </a:p>
        </p:txBody>
      </p:sp>
    </p:spTree>
    <p:extLst>
      <p:ext uri="{BB962C8B-B14F-4D97-AF65-F5344CB8AC3E}">
        <p14:creationId xmlns:p14="http://schemas.microsoft.com/office/powerpoint/2010/main" val="17330404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Use the talent for Him is what He cared about the most.  If we do that, we will inevitably earn more from our experiences even if we experienced failures.</a:t>
            </a:r>
          </a:p>
        </p:txBody>
      </p:sp>
    </p:spTree>
    <p:extLst>
      <p:ext uri="{BB962C8B-B14F-4D97-AF65-F5344CB8AC3E}">
        <p14:creationId xmlns:p14="http://schemas.microsoft.com/office/powerpoint/2010/main" val="5620338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620" y="-95250"/>
            <a:ext cx="6873240" cy="4270773"/>
          </a:xfrm>
        </p:spPr>
        <p:txBody>
          <a:bodyPr>
            <a:noAutofit/>
          </a:bodyPr>
          <a:lstStyle/>
          <a:p>
            <a:pPr marL="0" indent="0">
              <a:buNone/>
            </a:pPr>
            <a:r>
              <a:rPr lang="en-US" sz="5400" b="1" dirty="0"/>
              <a:t>God will guide us so when we are willing, we can always do things for Him and gain more valuable talents, experiences, and wisdom.</a:t>
            </a:r>
          </a:p>
        </p:txBody>
      </p:sp>
    </p:spTree>
    <p:extLst>
      <p:ext uri="{BB962C8B-B14F-4D97-AF65-F5344CB8AC3E}">
        <p14:creationId xmlns:p14="http://schemas.microsoft.com/office/powerpoint/2010/main" val="2144788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18379</TotalTime>
  <Words>3855</Words>
  <Application>Microsoft Office PowerPoint</Application>
  <PresentationFormat>Custom</PresentationFormat>
  <Paragraphs>186</Paragraphs>
  <Slides>151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151</vt:i4>
      </vt:variant>
    </vt:vector>
  </HeadingPairs>
  <TitlesOfParts>
    <vt:vector size="158" baseType="lpstr">
      <vt:lpstr>Microsoft JhengHei</vt:lpstr>
      <vt:lpstr>ProximaNovaCond</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Water of Life Chinese Ministry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dc:creator>
  <cp:lastModifiedBy>George Huang</cp:lastModifiedBy>
  <cp:revision>1136</cp:revision>
  <cp:lastPrinted>2017-09-16T17:38:24Z</cp:lastPrinted>
  <dcterms:created xsi:type="dcterms:W3CDTF">2005-06-09T01:58:34Z</dcterms:created>
  <dcterms:modified xsi:type="dcterms:W3CDTF">2023-03-01T14:52:08Z</dcterms:modified>
</cp:coreProperties>
</file>