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4"/>
  </p:notesMasterIdLst>
  <p:handoutMasterIdLst>
    <p:handoutMasterId r:id="rId105"/>
  </p:handoutMasterIdLst>
  <p:sldIdLst>
    <p:sldId id="1198" r:id="rId2"/>
    <p:sldId id="1621" r:id="rId3"/>
    <p:sldId id="1200" r:id="rId4"/>
    <p:sldId id="1619" r:id="rId5"/>
    <p:sldId id="1689" r:id="rId6"/>
    <p:sldId id="1448" r:id="rId7"/>
    <p:sldId id="1452" r:id="rId8"/>
    <p:sldId id="1454" r:id="rId9"/>
    <p:sldId id="1456" r:id="rId10"/>
    <p:sldId id="1685" r:id="rId11"/>
    <p:sldId id="1458" r:id="rId12"/>
    <p:sldId id="1460" r:id="rId13"/>
    <p:sldId id="1464" r:id="rId14"/>
    <p:sldId id="1466" r:id="rId15"/>
    <p:sldId id="1468" r:id="rId16"/>
    <p:sldId id="1470" r:id="rId17"/>
    <p:sldId id="1472" r:id="rId18"/>
    <p:sldId id="1474" r:id="rId19"/>
    <p:sldId id="1476" r:id="rId20"/>
    <p:sldId id="1480" r:id="rId21"/>
    <p:sldId id="1629" r:id="rId22"/>
    <p:sldId id="1635" r:id="rId23"/>
    <p:sldId id="1627" r:id="rId24"/>
    <p:sldId id="1637" r:id="rId25"/>
    <p:sldId id="1632" r:id="rId26"/>
    <p:sldId id="1641" r:id="rId27"/>
    <p:sldId id="1639" r:id="rId28"/>
    <p:sldId id="1653" r:id="rId29"/>
    <p:sldId id="1655" r:id="rId30"/>
    <p:sldId id="1657" r:id="rId31"/>
    <p:sldId id="1631" r:id="rId32"/>
    <p:sldId id="1484" r:id="rId33"/>
    <p:sldId id="1486" r:id="rId34"/>
    <p:sldId id="1488" r:id="rId35"/>
    <p:sldId id="1643" r:id="rId36"/>
    <p:sldId id="1645" r:id="rId37"/>
    <p:sldId id="1647" r:id="rId38"/>
    <p:sldId id="1490" r:id="rId39"/>
    <p:sldId id="1492" r:id="rId40"/>
    <p:sldId id="1649" r:id="rId41"/>
    <p:sldId id="1681" r:id="rId42"/>
    <p:sldId id="1651" r:id="rId43"/>
    <p:sldId id="1494" r:id="rId44"/>
    <p:sldId id="1496" r:id="rId45"/>
    <p:sldId id="1498" r:id="rId46"/>
    <p:sldId id="1500" r:id="rId47"/>
    <p:sldId id="1502" r:id="rId48"/>
    <p:sldId id="1504" r:id="rId49"/>
    <p:sldId id="1506" r:id="rId50"/>
    <p:sldId id="1510" r:id="rId51"/>
    <p:sldId id="1512" r:id="rId52"/>
    <p:sldId id="1514" r:id="rId53"/>
    <p:sldId id="1516" r:id="rId54"/>
    <p:sldId id="1518" r:id="rId55"/>
    <p:sldId id="1520" r:id="rId56"/>
    <p:sldId id="1528" r:id="rId57"/>
    <p:sldId id="1530" r:id="rId58"/>
    <p:sldId id="1532" r:id="rId59"/>
    <p:sldId id="1690" r:id="rId60"/>
    <p:sldId id="1534" r:id="rId61"/>
    <p:sldId id="1536" r:id="rId62"/>
    <p:sldId id="1482" r:id="rId63"/>
    <p:sldId id="1524" r:id="rId64"/>
    <p:sldId id="1526" r:id="rId65"/>
    <p:sldId id="1538" r:id="rId66"/>
    <p:sldId id="1540" r:id="rId67"/>
    <p:sldId id="1542" r:id="rId68"/>
    <p:sldId id="1544" r:id="rId69"/>
    <p:sldId id="1508" r:id="rId70"/>
    <p:sldId id="1548" r:id="rId71"/>
    <p:sldId id="1550" r:id="rId72"/>
    <p:sldId id="1552" r:id="rId73"/>
    <p:sldId id="1554" r:id="rId74"/>
    <p:sldId id="1556" r:id="rId75"/>
    <p:sldId id="1558" r:id="rId76"/>
    <p:sldId id="1560" r:id="rId77"/>
    <p:sldId id="1661" r:id="rId78"/>
    <p:sldId id="1660" r:id="rId79"/>
    <p:sldId id="1562" r:id="rId80"/>
    <p:sldId id="1564" r:id="rId81"/>
    <p:sldId id="1683" r:id="rId82"/>
    <p:sldId id="1566" r:id="rId83"/>
    <p:sldId id="1568" r:id="rId84"/>
    <p:sldId id="1664" r:id="rId85"/>
    <p:sldId id="1570" r:id="rId86"/>
    <p:sldId id="1572" r:id="rId87"/>
    <p:sldId id="1574" r:id="rId88"/>
    <p:sldId id="1576" r:id="rId89"/>
    <p:sldId id="1674" r:id="rId90"/>
    <p:sldId id="1676" r:id="rId91"/>
    <p:sldId id="1678" r:id="rId92"/>
    <p:sldId id="1680" r:id="rId93"/>
    <p:sldId id="1670" r:id="rId94"/>
    <p:sldId id="1672" r:id="rId95"/>
    <p:sldId id="1666" r:id="rId96"/>
    <p:sldId id="1668" r:id="rId97"/>
    <p:sldId id="1578" r:id="rId98"/>
    <p:sldId id="1580" r:id="rId99"/>
    <p:sldId id="1582" r:id="rId100"/>
    <p:sldId id="1584" r:id="rId101"/>
    <p:sldId id="1586" r:id="rId102"/>
    <p:sldId id="1588" r:id="rId103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621"/>
            <p14:sldId id="1200"/>
            <p14:sldId id="1619"/>
          </p14:sldIdLst>
        </p14:section>
        <p14:section name="Sermon" id="{9DD274D4-3373-40D3-8882-DED17E52A457}">
          <p14:sldIdLst>
            <p14:sldId id="1689"/>
            <p14:sldId id="1448"/>
            <p14:sldId id="1452"/>
            <p14:sldId id="1454"/>
            <p14:sldId id="1456"/>
            <p14:sldId id="1685"/>
            <p14:sldId id="1458"/>
            <p14:sldId id="1460"/>
            <p14:sldId id="1464"/>
            <p14:sldId id="1466"/>
            <p14:sldId id="1468"/>
            <p14:sldId id="1470"/>
            <p14:sldId id="1472"/>
            <p14:sldId id="1474"/>
            <p14:sldId id="1476"/>
            <p14:sldId id="1480"/>
            <p14:sldId id="1629"/>
            <p14:sldId id="1635"/>
            <p14:sldId id="1627"/>
            <p14:sldId id="1637"/>
            <p14:sldId id="1632"/>
            <p14:sldId id="1641"/>
            <p14:sldId id="1639"/>
            <p14:sldId id="1653"/>
            <p14:sldId id="1655"/>
            <p14:sldId id="1657"/>
            <p14:sldId id="1631"/>
            <p14:sldId id="1484"/>
            <p14:sldId id="1486"/>
            <p14:sldId id="1488"/>
            <p14:sldId id="1643"/>
            <p14:sldId id="1645"/>
            <p14:sldId id="1647"/>
            <p14:sldId id="1490"/>
            <p14:sldId id="1492"/>
            <p14:sldId id="1649"/>
            <p14:sldId id="1681"/>
            <p14:sldId id="1651"/>
            <p14:sldId id="1494"/>
            <p14:sldId id="1496"/>
            <p14:sldId id="1498"/>
            <p14:sldId id="1500"/>
            <p14:sldId id="1502"/>
            <p14:sldId id="1504"/>
            <p14:sldId id="1506"/>
            <p14:sldId id="1510"/>
            <p14:sldId id="1512"/>
            <p14:sldId id="1514"/>
            <p14:sldId id="1516"/>
            <p14:sldId id="1518"/>
            <p14:sldId id="1520"/>
            <p14:sldId id="1528"/>
            <p14:sldId id="1530"/>
            <p14:sldId id="1532"/>
            <p14:sldId id="1690"/>
            <p14:sldId id="1534"/>
            <p14:sldId id="1536"/>
            <p14:sldId id="1482"/>
            <p14:sldId id="1524"/>
            <p14:sldId id="1526"/>
            <p14:sldId id="1538"/>
            <p14:sldId id="1540"/>
            <p14:sldId id="1542"/>
            <p14:sldId id="1544"/>
            <p14:sldId id="1508"/>
            <p14:sldId id="1548"/>
            <p14:sldId id="1550"/>
            <p14:sldId id="1552"/>
            <p14:sldId id="1554"/>
            <p14:sldId id="1556"/>
            <p14:sldId id="1558"/>
            <p14:sldId id="1560"/>
            <p14:sldId id="1661"/>
            <p14:sldId id="1660"/>
            <p14:sldId id="1562"/>
            <p14:sldId id="1564"/>
            <p14:sldId id="1683"/>
            <p14:sldId id="1566"/>
            <p14:sldId id="1568"/>
            <p14:sldId id="1664"/>
            <p14:sldId id="1570"/>
            <p14:sldId id="1572"/>
            <p14:sldId id="1574"/>
            <p14:sldId id="1576"/>
            <p14:sldId id="1674"/>
            <p14:sldId id="1676"/>
            <p14:sldId id="1678"/>
            <p14:sldId id="1680"/>
            <p14:sldId id="1670"/>
            <p14:sldId id="1672"/>
            <p14:sldId id="1666"/>
            <p14:sldId id="1668"/>
            <p14:sldId id="1578"/>
            <p14:sldId id="1580"/>
            <p14:sldId id="1582"/>
            <p14:sldId id="1584"/>
            <p14:sldId id="1586"/>
            <p14:sldId id="15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0724" autoAdjust="0"/>
  </p:normalViewPr>
  <p:slideViewPr>
    <p:cSldViewPr>
      <p:cViewPr varScale="1">
        <p:scale>
          <a:sx n="152" d="100"/>
          <a:sy n="152" d="100"/>
        </p:scale>
        <p:origin x="1374" y="138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0B8552A9-2E00-4912-B5BD-F8504167D636}"/>
    <pc:docChg chg="modSld">
      <pc:chgData name="George Huang" userId="7522906efeb502a4" providerId="LiveId" clId="{0B8552A9-2E00-4912-B5BD-F8504167D636}" dt="2023-02-25T17:55:07.197" v="1" actId="20577"/>
      <pc:docMkLst>
        <pc:docMk/>
      </pc:docMkLst>
      <pc:sldChg chg="modSp mod">
        <pc:chgData name="George Huang" userId="7522906efeb502a4" providerId="LiveId" clId="{0B8552A9-2E00-4912-B5BD-F8504167D636}" dt="2023-02-25T17:54:58.927" v="0" actId="6549"/>
        <pc:sldMkLst>
          <pc:docMk/>
          <pc:sldMk cId="881468145" sldId="1621"/>
        </pc:sldMkLst>
        <pc:spChg chg="mod">
          <ac:chgData name="George Huang" userId="7522906efeb502a4" providerId="LiveId" clId="{0B8552A9-2E00-4912-B5BD-F8504167D636}" dt="2023-02-25T17:54:58.927" v="0" actId="6549"/>
          <ac:spMkLst>
            <pc:docMk/>
            <pc:sldMk cId="881468145" sldId="1621"/>
            <ac:spMk id="2" creationId="{EACD94E6-1080-4EB5-92AA-AACB419E980F}"/>
          </ac:spMkLst>
        </pc:spChg>
      </pc:sldChg>
      <pc:sldChg chg="modSp mod">
        <pc:chgData name="George Huang" userId="7522906efeb502a4" providerId="LiveId" clId="{0B8552A9-2E00-4912-B5BD-F8504167D636}" dt="2023-02-25T17:55:07.197" v="1" actId="20577"/>
        <pc:sldMkLst>
          <pc:docMk/>
          <pc:sldMk cId="1599676359" sldId="1689"/>
        </pc:sldMkLst>
        <pc:spChg chg="mod">
          <ac:chgData name="George Huang" userId="7522906efeb502a4" providerId="LiveId" clId="{0B8552A9-2E00-4912-B5BD-F8504167D636}" dt="2023-02-25T17:55:07.197" v="1" actId="20577"/>
          <ac:spMkLst>
            <pc:docMk/>
            <pc:sldMk cId="1599676359" sldId="1689"/>
            <ac:spMk id="2" creationId="{EACD94E6-1080-4EB5-92AA-AACB419E980F}"/>
          </ac:spMkLst>
        </pc:spChg>
      </pc:sldChg>
    </pc:docChg>
  </pc:docChgLst>
  <pc:docChgLst>
    <pc:chgData name="George Huang" userId="7522906efeb502a4" providerId="LiveId" clId="{13EEEC04-726E-4106-9190-3D7E8942FDF5}"/>
    <pc:docChg chg="addSld delSld modSld modSection">
      <pc:chgData name="George Huang" userId="7522906efeb502a4" providerId="LiveId" clId="{13EEEC04-726E-4106-9190-3D7E8942FDF5}" dt="2021-10-24T15:42:40.752" v="10" actId="47"/>
      <pc:docMkLst>
        <pc:docMk/>
      </pc:docMkLst>
      <pc:sldChg chg="modSp mod">
        <pc:chgData name="George Huang" userId="7522906efeb502a4" providerId="LiveId" clId="{13EEEC04-726E-4106-9190-3D7E8942FDF5}" dt="2021-10-24T15:40:00.422" v="2" actId="6549"/>
        <pc:sldMkLst>
          <pc:docMk/>
          <pc:sldMk cId="1808824990" sldId="1198"/>
        </pc:sldMkLst>
        <pc:spChg chg="mod">
          <ac:chgData name="George Huang" userId="7522906efeb502a4" providerId="LiveId" clId="{13EEEC04-726E-4106-9190-3D7E8942FDF5}" dt="2021-10-24T15:40:00.422" v="2" actId="6549"/>
          <ac:spMkLst>
            <pc:docMk/>
            <pc:sldMk cId="1808824990" sldId="1198"/>
            <ac:spMk id="2" creationId="{EACD94E6-1080-4EB5-92AA-AACB419E980F}"/>
          </ac:spMkLst>
        </pc:spChg>
      </pc:sldChg>
      <pc:sldChg chg="del">
        <pc:chgData name="George Huang" userId="7522906efeb502a4" providerId="LiveId" clId="{13EEEC04-726E-4106-9190-3D7E8942FDF5}" dt="2021-10-24T15:39:52.633" v="0" actId="47"/>
        <pc:sldMkLst>
          <pc:docMk/>
          <pc:sldMk cId="967871135" sldId="1237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532731566" sldId="1449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883412262" sldId="1453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4207633022" sldId="1455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98413033" sldId="1457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3394327605" sldId="1459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4107901023" sldId="1461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883353725" sldId="1465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127684632" sldId="1467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750967426" sldId="1469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2822815901" sldId="1471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364321364" sldId="1473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544704502" sldId="1475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775716108" sldId="1477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109869116" sldId="1483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489974363" sldId="1485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1832158097" sldId="1487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2402991613" sldId="1489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1417633784" sldId="1491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1105294258" sldId="1493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7152749" sldId="1495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3834020391" sldId="1497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4286915803" sldId="1499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3858359422" sldId="1501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2703694407" sldId="1503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844468641" sldId="1505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20469298" sldId="1507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874610723" sldId="1509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312631695" sldId="1511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4004612069" sldId="1513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1104569194" sldId="1515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117183667" sldId="1517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756038131" sldId="1519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2842983474" sldId="1521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3659344072" sldId="1523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525025590" sldId="1525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2186534689" sldId="1527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3316385390" sldId="1529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3672963192" sldId="1531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475700455" sldId="1533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2711321652" sldId="1535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2463015867" sldId="1537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1616122498" sldId="1539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3185532539" sldId="1541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3645665892" sldId="1543"/>
        </pc:sldMkLst>
      </pc:sldChg>
      <pc:sldChg chg="del">
        <pc:chgData name="George Huang" userId="7522906efeb502a4" providerId="LiveId" clId="{13EEEC04-726E-4106-9190-3D7E8942FDF5}" dt="2021-10-24T15:41:53.053" v="7" actId="47"/>
        <pc:sldMkLst>
          <pc:docMk/>
          <pc:sldMk cId="2673139872" sldId="1545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2037731765" sldId="1549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2913081663" sldId="1551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3643727997" sldId="1553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674372360" sldId="1555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174175169" sldId="1557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2898260645" sldId="1559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722391172" sldId="1561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759137828" sldId="1563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27064708" sldId="1565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753011533" sldId="1567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3303388569" sldId="1569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2223500171" sldId="1571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382176626" sldId="1573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55862396" sldId="1575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281962733" sldId="1577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335932585" sldId="1579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559008360" sldId="1581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2669077160" sldId="1583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3557379470" sldId="1585"/>
        </pc:sldMkLst>
      </pc:sldChg>
      <pc:sldChg chg="del">
        <pc:chgData name="George Huang" userId="7522906efeb502a4" providerId="LiveId" clId="{13EEEC04-726E-4106-9190-3D7E8942FDF5}" dt="2021-10-24T15:42:40.752" v="10" actId="47"/>
        <pc:sldMkLst>
          <pc:docMk/>
          <pc:sldMk cId="2764437306" sldId="1587"/>
        </pc:sldMkLst>
      </pc:sldChg>
      <pc:sldChg chg="del">
        <pc:chgData name="George Huang" userId="7522906efeb502a4" providerId="LiveId" clId="{13EEEC04-726E-4106-9190-3D7E8942FDF5}" dt="2021-10-24T15:42:40.752" v="10" actId="47"/>
        <pc:sldMkLst>
          <pc:docMk/>
          <pc:sldMk cId="480678458" sldId="1589"/>
        </pc:sldMkLst>
      </pc:sldChg>
      <pc:sldChg chg="del">
        <pc:chgData name="George Huang" userId="7522906efeb502a4" providerId="LiveId" clId="{13EEEC04-726E-4106-9190-3D7E8942FDF5}" dt="2021-10-24T15:39:52.633" v="0" actId="47"/>
        <pc:sldMkLst>
          <pc:docMk/>
          <pc:sldMk cId="3554779942" sldId="1616"/>
        </pc:sldMkLst>
      </pc:sldChg>
      <pc:sldChg chg="del">
        <pc:chgData name="George Huang" userId="7522906efeb502a4" providerId="LiveId" clId="{13EEEC04-726E-4106-9190-3D7E8942FDF5}" dt="2021-10-24T15:39:52.633" v="0" actId="47"/>
        <pc:sldMkLst>
          <pc:docMk/>
          <pc:sldMk cId="517423627" sldId="1617"/>
        </pc:sldMkLst>
      </pc:sldChg>
      <pc:sldChg chg="del">
        <pc:chgData name="George Huang" userId="7522906efeb502a4" providerId="LiveId" clId="{13EEEC04-726E-4106-9190-3D7E8942FDF5}" dt="2021-10-24T15:39:52.633" v="0" actId="47"/>
        <pc:sldMkLst>
          <pc:docMk/>
          <pc:sldMk cId="617532380" sldId="1618"/>
        </pc:sldMkLst>
      </pc:sldChg>
      <pc:sldChg chg="del">
        <pc:chgData name="George Huang" userId="7522906efeb502a4" providerId="LiveId" clId="{13EEEC04-726E-4106-9190-3D7E8942FDF5}" dt="2021-10-24T15:39:52.633" v="0" actId="47"/>
        <pc:sldMkLst>
          <pc:docMk/>
          <pc:sldMk cId="2957141556" sldId="1622"/>
        </pc:sldMkLst>
      </pc:sldChg>
      <pc:sldChg chg="del">
        <pc:chgData name="George Huang" userId="7522906efeb502a4" providerId="LiveId" clId="{13EEEC04-726E-4106-9190-3D7E8942FDF5}" dt="2021-10-24T15:39:54.954" v="1" actId="47"/>
        <pc:sldMkLst>
          <pc:docMk/>
          <pc:sldMk cId="1121498561" sldId="1623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3602586481" sldId="1626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1678478969" sldId="1628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583424421" sldId="1630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3240678053" sldId="1633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2621802483" sldId="1634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2239308232" sldId="1636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1042087713" sldId="1638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2845637200" sldId="1640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704673276" sldId="1642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3652872326" sldId="1644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2418166673" sldId="1646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4080171175" sldId="1648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976331023" sldId="1650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2234709514" sldId="1652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378123098" sldId="1654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3115412474" sldId="1656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892755398" sldId="1658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3022939387" sldId="1659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1993303078" sldId="1662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4287667952" sldId="1663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308448795" sldId="1665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479691440" sldId="1667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470742528" sldId="1669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3963328427" sldId="1671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2460622394" sldId="1673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719853801" sldId="1675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642534823" sldId="1677"/>
        </pc:sldMkLst>
      </pc:sldChg>
      <pc:sldChg chg="del">
        <pc:chgData name="George Huang" userId="7522906efeb502a4" providerId="LiveId" clId="{13EEEC04-726E-4106-9190-3D7E8942FDF5}" dt="2021-10-24T15:42:33.735" v="9" actId="47"/>
        <pc:sldMkLst>
          <pc:docMk/>
          <pc:sldMk cId="1261223969" sldId="1679"/>
        </pc:sldMkLst>
      </pc:sldChg>
      <pc:sldChg chg="del">
        <pc:chgData name="George Huang" userId="7522906efeb502a4" providerId="LiveId" clId="{13EEEC04-726E-4106-9190-3D7E8942FDF5}" dt="2021-10-24T15:41:34.785" v="6" actId="47"/>
        <pc:sldMkLst>
          <pc:docMk/>
          <pc:sldMk cId="3603678182" sldId="1682"/>
        </pc:sldMkLst>
      </pc:sldChg>
      <pc:sldChg chg="del">
        <pc:chgData name="George Huang" userId="7522906efeb502a4" providerId="LiveId" clId="{13EEEC04-726E-4106-9190-3D7E8942FDF5}" dt="2021-10-24T15:42:14.086" v="8" actId="47"/>
        <pc:sldMkLst>
          <pc:docMk/>
          <pc:sldMk cId="896646655" sldId="1684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3470553855" sldId="1686"/>
        </pc:sldMkLst>
      </pc:sldChg>
      <pc:sldChg chg="del">
        <pc:chgData name="George Huang" userId="7522906efeb502a4" providerId="LiveId" clId="{13EEEC04-726E-4106-9190-3D7E8942FDF5}" dt="2021-10-24T15:40:54.828" v="4" actId="47"/>
        <pc:sldMkLst>
          <pc:docMk/>
          <pc:sldMk cId="646498636" sldId="1687"/>
        </pc:sldMkLst>
      </pc:sldChg>
      <pc:sldChg chg="del">
        <pc:chgData name="George Huang" userId="7522906efeb502a4" providerId="LiveId" clId="{13EEEC04-726E-4106-9190-3D7E8942FDF5}" dt="2021-10-24T15:41:16.800" v="5" actId="47"/>
        <pc:sldMkLst>
          <pc:docMk/>
          <pc:sldMk cId="2022252318" sldId="1688"/>
        </pc:sldMkLst>
      </pc:sldChg>
      <pc:sldChg chg="add">
        <pc:chgData name="George Huang" userId="7522906efeb502a4" providerId="LiveId" clId="{13EEEC04-726E-4106-9190-3D7E8942FDF5}" dt="2021-10-24T15:40:15.050" v="3"/>
        <pc:sldMkLst>
          <pc:docMk/>
          <pc:sldMk cId="1599676359" sldId="1689"/>
        </pc:sldMkLst>
      </pc:sldChg>
    </pc:docChg>
  </pc:docChgLst>
  <pc:docChgLst>
    <pc:chgData name="George Huang" userId="7522906efeb502a4" providerId="LiveId" clId="{63BCA3FF-4169-4D10-A386-42A1D20A76C4}"/>
    <pc:docChg chg="addSld modSld">
      <pc:chgData name="George Huang" userId="7522906efeb502a4" providerId="LiveId" clId="{63BCA3FF-4169-4D10-A386-42A1D20A76C4}" dt="2021-11-09T14:57:21.738" v="0"/>
      <pc:docMkLst>
        <pc:docMk/>
      </pc:docMkLst>
      <pc:sldChg chg="add">
        <pc:chgData name="George Huang" userId="7522906efeb502a4" providerId="LiveId" clId="{63BCA3FF-4169-4D10-A386-42A1D20A76C4}" dt="2021-11-09T14:57:21.738" v="0"/>
        <pc:sldMkLst>
          <pc:docMk/>
          <pc:sldMk cId="2661130592" sldId="16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2/25/2023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2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03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2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89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36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7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97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01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80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94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68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16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140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595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78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7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59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367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39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045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084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961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181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408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13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73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89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02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855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624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9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97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173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845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726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334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325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843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813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047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395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78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500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016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351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3513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86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731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079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8718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208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9173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0646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369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665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9724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4850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1672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4653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6669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9691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209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8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00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5543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0642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5678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1726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8856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1763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146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2811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7993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4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2231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4691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2428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923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7860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1653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43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1828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4788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4675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32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065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52635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7464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3813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02420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0015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7213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55563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6164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8731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寶藏與珍珠</a:t>
            </a:r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簡而言之，他們是試圖賺錢的投資者或商人。</a:t>
            </a:r>
          </a:p>
        </p:txBody>
      </p:sp>
    </p:spTree>
    <p:extLst>
      <p:ext uri="{BB962C8B-B14F-4D97-AF65-F5344CB8AC3E}">
        <p14:creationId xmlns:p14="http://schemas.microsoft.com/office/powerpoint/2010/main" val="37859325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我們需要明智地使用我們在世上的生命，使我們能來世獲得永恆的回報。</a:t>
            </a:r>
          </a:p>
        </p:txBody>
      </p:sp>
    </p:spTree>
    <p:extLst>
      <p:ext uri="{BB962C8B-B14F-4D97-AF65-F5344CB8AC3E}">
        <p14:creationId xmlns:p14="http://schemas.microsoft.com/office/powerpoint/2010/main" val="59624892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讓我們利用我們的時間、資源、和能力，在地球上進一步發展神的國度並賺得永生的獎賞。</a:t>
            </a:r>
          </a:p>
        </p:txBody>
      </p:sp>
    </p:spTree>
    <p:extLst>
      <p:ext uri="{BB962C8B-B14F-4D97-AF65-F5344CB8AC3E}">
        <p14:creationId xmlns:p14="http://schemas.microsoft.com/office/powerpoint/2010/main" val="521843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願有一天，我們拿著真正并永恆的財富在天國團聚。</a:t>
            </a:r>
          </a:p>
        </p:txBody>
      </p:sp>
    </p:spTree>
    <p:extLst>
      <p:ext uri="{BB962C8B-B14F-4D97-AF65-F5344CB8AC3E}">
        <p14:creationId xmlns:p14="http://schemas.microsoft.com/office/powerpoint/2010/main" val="226452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他們甚至都賣掉了他們所有的一切去換得那有更高價值的物品。</a:t>
            </a:r>
          </a:p>
        </p:txBody>
      </p:sp>
    </p:spTree>
    <p:extLst>
      <p:ext uri="{BB962C8B-B14F-4D97-AF65-F5344CB8AC3E}">
        <p14:creationId xmlns:p14="http://schemas.microsoft.com/office/powerpoint/2010/main" val="90454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這兩個比喻之間的差異很小。那些差異一定很重要，否則耶穌不會講兩個比喻。</a:t>
            </a:r>
          </a:p>
        </p:txBody>
      </p:sp>
    </p:spTree>
    <p:extLst>
      <p:ext uri="{BB962C8B-B14F-4D97-AF65-F5344CB8AC3E}">
        <p14:creationId xmlns:p14="http://schemas.microsoft.com/office/powerpoint/2010/main" val="115072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像許多比喻一樣，耶穌當時沒有向那些聽眾們解釋這些比喻的含義。</a:t>
            </a:r>
          </a:p>
        </p:txBody>
      </p:sp>
    </p:spTree>
    <p:extLst>
      <p:ext uri="{BB962C8B-B14F-4D97-AF65-F5344CB8AC3E}">
        <p14:creationId xmlns:p14="http://schemas.microsoft.com/office/powerpoint/2010/main" val="413037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他們的真實含義在祂選擇的時間就被顯明給了真正的尋求的人。</a:t>
            </a:r>
          </a:p>
        </p:txBody>
      </p:sp>
    </p:spTree>
    <p:extLst>
      <p:ext uri="{BB962C8B-B14F-4D97-AF65-F5344CB8AC3E}">
        <p14:creationId xmlns:p14="http://schemas.microsoft.com/office/powerpoint/2010/main" val="10116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這兩個比喻是關於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天國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或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神國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的七個比喻中的兩個。</a:t>
            </a:r>
          </a:p>
        </p:txBody>
      </p:sp>
    </p:spTree>
    <p:extLst>
      <p:ext uri="{BB962C8B-B14F-4D97-AF65-F5344CB8AC3E}">
        <p14:creationId xmlns:p14="http://schemas.microsoft.com/office/powerpoint/2010/main" val="345284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天國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是指神統治的地方。 它通常是用於描述來世。</a:t>
            </a:r>
          </a:p>
        </p:txBody>
      </p:sp>
    </p:spTree>
    <p:extLst>
      <p:ext uri="{BB962C8B-B14F-4D97-AF65-F5344CB8AC3E}">
        <p14:creationId xmlns:p14="http://schemas.microsoft.com/office/powerpoint/2010/main" val="3002519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但這也可以指基督徒在世上過著跟隨神的生活。</a:t>
            </a:r>
          </a:p>
        </p:txBody>
      </p:sp>
    </p:spTree>
    <p:extLst>
      <p:ext uri="{BB962C8B-B14F-4D97-AF65-F5344CB8AC3E}">
        <p14:creationId xmlns:p14="http://schemas.microsoft.com/office/powerpoint/2010/main" val="1967930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比喻之間的差異有助於我們找到比喻中的含義。</a:t>
            </a:r>
          </a:p>
        </p:txBody>
      </p:sp>
    </p:spTree>
    <p:extLst>
      <p:ext uri="{BB962C8B-B14F-4D97-AF65-F5344CB8AC3E}">
        <p14:creationId xmlns:p14="http://schemas.microsoft.com/office/powerpoint/2010/main" val="202285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在第一個比喻中，寶藏是隱藏在另一個人的田中，但被後來的買家發現。</a:t>
            </a:r>
          </a:p>
        </p:txBody>
      </p:sp>
    </p:spTree>
    <p:extLst>
      <p:ext uri="{BB962C8B-B14F-4D97-AF65-F5344CB8AC3E}">
        <p14:creationId xmlns:p14="http://schemas.microsoft.com/office/powerpoint/2010/main" val="220552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r>
              <a:rPr lang="en-US" altLang="zh-TW" sz="7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pPr algn="ctr"/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馬太 </a:t>
            </a:r>
            <a:r>
              <a:rPr lang="en-US" altLang="zh-TW" sz="7200" b="1" dirty="0">
                <a:ea typeface="Microsoft JhengHei" panose="020B0604030504040204" pitchFamily="34" charset="-120"/>
              </a:rPr>
              <a:t>13:44-46</a:t>
            </a:r>
          </a:p>
          <a:p>
            <a:pPr algn="ctr"/>
            <a:endParaRPr lang="en-US" altLang="zh-TW" sz="70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68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那發現寶藏的買家可能是一個非常善於觀察或幸運的人。</a:t>
            </a:r>
          </a:p>
        </p:txBody>
      </p:sp>
    </p:spTree>
    <p:extLst>
      <p:ext uri="{BB962C8B-B14F-4D97-AF65-F5344CB8AC3E}">
        <p14:creationId xmlns:p14="http://schemas.microsoft.com/office/powerpoint/2010/main" val="261175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最初的田主不知道他的田中有寶藏，因為他大概沒有好好的用他的田地。</a:t>
            </a:r>
          </a:p>
        </p:txBody>
      </p:sp>
    </p:spTree>
    <p:extLst>
      <p:ext uri="{BB962C8B-B14F-4D97-AF65-F5344CB8AC3E}">
        <p14:creationId xmlns:p14="http://schemas.microsoft.com/office/powerpoint/2010/main" val="1769759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浪費土地是人浪人生命的象徵。那人沒有正確的或有效的利用他的生命。</a:t>
            </a:r>
          </a:p>
        </p:txBody>
      </p:sp>
    </p:spTree>
    <p:extLst>
      <p:ext uri="{BB962C8B-B14F-4D97-AF65-F5344CB8AC3E}">
        <p14:creationId xmlns:p14="http://schemas.microsoft.com/office/powerpoint/2010/main" val="3578623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在另一個比喻中，所有人都可以看到那珍珠。有興趣和錢的買主也可以直接從賣主那裡購買。</a:t>
            </a:r>
          </a:p>
        </p:txBody>
      </p:sp>
    </p:spTree>
    <p:extLst>
      <p:ext uri="{BB962C8B-B14F-4D97-AF65-F5344CB8AC3E}">
        <p14:creationId xmlns:p14="http://schemas.microsoft.com/office/powerpoint/2010/main" val="1725911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原本的主人不知道那珍珠的真實價值。 他不是無知就是沒有受過珍珠估價的訓練。</a:t>
            </a:r>
          </a:p>
        </p:txBody>
      </p:sp>
    </p:spTree>
    <p:extLst>
      <p:ext uri="{BB962C8B-B14F-4D97-AF65-F5344CB8AC3E}">
        <p14:creationId xmlns:p14="http://schemas.microsoft.com/office/powerpoint/2010/main" val="819991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他代表一個不了解為神而活和永生的重要性的人。</a:t>
            </a:r>
          </a:p>
        </p:txBody>
      </p:sp>
    </p:spTree>
    <p:extLst>
      <p:ext uri="{BB962C8B-B14F-4D97-AF65-F5344CB8AC3E}">
        <p14:creationId xmlns:p14="http://schemas.microsoft.com/office/powerpoint/2010/main" val="3014165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但是商人在珍珠估價方面訓練有素，所以他看的出來這顆珍珠的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比當時的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更高許多。</a:t>
            </a:r>
          </a:p>
        </p:txBody>
      </p:sp>
    </p:spTree>
    <p:extLst>
      <p:ext uri="{BB962C8B-B14F-4D97-AF65-F5344CB8AC3E}">
        <p14:creationId xmlns:p14="http://schemas.microsoft.com/office/powerpoint/2010/main" val="1474302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此外，他願意為自己對那珍珠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的評估來冒險。</a:t>
            </a:r>
          </a:p>
        </p:txBody>
      </p:sp>
    </p:spTree>
    <p:extLst>
      <p:ext uri="{BB962C8B-B14F-4D97-AF65-F5344CB8AC3E}">
        <p14:creationId xmlns:p14="http://schemas.microsoft.com/office/powerpoint/2010/main" val="1683364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冒這麼大的風險需要很大的信心。 我們看到一些追求夢想的企業家有這樣勇敢冒風險的行為。</a:t>
            </a:r>
          </a:p>
        </p:txBody>
      </p:sp>
    </p:spTree>
    <p:extLst>
      <p:ext uri="{BB962C8B-B14F-4D97-AF65-F5344CB8AC3E}">
        <p14:creationId xmlns:p14="http://schemas.microsoft.com/office/powerpoint/2010/main" val="2343689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同樣的，跟隨神並把你所擁有的全部都給祂也需要很大的信心。</a:t>
            </a:r>
          </a:p>
        </p:txBody>
      </p:sp>
    </p:spTree>
    <p:extLst>
      <p:ext uri="{BB962C8B-B14F-4D97-AF65-F5344CB8AC3E}">
        <p14:creationId xmlns:p14="http://schemas.microsoft.com/office/powerpoint/2010/main" val="47658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85724" y="133350"/>
            <a:ext cx="6772275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天國好像寶貝藏在地裡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人遇見了就把它藏起來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歡歡喜喜地去變賣一切所有的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買這塊地。</a:t>
            </a:r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「天國又好像買賣人尋找好珠子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遇見一顆重價的珠子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就去變賣他一切所有的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買了這顆珠子。</a:t>
            </a:r>
          </a:p>
        </p:txBody>
      </p:sp>
    </p:spTree>
    <p:extLst>
      <p:ext uri="{BB962C8B-B14F-4D97-AF65-F5344CB8AC3E}">
        <p14:creationId xmlns:p14="http://schemas.microsoft.com/office/powerpoint/2010/main" val="501059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不管他們是如何找到那有價值的物品，他們都最終獲得了它們。</a:t>
            </a:r>
          </a:p>
        </p:txBody>
      </p:sp>
    </p:spTree>
    <p:extLst>
      <p:ext uri="{BB962C8B-B14F-4D97-AF65-F5344CB8AC3E}">
        <p14:creationId xmlns:p14="http://schemas.microsoft.com/office/powerpoint/2010/main" val="1950457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但是他們獲得這些東西的方法也大不相同。</a:t>
            </a:r>
          </a:p>
        </p:txBody>
      </p:sp>
    </p:spTree>
    <p:extLst>
      <p:ext uri="{BB962C8B-B14F-4D97-AF65-F5344CB8AC3E}">
        <p14:creationId xmlns:p14="http://schemas.microsoft.com/office/powerpoint/2010/main" val="4192353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為了獲得埋藏的寶藏，第一個購買者必須購買藏了寶藏的田地。</a:t>
            </a:r>
          </a:p>
        </p:txBody>
      </p:sp>
    </p:spTree>
    <p:extLst>
      <p:ext uri="{BB962C8B-B14F-4D97-AF65-F5344CB8AC3E}">
        <p14:creationId xmlns:p14="http://schemas.microsoft.com/office/powerpoint/2010/main" val="983065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他沒有直接購買寶藏。 田地的價值可能比那寶藏少得多。</a:t>
            </a:r>
          </a:p>
        </p:txBody>
      </p:sp>
    </p:spTree>
    <p:extLst>
      <p:ext uri="{BB962C8B-B14F-4D97-AF65-F5344CB8AC3E}">
        <p14:creationId xmlns:p14="http://schemas.microsoft.com/office/powerpoint/2010/main" val="3949895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他很可能為了買有寶藏的田地而賣掉了他現有的田地。</a:t>
            </a:r>
          </a:p>
        </p:txBody>
      </p:sp>
    </p:spTree>
    <p:extLst>
      <p:ext uri="{BB962C8B-B14F-4D97-AF65-F5344CB8AC3E}">
        <p14:creationId xmlns:p14="http://schemas.microsoft.com/office/powerpoint/2010/main" val="1348425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轉手田地代表著他一生的事業和方向的變化，因為農田地是當時人們的生計。</a:t>
            </a:r>
          </a:p>
        </p:txBody>
      </p:sp>
    </p:spTree>
    <p:extLst>
      <p:ext uri="{BB962C8B-B14F-4D97-AF65-F5344CB8AC3E}">
        <p14:creationId xmlns:p14="http://schemas.microsoft.com/office/powerpoint/2010/main" val="4082691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他找到了一個有寶藏的人生新方向，並採取了行動來做出改變。</a:t>
            </a:r>
          </a:p>
        </p:txBody>
      </p:sp>
    </p:spTree>
    <p:extLst>
      <p:ext uri="{BB962C8B-B14F-4D97-AF65-F5344CB8AC3E}">
        <p14:creationId xmlns:p14="http://schemas.microsoft.com/office/powerpoint/2010/main" val="4237175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另一方面，珍珠商人必須出售其財產才能直接購買那珍珠。</a:t>
            </a:r>
          </a:p>
        </p:txBody>
      </p:sp>
    </p:spTree>
    <p:extLst>
      <p:ext uri="{BB962C8B-B14F-4D97-AF65-F5344CB8AC3E}">
        <p14:creationId xmlns:p14="http://schemas.microsoft.com/office/powerpoint/2010/main" val="1238897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他可能賣掉了他所有其他的商品才能購買這顆珍珠。</a:t>
            </a:r>
          </a:p>
        </p:txBody>
      </p:sp>
    </p:spTree>
    <p:extLst>
      <p:ext uri="{BB962C8B-B14F-4D97-AF65-F5344CB8AC3E}">
        <p14:creationId xmlns:p14="http://schemas.microsoft.com/office/powerpoint/2010/main" val="42078820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他之所以這樣做是因為他知道這珍珠的真正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遠高於當時的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0330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85724" y="133350"/>
            <a:ext cx="67722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天國又好像買賣人尋找好珠子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遇見一顆重價的珠子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就去變賣他一切所有的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買了這顆珠子。</a:t>
            </a:r>
          </a:p>
        </p:txBody>
      </p:sp>
    </p:spTree>
    <p:extLst>
      <p:ext uri="{BB962C8B-B14F-4D97-AF65-F5344CB8AC3E}">
        <p14:creationId xmlns:p14="http://schemas.microsoft.com/office/powerpoint/2010/main" val="3474851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但是，持有一個昂貴的物品仍然有很大的風險。 他對他能獲得的利潤有足夠的信心。</a:t>
            </a:r>
          </a:p>
        </p:txBody>
      </p:sp>
    </p:spTree>
    <p:extLst>
      <p:ext uri="{BB962C8B-B14F-4D97-AF65-F5344CB8AC3E}">
        <p14:creationId xmlns:p14="http://schemas.microsoft.com/office/powerpoint/2010/main" val="503121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也許他已經知道有另一位買家會願意出更高的價格來買那顆珍珠？</a:t>
            </a:r>
          </a:p>
        </p:txBody>
      </p:sp>
    </p:spTree>
    <p:extLst>
      <p:ext uri="{BB962C8B-B14F-4D97-AF65-F5344CB8AC3E}">
        <p14:creationId xmlns:p14="http://schemas.microsoft.com/office/powerpoint/2010/main" val="40610144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在兩個比喻中，購買者都出售了他們擁有的所有物品以獲取有價值的寶物。</a:t>
            </a:r>
          </a:p>
        </p:txBody>
      </p:sp>
    </p:spTree>
    <p:extLst>
      <p:ext uri="{BB962C8B-B14F-4D97-AF65-F5344CB8AC3E}">
        <p14:creationId xmlns:p14="http://schemas.microsoft.com/office/powerpoint/2010/main" val="15185550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這是很冒險的行為所以需要很大的勇氣，但是他們倆都知道這是值得的。</a:t>
            </a:r>
          </a:p>
        </p:txBody>
      </p:sp>
    </p:spTree>
    <p:extLst>
      <p:ext uri="{BB962C8B-B14F-4D97-AF65-F5344CB8AC3E}">
        <p14:creationId xmlns:p14="http://schemas.microsoft.com/office/powerpoint/2010/main" val="12862026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天堂是值得的，但是即使人們知道它的真正價值，許多人也不會選擇追求它。</a:t>
            </a:r>
          </a:p>
        </p:txBody>
      </p:sp>
    </p:spTree>
    <p:extLst>
      <p:ext uri="{BB962C8B-B14F-4D97-AF65-F5344CB8AC3E}">
        <p14:creationId xmlns:p14="http://schemas.microsoft.com/office/powerpoint/2010/main" val="80922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這需要信念和勇氣。 我們中間許多人被困在日常生活中而感到無法改變方向。</a:t>
            </a:r>
          </a:p>
        </p:txBody>
      </p:sp>
    </p:spTree>
    <p:extLst>
      <p:ext uri="{BB962C8B-B14F-4D97-AF65-F5344CB8AC3E}">
        <p14:creationId xmlns:p14="http://schemas.microsoft.com/office/powerpoint/2010/main" val="2339173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我們大多數人都不敢冒險去為神而活。</a:t>
            </a:r>
          </a:p>
        </p:txBody>
      </p:sp>
    </p:spTree>
    <p:extLst>
      <p:ext uri="{BB962C8B-B14F-4D97-AF65-F5344CB8AC3E}">
        <p14:creationId xmlns:p14="http://schemas.microsoft.com/office/powerpoint/2010/main" val="27414529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我們害怕需要去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賣掉一切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來獲得寶藏或珍貴的珍珠。</a:t>
            </a:r>
          </a:p>
        </p:txBody>
      </p:sp>
    </p:spTree>
    <p:extLst>
      <p:ext uri="{BB962C8B-B14F-4D97-AF65-F5344CB8AC3E}">
        <p14:creationId xmlns:p14="http://schemas.microsoft.com/office/powerpoint/2010/main" val="3293193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這兩個比喻之間的主要區別是所購買的東西。</a:t>
            </a:r>
          </a:p>
        </p:txBody>
      </p:sp>
    </p:spTree>
    <p:extLst>
      <p:ext uri="{BB962C8B-B14F-4D97-AF65-F5344CB8AC3E}">
        <p14:creationId xmlns:p14="http://schemas.microsoft.com/office/powerpoint/2010/main" val="24713745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對於藏了的寶藏，該人購買了藏了寶藏的田地。</a:t>
            </a:r>
          </a:p>
        </p:txBody>
      </p:sp>
    </p:spTree>
    <p:extLst>
      <p:ext uri="{BB962C8B-B14F-4D97-AF65-F5344CB8AC3E}">
        <p14:creationId xmlns:p14="http://schemas.microsoft.com/office/powerpoint/2010/main" val="342192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7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寶藏與珍珠</a:t>
            </a:r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6763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在那些日子裡，田地是一個人的生計。 他在上面種農產品來謀生。</a:t>
            </a:r>
          </a:p>
        </p:txBody>
      </p:sp>
    </p:spTree>
    <p:extLst>
      <p:ext uri="{BB962C8B-B14F-4D97-AF65-F5344CB8AC3E}">
        <p14:creationId xmlns:p14="http://schemas.microsoft.com/office/powerpoint/2010/main" val="573667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這個人基本上決定改變了他的生計，因此他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可以獲得藏在那新的田地裡的寶藏。</a:t>
            </a:r>
          </a:p>
        </p:txBody>
      </p:sp>
    </p:spTree>
    <p:extLst>
      <p:ext uri="{BB962C8B-B14F-4D97-AF65-F5344CB8AC3E}">
        <p14:creationId xmlns:p14="http://schemas.microsoft.com/office/powerpoint/2010/main" val="14122861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這意味著有些人需要改變自己生活的方向才能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獲得神的國度。</a:t>
            </a:r>
          </a:p>
        </p:txBody>
      </p:sp>
    </p:spTree>
    <p:extLst>
      <p:ext uri="{BB962C8B-B14F-4D97-AF65-F5344CB8AC3E}">
        <p14:creationId xmlns:p14="http://schemas.microsoft.com/office/powerpoint/2010/main" val="10838900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這可能涉及離開使我們遠離神的事業。 它可能是有罪的，也可能不是有罪的。</a:t>
            </a:r>
          </a:p>
        </p:txBody>
      </p:sp>
    </p:spTree>
    <p:extLst>
      <p:ext uri="{BB962C8B-B14F-4D97-AF65-F5344CB8AC3E}">
        <p14:creationId xmlns:p14="http://schemas.microsoft.com/office/powerpoint/2010/main" val="17625423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例如說，有些人很忙，以至於他們沒有時間去追求神，照顧其他人甚至他們自己的家人。</a:t>
            </a:r>
          </a:p>
        </p:txBody>
      </p:sp>
    </p:spTree>
    <p:extLst>
      <p:ext uri="{BB962C8B-B14F-4D97-AF65-F5344CB8AC3E}">
        <p14:creationId xmlns:p14="http://schemas.microsoft.com/office/powerpoint/2010/main" val="597884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馬可福音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8:36 --</a:t>
            </a: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人就是賺得全世界，賠上自己的生命，有什麼益處呢？ </a:t>
            </a:r>
          </a:p>
        </p:txBody>
      </p:sp>
    </p:spTree>
    <p:extLst>
      <p:ext uri="{BB962C8B-B14F-4D97-AF65-F5344CB8AC3E}">
        <p14:creationId xmlns:p14="http://schemas.microsoft.com/office/powerpoint/2010/main" val="2825671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通過購買新田地，那買者仍然可以靠利用那田地為生。 但是他也得到了寶藏。</a:t>
            </a:r>
          </a:p>
        </p:txBody>
      </p:sp>
    </p:spTree>
    <p:extLst>
      <p:ext uri="{BB962C8B-B14F-4D97-AF65-F5344CB8AC3E}">
        <p14:creationId xmlns:p14="http://schemas.microsoft.com/office/powerpoint/2010/main" val="14286197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無論我們為謀生做什麼，我們都應該考慮如何通過它來實現神的旨意。</a:t>
            </a:r>
          </a:p>
        </p:txBody>
      </p:sp>
    </p:spTree>
    <p:extLst>
      <p:ext uri="{BB962C8B-B14F-4D97-AF65-F5344CB8AC3E}">
        <p14:creationId xmlns:p14="http://schemas.microsoft.com/office/powerpoint/2010/main" val="4329920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不是每個人都注定或被任命為傳道人，但每個人都可以為神而活和做為祂做事。</a:t>
            </a:r>
          </a:p>
        </p:txBody>
      </p:sp>
    </p:spTree>
    <p:extLst>
      <p:ext uri="{BB962C8B-B14F-4D97-AF65-F5344CB8AC3E}">
        <p14:creationId xmlns:p14="http://schemas.microsoft.com/office/powerpoint/2010/main" val="20920088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我們可以從我們不同的工作和經歷中獲得對神的不同見解，並教導和幫助他人。</a:t>
            </a:r>
          </a:p>
        </p:txBody>
      </p:sp>
    </p:spTree>
    <p:extLst>
      <p:ext uri="{BB962C8B-B14F-4D97-AF65-F5344CB8AC3E}">
        <p14:creationId xmlns:p14="http://schemas.microsoft.com/office/powerpoint/2010/main" val="266113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這二個比喻是最短的比喻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總共三節的經文。 它們看起來非常相似並且容易理解。</a:t>
            </a:r>
          </a:p>
        </p:txBody>
      </p:sp>
    </p:spTree>
    <p:extLst>
      <p:ext uri="{BB962C8B-B14F-4D97-AF65-F5344CB8AC3E}">
        <p14:creationId xmlns:p14="http://schemas.microsoft.com/office/powerpoint/2010/main" val="7678710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你可以在地球上謀生，也可以賺取永恆的寶藏。</a:t>
            </a:r>
          </a:p>
        </p:txBody>
      </p:sp>
    </p:spTree>
    <p:extLst>
      <p:ext uri="{BB962C8B-B14F-4D97-AF65-F5344CB8AC3E}">
        <p14:creationId xmlns:p14="http://schemas.microsoft.com/office/powerpoint/2010/main" val="8807086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有趣的是，原本的地主為什麼沒有發現在自己的田地中的寶藏？</a:t>
            </a:r>
          </a:p>
        </p:txBody>
      </p:sp>
    </p:spTree>
    <p:extLst>
      <p:ext uri="{BB962C8B-B14F-4D97-AF65-F5344CB8AC3E}">
        <p14:creationId xmlns:p14="http://schemas.microsoft.com/office/powerpoint/2010/main" val="30325482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他可能沒有用他的田地，這就是為什麼他沒有看到寶藏的原因。</a:t>
            </a:r>
          </a:p>
        </p:txBody>
      </p:sp>
    </p:spTree>
    <p:extLst>
      <p:ext uri="{BB962C8B-B14F-4D97-AF65-F5344CB8AC3E}">
        <p14:creationId xmlns:p14="http://schemas.microsoft.com/office/powerpoint/2010/main" val="16381678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可悲的是，許多人浪費了他們的生命。 神所賜給他們的資源沒得到適當的利用。</a:t>
            </a:r>
          </a:p>
        </p:txBody>
      </p:sp>
    </p:spTree>
    <p:extLst>
      <p:ext uri="{BB962C8B-B14F-4D97-AF65-F5344CB8AC3E}">
        <p14:creationId xmlns:p14="http://schemas.microsoft.com/office/powerpoint/2010/main" val="1609690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他們錯過了在這個世界上做出貢獻和獲得永恆獎勵的機會。</a:t>
            </a:r>
          </a:p>
        </p:txBody>
      </p:sp>
    </p:spTree>
    <p:extLst>
      <p:ext uri="{BB962C8B-B14F-4D97-AF65-F5344CB8AC3E}">
        <p14:creationId xmlns:p14="http://schemas.microsoft.com/office/powerpoint/2010/main" val="588862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我們人生中有三個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–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時間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才能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和財富。 我們需要好好的使用它們來為神工作及為人服務。</a:t>
            </a:r>
          </a:p>
        </p:txBody>
      </p:sp>
    </p:spTree>
    <p:extLst>
      <p:ext uri="{BB962C8B-B14F-4D97-AF65-F5344CB8AC3E}">
        <p14:creationId xmlns:p14="http://schemas.microsoft.com/office/powerpoint/2010/main" val="19953513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它們使我們能夠利用暫時的世俗生活來換得永生的獎賞。</a:t>
            </a:r>
          </a:p>
        </p:txBody>
      </p:sp>
    </p:spTree>
    <p:extLst>
      <p:ext uri="{BB962C8B-B14F-4D97-AF65-F5344CB8AC3E}">
        <p14:creationId xmlns:p14="http://schemas.microsoft.com/office/powerpoint/2010/main" val="40523250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沒有比這更大更值得的投資了。</a:t>
            </a:r>
          </a:p>
        </p:txBody>
      </p:sp>
    </p:spTree>
    <p:extLst>
      <p:ext uri="{BB962C8B-B14F-4D97-AF65-F5344CB8AC3E}">
        <p14:creationId xmlns:p14="http://schemas.microsoft.com/office/powerpoint/2010/main" val="40061103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那付出他留不住的東西來獲得他不能失去的東西的人不是一個傻瓜。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”</a:t>
            </a:r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r"/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 Jim Elliot</a:t>
            </a:r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6546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至於珍貴的珍珠，商人可以看出它真正的價值，然後直接購買它。</a:t>
            </a:r>
          </a:p>
        </p:txBody>
      </p:sp>
    </p:spTree>
    <p:extLst>
      <p:ext uri="{BB962C8B-B14F-4D97-AF65-F5344CB8AC3E}">
        <p14:creationId xmlns:p14="http://schemas.microsoft.com/office/powerpoint/2010/main" val="666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就像一碇銀子和才幹的比喻一樣，我們比較它們時可以看到更深層的含義。</a:t>
            </a:r>
          </a:p>
        </p:txBody>
      </p:sp>
    </p:spTree>
    <p:extLst>
      <p:ext uri="{BB962C8B-B14F-4D97-AF65-F5344CB8AC3E}">
        <p14:creationId xmlns:p14="http://schemas.microsoft.com/office/powerpoint/2010/main" val="23261714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這個每個人都能看到的珍珠代表一個人生活的焦點。每個人都可以選擇要不要跟隨神。</a:t>
            </a:r>
          </a:p>
        </p:txBody>
      </p:sp>
    </p:spTree>
    <p:extLst>
      <p:ext uri="{BB962C8B-B14F-4D97-AF65-F5344CB8AC3E}">
        <p14:creationId xmlns:p14="http://schemas.microsoft.com/office/powerpoint/2010/main" val="22385285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商人知道這顆珍珠比他現在擁有的財寶更有價值。</a:t>
            </a:r>
          </a:p>
        </p:txBody>
      </p:sp>
    </p:spTree>
    <p:extLst>
      <p:ext uri="{BB962C8B-B14F-4D97-AF65-F5344CB8AC3E}">
        <p14:creationId xmlns:p14="http://schemas.microsoft.com/office/powerpoint/2010/main" val="25939219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他看的出來那珍珠的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遠遠低於那珍珠的真正的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654196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因此，商人出售了他的一切去購買那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遠遠大於它的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的珍珠。</a:t>
            </a:r>
          </a:p>
        </p:txBody>
      </p:sp>
    </p:spTree>
    <p:extLst>
      <p:ext uri="{BB962C8B-B14F-4D97-AF65-F5344CB8AC3E}">
        <p14:creationId xmlns:p14="http://schemas.microsoft.com/office/powerpoint/2010/main" val="18552053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我們要改變我們生命的方向並將焦點轉向神，因為我們知道永恆的生命比現有的俗世生命更值得。</a:t>
            </a:r>
          </a:p>
        </p:txBody>
      </p:sp>
    </p:spTree>
    <p:extLst>
      <p:ext uri="{BB962C8B-B14F-4D97-AF65-F5344CB8AC3E}">
        <p14:creationId xmlns:p14="http://schemas.microsoft.com/office/powerpoint/2010/main" val="29888160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每個人都可以看到珍珠和它的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併購買它。 但並非所有人都看到那珍珠真正的</a:t>
            </a:r>
            <a:r>
              <a:rPr lang="zh-TW" altLang="en-US" sz="6000" b="1" u="sng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價值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442477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即使那個人知道珍珠真正的價值，他仍然需要抓住這個機會。</a:t>
            </a:r>
          </a:p>
        </p:txBody>
      </p:sp>
    </p:spTree>
    <p:extLst>
      <p:ext uri="{BB962C8B-B14F-4D97-AF65-F5344CB8AC3E}">
        <p14:creationId xmlns:p14="http://schemas.microsoft.com/office/powerpoint/2010/main" val="3611777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你是否看到了神國的價值然後跟隨神，並用地上短暫的生命來換取永恆的獎賞？</a:t>
            </a:r>
          </a:p>
        </p:txBody>
      </p:sp>
    </p:spTree>
    <p:extLst>
      <p:ext uri="{BB962C8B-B14F-4D97-AF65-F5344CB8AC3E}">
        <p14:creationId xmlns:p14="http://schemas.microsoft.com/office/powerpoint/2010/main" val="7927875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你的生活焦點是什麼？ 你是否想改變以來專注於神？</a:t>
            </a:r>
          </a:p>
        </p:txBody>
      </p:sp>
    </p:spTree>
    <p:extLst>
      <p:ext uri="{BB962C8B-B14F-4D97-AF65-F5344CB8AC3E}">
        <p14:creationId xmlns:p14="http://schemas.microsoft.com/office/powerpoint/2010/main" val="388810014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但是你得需要放棄舊的財寶。你得放棄你原來的焦點。</a:t>
            </a:r>
          </a:p>
        </p:txBody>
      </p:sp>
    </p:spTree>
    <p:extLst>
      <p:ext uri="{BB962C8B-B14F-4D97-AF65-F5344CB8AC3E}">
        <p14:creationId xmlns:p14="http://schemas.microsoft.com/office/powerpoint/2010/main" val="54150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那兩個比喻與這兩個比喻的含義也很相似。</a:t>
            </a:r>
          </a:p>
        </p:txBody>
      </p:sp>
    </p:spTree>
    <p:extLst>
      <p:ext uri="{BB962C8B-B14F-4D97-AF65-F5344CB8AC3E}">
        <p14:creationId xmlns:p14="http://schemas.microsoft.com/office/powerpoint/2010/main" val="34926823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許多人的生活的焦點及目標是賺錢、獲得權力和影響力、並找到快樂。</a:t>
            </a:r>
          </a:p>
        </p:txBody>
      </p:sp>
    </p:spTree>
    <p:extLst>
      <p:ext uri="{BB962C8B-B14F-4D97-AF65-F5344CB8AC3E}">
        <p14:creationId xmlns:p14="http://schemas.microsoft.com/office/powerpoint/2010/main" val="41147801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對於男人來說，這就是三個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G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金子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(Gold)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= 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錢財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榮耀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(Glory)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=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權勢</a:t>
            </a:r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女人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(Girls)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zh-TW" altLang="en-US" sz="3000" b="1" kern="1000" spc="-38" dirty="0">
                <a:ea typeface="Microsoft JhengHei" panose="020B0604030504040204" pitchFamily="34" charset="-120"/>
              </a:rPr>
              <a:t>  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=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情慾</a:t>
            </a:r>
          </a:p>
        </p:txBody>
      </p:sp>
    </p:spTree>
    <p:extLst>
      <p:ext uri="{BB962C8B-B14F-4D97-AF65-F5344CB8AC3E}">
        <p14:creationId xmlns:p14="http://schemas.microsoft.com/office/powerpoint/2010/main" val="18477603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但是在生命的盡頭時，他們很多才意識到金錢及權勢無法換得真愛、幸福、或更多的時間。</a:t>
            </a:r>
          </a:p>
        </p:txBody>
      </p:sp>
    </p:spTree>
    <p:extLst>
      <p:ext uri="{BB962C8B-B14F-4D97-AF65-F5344CB8AC3E}">
        <p14:creationId xmlns:p14="http://schemas.microsoft.com/office/powerpoint/2010/main" val="12658633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原因很簡單 </a:t>
            </a:r>
            <a:r>
              <a:rPr lang="en-US" altLang="zh-TW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無論我們多麼成功，這塵世的生命都是暫時的。</a:t>
            </a:r>
          </a:p>
        </p:txBody>
      </p:sp>
    </p:spTree>
    <p:extLst>
      <p:ext uri="{BB962C8B-B14F-4D97-AF65-F5344CB8AC3E}">
        <p14:creationId xmlns:p14="http://schemas.microsoft.com/office/powerpoint/2010/main" val="16328041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但是，我們可以將重心及焦點轉移到神身上，可以享受永生並獲得永恆的獎勵。</a:t>
            </a:r>
          </a:p>
        </p:txBody>
      </p:sp>
    </p:spTree>
    <p:extLst>
      <p:ext uri="{BB962C8B-B14F-4D97-AF65-F5344CB8AC3E}">
        <p14:creationId xmlns:p14="http://schemas.microsoft.com/office/powerpoint/2010/main" val="223711583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約翰福音 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12:24 --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我實實在在地告訴你們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一粒麥子不落在地裡死了，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仍舊是一粒；若是死了，就結出許多子粒來。 </a:t>
            </a:r>
          </a:p>
        </p:txBody>
      </p:sp>
    </p:spTree>
    <p:extLst>
      <p:ext uri="{BB962C8B-B14F-4D97-AF65-F5344CB8AC3E}">
        <p14:creationId xmlns:p14="http://schemas.microsoft.com/office/powerpoint/2010/main" val="18233390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0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基本上，我們可以將暫時的換成永恆的。 我們可以將價值較低的財寶換成價值更高的珍珠。</a:t>
            </a:r>
          </a:p>
        </p:txBody>
      </p:sp>
    </p:spTree>
    <p:extLst>
      <p:ext uri="{BB962C8B-B14F-4D97-AF65-F5344CB8AC3E}">
        <p14:creationId xmlns:p14="http://schemas.microsoft.com/office/powerpoint/2010/main" val="34735648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ea typeface="Microsoft JhengHei" panose="020B0604030504040204" pitchFamily="34" charset="-120"/>
              </a:rPr>
              <a:t>因此，珍珠的比喻教我們要專注於神，並要為好好的利用我們短暫的生命來達成祂的目的。</a:t>
            </a:r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3134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珍珠也代表著一個人永恆的來世。那 商人用他短暫的世俗生命來換得了永生的獎勵。</a:t>
            </a:r>
          </a:p>
        </p:txBody>
      </p:sp>
    </p:spTree>
    <p:extLst>
      <p:ext uri="{BB962C8B-B14F-4D97-AF65-F5344CB8AC3E}">
        <p14:creationId xmlns:p14="http://schemas.microsoft.com/office/powerpoint/2010/main" val="13873331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與買那有財寶的田地相比，買這珍珠的風險更大。 但這就是要靠那人的信心。</a:t>
            </a:r>
          </a:p>
        </p:txBody>
      </p:sp>
    </p:spTree>
    <p:extLst>
      <p:ext uri="{BB962C8B-B14F-4D97-AF65-F5344CB8AC3E}">
        <p14:creationId xmlns:p14="http://schemas.microsoft.com/office/powerpoint/2010/main" val="82557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在這兩個比喻中，這兩人都想用比較少的錢來得到更有價值的東西。</a:t>
            </a:r>
          </a:p>
        </p:txBody>
      </p:sp>
    </p:spTree>
    <p:extLst>
      <p:ext uri="{BB962C8B-B14F-4D97-AF65-F5344CB8AC3E}">
        <p14:creationId xmlns:p14="http://schemas.microsoft.com/office/powerpoint/2010/main" val="4477769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為神冒險需要信心。 沒有其他辦法了。</a:t>
            </a:r>
          </a:p>
        </p:txBody>
      </p:sp>
    </p:spTree>
    <p:extLst>
      <p:ext uri="{BB962C8B-B14F-4D97-AF65-F5344CB8AC3E}">
        <p14:creationId xmlns:p14="http://schemas.microsoft.com/office/powerpoint/2010/main" val="5645205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你相信什麼？</a:t>
            </a:r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你願意為你所信的神冒險嗎？</a:t>
            </a:r>
          </a:p>
        </p:txBody>
      </p:sp>
    </p:spTree>
    <p:extLst>
      <p:ext uri="{BB962C8B-B14F-4D97-AF65-F5344CB8AC3E}">
        <p14:creationId xmlns:p14="http://schemas.microsoft.com/office/powerpoint/2010/main" val="53075459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在這兩個比喻中，兩個人都用較少的代價買到了更有價值的東西。</a:t>
            </a:r>
          </a:p>
        </p:txBody>
      </p:sp>
    </p:spTree>
    <p:extLst>
      <p:ext uri="{BB962C8B-B14F-4D97-AF65-F5344CB8AC3E}">
        <p14:creationId xmlns:p14="http://schemas.microsoft.com/office/powerpoint/2010/main" val="173757683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這兩個比喻都暗示著天堂是非常值得的。 對於那些看到永生的明智人來說是一筆極好的投資。</a:t>
            </a:r>
          </a:p>
        </p:txBody>
      </p:sp>
    </p:spTree>
    <p:extLst>
      <p:ext uri="{BB962C8B-B14F-4D97-AF65-F5344CB8AC3E}">
        <p14:creationId xmlns:p14="http://schemas.microsoft.com/office/powerpoint/2010/main" val="41225347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可悲的是，原本的賣方沒有看到珍珠的真正價值，而錯過了賺更多錢的機會。</a:t>
            </a:r>
          </a:p>
        </p:txBody>
      </p:sp>
    </p:spTree>
    <p:extLst>
      <p:ext uri="{BB962C8B-B14F-4D97-AF65-F5344CB8AC3E}">
        <p14:creationId xmlns:p14="http://schemas.microsoft.com/office/powerpoint/2010/main" val="4708793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願我們學習並了解永恆生命的真正價值，並抓住機會來獲得永恆的回報。</a:t>
            </a:r>
          </a:p>
        </p:txBody>
      </p:sp>
    </p:spTree>
    <p:extLst>
      <p:ext uri="{BB962C8B-B14F-4D97-AF65-F5344CB8AC3E}">
        <p14:creationId xmlns:p14="http://schemas.microsoft.com/office/powerpoint/2010/main" val="51835844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隱藏的寶藏的比喻告訴我們如何利用我們的資源來獲得永恆的回報。</a:t>
            </a:r>
          </a:p>
        </p:txBody>
      </p:sp>
    </p:spTree>
    <p:extLst>
      <p:ext uri="{BB962C8B-B14F-4D97-AF65-F5344CB8AC3E}">
        <p14:creationId xmlns:p14="http://schemas.microsoft.com/office/powerpoint/2010/main" val="15537692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最初的地主沒有耕種他的田地，因此他不知道有這個財寶在他的田中。</a:t>
            </a:r>
          </a:p>
        </p:txBody>
      </p:sp>
    </p:spTree>
    <p:extLst>
      <p:ext uri="{BB962C8B-B14F-4D97-AF65-F5344CB8AC3E}">
        <p14:creationId xmlns:p14="http://schemas.microsoft.com/office/powerpoint/2010/main" val="36276633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如果他有耕種自己的田地，他就會找到他的寶藏。</a:t>
            </a:r>
          </a:p>
        </p:txBody>
      </p:sp>
    </p:spTree>
    <p:extLst>
      <p:ext uri="{BB962C8B-B14F-4D97-AF65-F5344CB8AC3E}">
        <p14:creationId xmlns:p14="http://schemas.microsoft.com/office/powerpoint/2010/main" val="8683395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他代表一個人浪費了他的世上的生命在無用的追求上。</a:t>
            </a:r>
          </a:p>
        </p:txBody>
      </p:sp>
    </p:spTree>
    <p:extLst>
      <p:ext uri="{BB962C8B-B14F-4D97-AF65-F5344CB8AC3E}">
        <p14:creationId xmlns:p14="http://schemas.microsoft.com/office/powerpoint/2010/main" val="360360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18585</TotalTime>
  <Words>3159</Words>
  <Application>Microsoft Office PowerPoint</Application>
  <PresentationFormat>Custom</PresentationFormat>
  <Paragraphs>214</Paragraphs>
  <Slides>102</Slides>
  <Notes>99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8" baseType="lpstr"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1136</cp:revision>
  <cp:lastPrinted>2017-09-16T17:38:24Z</cp:lastPrinted>
  <dcterms:created xsi:type="dcterms:W3CDTF">2005-06-09T01:58:34Z</dcterms:created>
  <dcterms:modified xsi:type="dcterms:W3CDTF">2023-02-25T17:55:12Z</dcterms:modified>
</cp:coreProperties>
</file>