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93"/>
  </p:notesMasterIdLst>
  <p:handoutMasterIdLst>
    <p:handoutMasterId r:id="rId94"/>
  </p:handoutMasterIdLst>
  <p:sldIdLst>
    <p:sldId id="474" r:id="rId2"/>
    <p:sldId id="762" r:id="rId3"/>
    <p:sldId id="1636" r:id="rId4"/>
    <p:sldId id="793" r:id="rId5"/>
    <p:sldId id="794" r:id="rId6"/>
    <p:sldId id="1637" r:id="rId7"/>
    <p:sldId id="795" r:id="rId8"/>
    <p:sldId id="796" r:id="rId9"/>
    <p:sldId id="797" r:id="rId10"/>
    <p:sldId id="798" r:id="rId11"/>
    <p:sldId id="799" r:id="rId12"/>
    <p:sldId id="847" r:id="rId13"/>
    <p:sldId id="1638" r:id="rId14"/>
    <p:sldId id="1426" r:id="rId15"/>
    <p:sldId id="1428" r:id="rId16"/>
    <p:sldId id="1430" r:id="rId17"/>
    <p:sldId id="1436" r:id="rId18"/>
    <p:sldId id="1438" r:id="rId19"/>
    <p:sldId id="1440" r:id="rId20"/>
    <p:sldId id="1442" r:id="rId21"/>
    <p:sldId id="1544" r:id="rId22"/>
    <p:sldId id="1548" r:id="rId23"/>
    <p:sldId id="1550" r:id="rId24"/>
    <p:sldId id="1444" r:id="rId25"/>
    <p:sldId id="1446" r:id="rId26"/>
    <p:sldId id="1582" r:id="rId27"/>
    <p:sldId id="1450" r:id="rId28"/>
    <p:sldId id="862" r:id="rId29"/>
    <p:sldId id="1432" r:id="rId30"/>
    <p:sldId id="807" r:id="rId31"/>
    <p:sldId id="1456" r:id="rId32"/>
    <p:sldId id="1611" r:id="rId33"/>
    <p:sldId id="864" r:id="rId34"/>
    <p:sldId id="1458" r:id="rId35"/>
    <p:sldId id="871" r:id="rId36"/>
    <p:sldId id="872" r:id="rId37"/>
    <p:sldId id="1462" r:id="rId38"/>
    <p:sldId id="819" r:id="rId39"/>
    <p:sldId id="1561" r:id="rId40"/>
    <p:sldId id="1563" r:id="rId41"/>
    <p:sldId id="816" r:id="rId42"/>
    <p:sldId id="821" r:id="rId43"/>
    <p:sldId id="806" r:id="rId44"/>
    <p:sldId id="805" r:id="rId45"/>
    <p:sldId id="804" r:id="rId46"/>
    <p:sldId id="1614" r:id="rId47"/>
    <p:sldId id="826" r:id="rId48"/>
    <p:sldId id="824" r:id="rId49"/>
    <p:sldId id="1480" r:id="rId50"/>
    <p:sldId id="848" r:id="rId51"/>
    <p:sldId id="814" r:id="rId52"/>
    <p:sldId id="825" r:id="rId53"/>
    <p:sldId id="808" r:id="rId54"/>
    <p:sldId id="827" r:id="rId55"/>
    <p:sldId id="828" r:id="rId56"/>
    <p:sldId id="829" r:id="rId57"/>
    <p:sldId id="830" r:id="rId58"/>
    <p:sldId id="1496" r:id="rId59"/>
    <p:sldId id="1586" r:id="rId60"/>
    <p:sldId id="1494" r:id="rId61"/>
    <p:sldId id="834" r:id="rId62"/>
    <p:sldId id="831" r:id="rId63"/>
    <p:sldId id="809" r:id="rId64"/>
    <p:sldId id="832" r:id="rId65"/>
    <p:sldId id="1504" r:id="rId66"/>
    <p:sldId id="1588" r:id="rId67"/>
    <p:sldId id="1506" r:id="rId68"/>
    <p:sldId id="1598" r:id="rId69"/>
    <p:sldId id="1516" r:id="rId70"/>
    <p:sldId id="1603" r:id="rId71"/>
    <p:sldId id="1605" r:id="rId72"/>
    <p:sldId id="1609" r:id="rId73"/>
    <p:sldId id="811" r:id="rId74"/>
    <p:sldId id="739" r:id="rId75"/>
    <p:sldId id="833" r:id="rId76"/>
    <p:sldId id="747" r:id="rId77"/>
    <p:sldId id="849" r:id="rId78"/>
    <p:sldId id="850" r:id="rId79"/>
    <p:sldId id="875" r:id="rId80"/>
    <p:sldId id="1200" r:id="rId81"/>
    <p:sldId id="1530" r:id="rId82"/>
    <p:sldId id="1532" r:id="rId83"/>
    <p:sldId id="1534" r:id="rId84"/>
    <p:sldId id="1536" r:id="rId85"/>
    <p:sldId id="1538" r:id="rId86"/>
    <p:sldId id="852" r:id="rId87"/>
    <p:sldId id="1591" r:id="rId88"/>
    <p:sldId id="1595" r:id="rId89"/>
    <p:sldId id="866" r:id="rId90"/>
    <p:sldId id="753" r:id="rId91"/>
    <p:sldId id="1528" r:id="rId92"/>
  </p:sldIdLst>
  <p:sldSz cx="6858000" cy="51435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160" userDrawn="1">
          <p15:clr>
            <a:srgbClr val="A4A3A4"/>
          </p15:clr>
        </p15:guide>
        <p15:guide id="3" orient="horz" pos="16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74" autoAdjust="0"/>
    <p:restoredTop sz="94140" autoAdjust="0"/>
  </p:normalViewPr>
  <p:slideViewPr>
    <p:cSldViewPr>
      <p:cViewPr varScale="1">
        <p:scale>
          <a:sx n="144" d="100"/>
          <a:sy n="144" d="100"/>
        </p:scale>
        <p:origin x="1608" y="-126"/>
      </p:cViewPr>
      <p:guideLst>
        <p:guide orient="horz" pos="2160"/>
        <p:guide pos="2160"/>
        <p:guide orient="horz" pos="1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4614"/>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handoutMaster" Target="handoutMasters/handoutMaster1.xml"/><Relationship Id="rId9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notesMaster" Target="notesMasters/notesMaster1.xml"/><Relationship Id="rId98"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orge Huang" userId="7522906efeb502a4" providerId="LiveId" clId="{5610FD62-86EA-4D91-944B-139C46AC0015}"/>
    <pc:docChg chg="undo custSel addSld delSld modSld">
      <pc:chgData name="George Huang" userId="7522906efeb502a4" providerId="LiveId" clId="{5610FD62-86EA-4D91-944B-139C46AC0015}" dt="2023-02-12T19:20:49.417" v="71" actId="47"/>
      <pc:docMkLst>
        <pc:docMk/>
      </pc:docMkLst>
      <pc:sldChg chg="modSp mod">
        <pc:chgData name="George Huang" userId="7522906efeb502a4" providerId="LiveId" clId="{5610FD62-86EA-4D91-944B-139C46AC0015}" dt="2023-02-12T19:13:52.643" v="10" actId="255"/>
        <pc:sldMkLst>
          <pc:docMk/>
          <pc:sldMk cId="1083593433" sldId="474"/>
        </pc:sldMkLst>
        <pc:spChg chg="mod">
          <ac:chgData name="George Huang" userId="7522906efeb502a4" providerId="LiveId" clId="{5610FD62-86EA-4D91-944B-139C46AC0015}" dt="2023-02-12T19:13:52.643" v="10" actId="255"/>
          <ac:spMkLst>
            <pc:docMk/>
            <pc:sldMk cId="1083593433" sldId="474"/>
            <ac:spMk id="3" creationId="{00000000-0000-0000-0000-000000000000}"/>
          </ac:spMkLst>
        </pc:spChg>
      </pc:sldChg>
      <pc:sldChg chg="modSp del mod">
        <pc:chgData name="George Huang" userId="7522906efeb502a4" providerId="LiveId" clId="{5610FD62-86EA-4D91-944B-139C46AC0015}" dt="2023-02-12T19:13:56.681" v="11" actId="47"/>
        <pc:sldMkLst>
          <pc:docMk/>
          <pc:sldMk cId="2138437440" sldId="595"/>
        </pc:sldMkLst>
        <pc:spChg chg="mod">
          <ac:chgData name="George Huang" userId="7522906efeb502a4" providerId="LiveId" clId="{5610FD62-86EA-4D91-944B-139C46AC0015}" dt="2023-02-12T19:13:33.717" v="5" actId="21"/>
          <ac:spMkLst>
            <pc:docMk/>
            <pc:sldMk cId="2138437440" sldId="595"/>
            <ac:spMk id="3" creationId="{00000000-0000-0000-0000-000000000000}"/>
          </ac:spMkLst>
        </pc:spChg>
      </pc:sldChg>
      <pc:sldChg chg="delSp modSp mod">
        <pc:chgData name="George Huang" userId="7522906efeb502a4" providerId="LiveId" clId="{5610FD62-86EA-4D91-944B-139C46AC0015}" dt="2023-02-12T19:20:45.896" v="70" actId="20577"/>
        <pc:sldMkLst>
          <pc:docMk/>
          <pc:sldMk cId="4023952513" sldId="747"/>
        </pc:sldMkLst>
        <pc:spChg chg="mod">
          <ac:chgData name="George Huang" userId="7522906efeb502a4" providerId="LiveId" clId="{5610FD62-86EA-4D91-944B-139C46AC0015}" dt="2023-02-12T19:20:45.896" v="70" actId="20577"/>
          <ac:spMkLst>
            <pc:docMk/>
            <pc:sldMk cId="4023952513" sldId="747"/>
            <ac:spMk id="3" creationId="{00000000-0000-0000-0000-000000000000}"/>
          </ac:spMkLst>
        </pc:spChg>
        <pc:spChg chg="del">
          <ac:chgData name="George Huang" userId="7522906efeb502a4" providerId="LiveId" clId="{5610FD62-86EA-4D91-944B-139C46AC0015}" dt="2023-02-12T19:19:14.412" v="28" actId="478"/>
          <ac:spMkLst>
            <pc:docMk/>
            <pc:sldMk cId="4023952513" sldId="747"/>
            <ac:spMk id="4" creationId="{B67916EC-95D7-4856-BA2B-80436DA7AB1F}"/>
          </ac:spMkLst>
        </pc:spChg>
      </pc:sldChg>
      <pc:sldChg chg="del">
        <pc:chgData name="George Huang" userId="7522906efeb502a4" providerId="LiveId" clId="{5610FD62-86EA-4D91-944B-139C46AC0015}" dt="2023-02-12T19:17:43.795" v="19" actId="47"/>
        <pc:sldMkLst>
          <pc:docMk/>
          <pc:sldMk cId="3927798426" sldId="754"/>
        </pc:sldMkLst>
      </pc:sldChg>
      <pc:sldChg chg="del">
        <pc:chgData name="George Huang" userId="7522906efeb502a4" providerId="LiveId" clId="{5610FD62-86EA-4D91-944B-139C46AC0015}" dt="2023-02-12T19:14:55.158" v="12" actId="47"/>
        <pc:sldMkLst>
          <pc:docMk/>
          <pc:sldMk cId="152255932" sldId="781"/>
        </pc:sldMkLst>
      </pc:sldChg>
      <pc:sldChg chg="del">
        <pc:chgData name="George Huang" userId="7522906efeb502a4" providerId="LiveId" clId="{5610FD62-86EA-4D91-944B-139C46AC0015}" dt="2023-02-12T19:17:02.562" v="18" actId="47"/>
        <pc:sldMkLst>
          <pc:docMk/>
          <pc:sldMk cId="3313261676" sldId="815"/>
        </pc:sldMkLst>
      </pc:sldChg>
      <pc:sldChg chg="del">
        <pc:chgData name="George Huang" userId="7522906efeb502a4" providerId="LiveId" clId="{5610FD62-86EA-4D91-944B-139C46AC0015}" dt="2023-02-12T19:17:02.562" v="18" actId="47"/>
        <pc:sldMkLst>
          <pc:docMk/>
          <pc:sldMk cId="821437048" sldId="820"/>
        </pc:sldMkLst>
      </pc:sldChg>
      <pc:sldChg chg="del">
        <pc:chgData name="George Huang" userId="7522906efeb502a4" providerId="LiveId" clId="{5610FD62-86EA-4D91-944B-139C46AC0015}" dt="2023-02-12T19:17:02.562" v="18" actId="47"/>
        <pc:sldMkLst>
          <pc:docMk/>
          <pc:sldMk cId="347053221" sldId="823"/>
        </pc:sldMkLst>
      </pc:sldChg>
      <pc:sldChg chg="del">
        <pc:chgData name="George Huang" userId="7522906efeb502a4" providerId="LiveId" clId="{5610FD62-86EA-4D91-944B-139C46AC0015}" dt="2023-02-12T19:17:02.562" v="18" actId="47"/>
        <pc:sldMkLst>
          <pc:docMk/>
          <pc:sldMk cId="1443982493" sldId="851"/>
        </pc:sldMkLst>
      </pc:sldChg>
      <pc:sldChg chg="del">
        <pc:chgData name="George Huang" userId="7522906efeb502a4" providerId="LiveId" clId="{5610FD62-86EA-4D91-944B-139C46AC0015}" dt="2023-02-12T19:17:43.795" v="19" actId="47"/>
        <pc:sldMkLst>
          <pc:docMk/>
          <pc:sldMk cId="3971398114" sldId="853"/>
        </pc:sldMkLst>
      </pc:sldChg>
      <pc:sldChg chg="del">
        <pc:chgData name="George Huang" userId="7522906efeb502a4" providerId="LiveId" clId="{5610FD62-86EA-4D91-944B-139C46AC0015}" dt="2023-02-12T19:17:02.562" v="18" actId="47"/>
        <pc:sldMkLst>
          <pc:docMk/>
          <pc:sldMk cId="1061213824" sldId="859"/>
        </pc:sldMkLst>
      </pc:sldChg>
      <pc:sldChg chg="del">
        <pc:chgData name="George Huang" userId="7522906efeb502a4" providerId="LiveId" clId="{5610FD62-86EA-4D91-944B-139C46AC0015}" dt="2023-02-12T19:17:43.795" v="19" actId="47"/>
        <pc:sldMkLst>
          <pc:docMk/>
          <pc:sldMk cId="3336477435" sldId="860"/>
        </pc:sldMkLst>
      </pc:sldChg>
      <pc:sldChg chg="del">
        <pc:chgData name="George Huang" userId="7522906efeb502a4" providerId="LiveId" clId="{5610FD62-86EA-4D91-944B-139C46AC0015}" dt="2023-02-12T19:17:43.795" v="19" actId="47"/>
        <pc:sldMkLst>
          <pc:docMk/>
          <pc:sldMk cId="3526369754" sldId="861"/>
        </pc:sldMkLst>
      </pc:sldChg>
      <pc:sldChg chg="modSp del mod">
        <pc:chgData name="George Huang" userId="7522906efeb502a4" providerId="LiveId" clId="{5610FD62-86EA-4D91-944B-139C46AC0015}" dt="2023-02-12T19:20:49.417" v="71" actId="47"/>
        <pc:sldMkLst>
          <pc:docMk/>
          <pc:sldMk cId="1782776866" sldId="865"/>
        </pc:sldMkLst>
        <pc:spChg chg="mod">
          <ac:chgData name="George Huang" userId="7522906efeb502a4" providerId="LiveId" clId="{5610FD62-86EA-4D91-944B-139C46AC0015}" dt="2023-02-12T19:20:36.134" v="64" actId="21"/>
          <ac:spMkLst>
            <pc:docMk/>
            <pc:sldMk cId="1782776866" sldId="865"/>
            <ac:spMk id="3" creationId="{00000000-0000-0000-0000-000000000000}"/>
          </ac:spMkLst>
        </pc:spChg>
      </pc:sldChg>
      <pc:sldChg chg="modSp mod">
        <pc:chgData name="George Huang" userId="7522906efeb502a4" providerId="LiveId" clId="{5610FD62-86EA-4D91-944B-139C46AC0015}" dt="2023-02-12T19:18:36.636" v="22" actId="6549"/>
        <pc:sldMkLst>
          <pc:docMk/>
          <pc:sldMk cId="1201796427" sldId="866"/>
        </pc:sldMkLst>
        <pc:spChg chg="mod">
          <ac:chgData name="George Huang" userId="7522906efeb502a4" providerId="LiveId" clId="{5610FD62-86EA-4D91-944B-139C46AC0015}" dt="2023-02-12T19:18:36.636" v="22" actId="6549"/>
          <ac:spMkLst>
            <pc:docMk/>
            <pc:sldMk cId="1201796427" sldId="866"/>
            <ac:spMk id="3" creationId="{00000000-0000-0000-0000-000000000000}"/>
          </ac:spMkLst>
        </pc:spChg>
      </pc:sldChg>
      <pc:sldChg chg="del">
        <pc:chgData name="George Huang" userId="7522906efeb502a4" providerId="LiveId" clId="{5610FD62-86EA-4D91-944B-139C46AC0015}" dt="2023-02-12T19:15:02.468" v="14" actId="47"/>
        <pc:sldMkLst>
          <pc:docMk/>
          <pc:sldMk cId="1296324705" sldId="876"/>
        </pc:sldMkLst>
      </pc:sldChg>
      <pc:sldChg chg="del">
        <pc:chgData name="George Huang" userId="7522906efeb502a4" providerId="LiveId" clId="{5610FD62-86EA-4D91-944B-139C46AC0015}" dt="2023-02-12T19:14:55.158" v="12" actId="47"/>
        <pc:sldMkLst>
          <pc:docMk/>
          <pc:sldMk cId="4047547570" sldId="877"/>
        </pc:sldMkLst>
      </pc:sldChg>
      <pc:sldChg chg="del">
        <pc:chgData name="George Huang" userId="7522906efeb502a4" providerId="LiveId" clId="{5610FD62-86EA-4D91-944B-139C46AC0015}" dt="2023-02-12T19:17:43.795" v="19" actId="47"/>
        <pc:sldMkLst>
          <pc:docMk/>
          <pc:sldMk cId="967871135" sldId="1237"/>
        </pc:sldMkLst>
      </pc:sldChg>
      <pc:sldChg chg="del">
        <pc:chgData name="George Huang" userId="7522906efeb502a4" providerId="LiveId" clId="{5610FD62-86EA-4D91-944B-139C46AC0015}" dt="2023-02-12T19:16:24.214" v="17" actId="47"/>
        <pc:sldMkLst>
          <pc:docMk/>
          <pc:sldMk cId="2789260227" sldId="1427"/>
        </pc:sldMkLst>
      </pc:sldChg>
      <pc:sldChg chg="del">
        <pc:chgData name="George Huang" userId="7522906efeb502a4" providerId="LiveId" clId="{5610FD62-86EA-4D91-944B-139C46AC0015}" dt="2023-02-12T19:16:24.214" v="17" actId="47"/>
        <pc:sldMkLst>
          <pc:docMk/>
          <pc:sldMk cId="1944594805" sldId="1429"/>
        </pc:sldMkLst>
      </pc:sldChg>
      <pc:sldChg chg="del">
        <pc:chgData name="George Huang" userId="7522906efeb502a4" providerId="LiveId" clId="{5610FD62-86EA-4D91-944B-139C46AC0015}" dt="2023-02-12T19:16:24.214" v="17" actId="47"/>
        <pc:sldMkLst>
          <pc:docMk/>
          <pc:sldMk cId="3414706348" sldId="1431"/>
        </pc:sldMkLst>
      </pc:sldChg>
      <pc:sldChg chg="del">
        <pc:chgData name="George Huang" userId="7522906efeb502a4" providerId="LiveId" clId="{5610FD62-86EA-4D91-944B-139C46AC0015}" dt="2023-02-12T19:16:24.214" v="17" actId="47"/>
        <pc:sldMkLst>
          <pc:docMk/>
          <pc:sldMk cId="1319008928" sldId="1433"/>
        </pc:sldMkLst>
      </pc:sldChg>
      <pc:sldChg chg="del">
        <pc:chgData name="George Huang" userId="7522906efeb502a4" providerId="LiveId" clId="{5610FD62-86EA-4D91-944B-139C46AC0015}" dt="2023-02-12T19:16:24.214" v="17" actId="47"/>
        <pc:sldMkLst>
          <pc:docMk/>
          <pc:sldMk cId="497279928" sldId="1437"/>
        </pc:sldMkLst>
      </pc:sldChg>
      <pc:sldChg chg="del">
        <pc:chgData name="George Huang" userId="7522906efeb502a4" providerId="LiveId" clId="{5610FD62-86EA-4D91-944B-139C46AC0015}" dt="2023-02-12T19:16:24.214" v="17" actId="47"/>
        <pc:sldMkLst>
          <pc:docMk/>
          <pc:sldMk cId="3891212359" sldId="1439"/>
        </pc:sldMkLst>
      </pc:sldChg>
      <pc:sldChg chg="del">
        <pc:chgData name="George Huang" userId="7522906efeb502a4" providerId="LiveId" clId="{5610FD62-86EA-4D91-944B-139C46AC0015}" dt="2023-02-12T19:16:24.214" v="17" actId="47"/>
        <pc:sldMkLst>
          <pc:docMk/>
          <pc:sldMk cId="2561342810" sldId="1441"/>
        </pc:sldMkLst>
      </pc:sldChg>
      <pc:sldChg chg="del">
        <pc:chgData name="George Huang" userId="7522906efeb502a4" providerId="LiveId" clId="{5610FD62-86EA-4D91-944B-139C46AC0015}" dt="2023-02-12T19:16:24.214" v="17" actId="47"/>
        <pc:sldMkLst>
          <pc:docMk/>
          <pc:sldMk cId="358991012" sldId="1443"/>
        </pc:sldMkLst>
      </pc:sldChg>
      <pc:sldChg chg="del">
        <pc:chgData name="George Huang" userId="7522906efeb502a4" providerId="LiveId" clId="{5610FD62-86EA-4D91-944B-139C46AC0015}" dt="2023-02-12T19:16:24.214" v="17" actId="47"/>
        <pc:sldMkLst>
          <pc:docMk/>
          <pc:sldMk cId="3902105943" sldId="1445"/>
        </pc:sldMkLst>
      </pc:sldChg>
      <pc:sldChg chg="del">
        <pc:chgData name="George Huang" userId="7522906efeb502a4" providerId="LiveId" clId="{5610FD62-86EA-4D91-944B-139C46AC0015}" dt="2023-02-12T19:16:24.214" v="17" actId="47"/>
        <pc:sldMkLst>
          <pc:docMk/>
          <pc:sldMk cId="2657235663" sldId="1447"/>
        </pc:sldMkLst>
      </pc:sldChg>
      <pc:sldChg chg="del">
        <pc:chgData name="George Huang" userId="7522906efeb502a4" providerId="LiveId" clId="{5610FD62-86EA-4D91-944B-139C46AC0015}" dt="2023-02-12T19:16:24.214" v="17" actId="47"/>
        <pc:sldMkLst>
          <pc:docMk/>
          <pc:sldMk cId="3843289418" sldId="1449"/>
        </pc:sldMkLst>
      </pc:sldChg>
      <pc:sldChg chg="del">
        <pc:chgData name="George Huang" userId="7522906efeb502a4" providerId="LiveId" clId="{5610FD62-86EA-4D91-944B-139C46AC0015}" dt="2023-02-12T19:16:24.214" v="17" actId="47"/>
        <pc:sldMkLst>
          <pc:docMk/>
          <pc:sldMk cId="2624263787" sldId="1451"/>
        </pc:sldMkLst>
      </pc:sldChg>
      <pc:sldChg chg="del">
        <pc:chgData name="George Huang" userId="7522906efeb502a4" providerId="LiveId" clId="{5610FD62-86EA-4D91-944B-139C46AC0015}" dt="2023-02-12T19:16:24.214" v="17" actId="47"/>
        <pc:sldMkLst>
          <pc:docMk/>
          <pc:sldMk cId="1656357581" sldId="1457"/>
        </pc:sldMkLst>
      </pc:sldChg>
      <pc:sldChg chg="del">
        <pc:chgData name="George Huang" userId="7522906efeb502a4" providerId="LiveId" clId="{5610FD62-86EA-4D91-944B-139C46AC0015}" dt="2023-02-12T19:16:24.214" v="17" actId="47"/>
        <pc:sldMkLst>
          <pc:docMk/>
          <pc:sldMk cId="3116617437" sldId="1459"/>
        </pc:sldMkLst>
      </pc:sldChg>
      <pc:sldChg chg="del">
        <pc:chgData name="George Huang" userId="7522906efeb502a4" providerId="LiveId" clId="{5610FD62-86EA-4D91-944B-139C46AC0015}" dt="2023-02-12T19:16:24.214" v="17" actId="47"/>
        <pc:sldMkLst>
          <pc:docMk/>
          <pc:sldMk cId="55693488" sldId="1463"/>
        </pc:sldMkLst>
      </pc:sldChg>
      <pc:sldChg chg="del">
        <pc:chgData name="George Huang" userId="7522906efeb502a4" providerId="LiveId" clId="{5610FD62-86EA-4D91-944B-139C46AC0015}" dt="2023-02-12T19:17:02.562" v="18" actId="47"/>
        <pc:sldMkLst>
          <pc:docMk/>
          <pc:sldMk cId="4222051502" sldId="1481"/>
        </pc:sldMkLst>
      </pc:sldChg>
      <pc:sldChg chg="del">
        <pc:chgData name="George Huang" userId="7522906efeb502a4" providerId="LiveId" clId="{5610FD62-86EA-4D91-944B-139C46AC0015}" dt="2023-02-12T19:17:02.562" v="18" actId="47"/>
        <pc:sldMkLst>
          <pc:docMk/>
          <pc:sldMk cId="8659956" sldId="1495"/>
        </pc:sldMkLst>
      </pc:sldChg>
      <pc:sldChg chg="del">
        <pc:chgData name="George Huang" userId="7522906efeb502a4" providerId="LiveId" clId="{5610FD62-86EA-4D91-944B-139C46AC0015}" dt="2023-02-12T19:17:02.562" v="18" actId="47"/>
        <pc:sldMkLst>
          <pc:docMk/>
          <pc:sldMk cId="2134842030" sldId="1497"/>
        </pc:sldMkLst>
      </pc:sldChg>
      <pc:sldChg chg="del">
        <pc:chgData name="George Huang" userId="7522906efeb502a4" providerId="LiveId" clId="{5610FD62-86EA-4D91-944B-139C46AC0015}" dt="2023-02-12T19:17:02.562" v="18" actId="47"/>
        <pc:sldMkLst>
          <pc:docMk/>
          <pc:sldMk cId="697013031" sldId="1505"/>
        </pc:sldMkLst>
      </pc:sldChg>
      <pc:sldChg chg="del">
        <pc:chgData name="George Huang" userId="7522906efeb502a4" providerId="LiveId" clId="{5610FD62-86EA-4D91-944B-139C46AC0015}" dt="2023-02-12T19:17:43.795" v="19" actId="47"/>
        <pc:sldMkLst>
          <pc:docMk/>
          <pc:sldMk cId="3045358421" sldId="1507"/>
        </pc:sldMkLst>
      </pc:sldChg>
      <pc:sldChg chg="del">
        <pc:chgData name="George Huang" userId="7522906efeb502a4" providerId="LiveId" clId="{5610FD62-86EA-4D91-944B-139C46AC0015}" dt="2023-02-12T19:17:43.795" v="19" actId="47"/>
        <pc:sldMkLst>
          <pc:docMk/>
          <pc:sldMk cId="805413491" sldId="1517"/>
        </pc:sldMkLst>
      </pc:sldChg>
      <pc:sldChg chg="del">
        <pc:chgData name="George Huang" userId="7522906efeb502a4" providerId="LiveId" clId="{5610FD62-86EA-4D91-944B-139C46AC0015}" dt="2023-02-12T19:17:43.795" v="19" actId="47"/>
        <pc:sldMkLst>
          <pc:docMk/>
          <pc:sldMk cId="979056485" sldId="1529"/>
        </pc:sldMkLst>
      </pc:sldChg>
      <pc:sldChg chg="del">
        <pc:chgData name="George Huang" userId="7522906efeb502a4" providerId="LiveId" clId="{5610FD62-86EA-4D91-944B-139C46AC0015}" dt="2023-02-12T19:17:43.795" v="19" actId="47"/>
        <pc:sldMkLst>
          <pc:docMk/>
          <pc:sldMk cId="1483427853" sldId="1531"/>
        </pc:sldMkLst>
      </pc:sldChg>
      <pc:sldChg chg="del">
        <pc:chgData name="George Huang" userId="7522906efeb502a4" providerId="LiveId" clId="{5610FD62-86EA-4D91-944B-139C46AC0015}" dt="2023-02-12T19:17:43.795" v="19" actId="47"/>
        <pc:sldMkLst>
          <pc:docMk/>
          <pc:sldMk cId="2183061344" sldId="1533"/>
        </pc:sldMkLst>
      </pc:sldChg>
      <pc:sldChg chg="del">
        <pc:chgData name="George Huang" userId="7522906efeb502a4" providerId="LiveId" clId="{5610FD62-86EA-4D91-944B-139C46AC0015}" dt="2023-02-12T19:17:43.795" v="19" actId="47"/>
        <pc:sldMkLst>
          <pc:docMk/>
          <pc:sldMk cId="2304918247" sldId="1535"/>
        </pc:sldMkLst>
      </pc:sldChg>
      <pc:sldChg chg="del">
        <pc:chgData name="George Huang" userId="7522906efeb502a4" providerId="LiveId" clId="{5610FD62-86EA-4D91-944B-139C46AC0015}" dt="2023-02-12T19:17:43.795" v="19" actId="47"/>
        <pc:sldMkLst>
          <pc:docMk/>
          <pc:sldMk cId="3003788335" sldId="1537"/>
        </pc:sldMkLst>
      </pc:sldChg>
      <pc:sldChg chg="del">
        <pc:chgData name="George Huang" userId="7522906efeb502a4" providerId="LiveId" clId="{5610FD62-86EA-4D91-944B-139C46AC0015}" dt="2023-02-12T19:17:43.795" v="19" actId="47"/>
        <pc:sldMkLst>
          <pc:docMk/>
          <pc:sldMk cId="1563182026" sldId="1539"/>
        </pc:sldMkLst>
      </pc:sldChg>
      <pc:sldChg chg="del">
        <pc:chgData name="George Huang" userId="7522906efeb502a4" providerId="LiveId" clId="{5610FD62-86EA-4D91-944B-139C46AC0015}" dt="2023-02-12T19:16:24.214" v="17" actId="47"/>
        <pc:sldMkLst>
          <pc:docMk/>
          <pc:sldMk cId="2434700492" sldId="1545"/>
        </pc:sldMkLst>
      </pc:sldChg>
      <pc:sldChg chg="del">
        <pc:chgData name="George Huang" userId="7522906efeb502a4" providerId="LiveId" clId="{5610FD62-86EA-4D91-944B-139C46AC0015}" dt="2023-02-12T19:16:24.214" v="17" actId="47"/>
        <pc:sldMkLst>
          <pc:docMk/>
          <pc:sldMk cId="517171735" sldId="1547"/>
        </pc:sldMkLst>
      </pc:sldChg>
      <pc:sldChg chg="del">
        <pc:chgData name="George Huang" userId="7522906efeb502a4" providerId="LiveId" clId="{5610FD62-86EA-4D91-944B-139C46AC0015}" dt="2023-02-12T19:16:24.214" v="17" actId="47"/>
        <pc:sldMkLst>
          <pc:docMk/>
          <pc:sldMk cId="424539446" sldId="1549"/>
        </pc:sldMkLst>
      </pc:sldChg>
      <pc:sldChg chg="del">
        <pc:chgData name="George Huang" userId="7522906efeb502a4" providerId="LiveId" clId="{5610FD62-86EA-4D91-944B-139C46AC0015}" dt="2023-02-12T19:16:24.214" v="17" actId="47"/>
        <pc:sldMkLst>
          <pc:docMk/>
          <pc:sldMk cId="1566626501" sldId="1551"/>
        </pc:sldMkLst>
      </pc:sldChg>
      <pc:sldChg chg="del">
        <pc:chgData name="George Huang" userId="7522906efeb502a4" providerId="LiveId" clId="{5610FD62-86EA-4D91-944B-139C46AC0015}" dt="2023-02-12T19:16:24.214" v="17" actId="47"/>
        <pc:sldMkLst>
          <pc:docMk/>
          <pc:sldMk cId="4133628652" sldId="1554"/>
        </pc:sldMkLst>
      </pc:sldChg>
      <pc:sldChg chg="del">
        <pc:chgData name="George Huang" userId="7522906efeb502a4" providerId="LiveId" clId="{5610FD62-86EA-4D91-944B-139C46AC0015}" dt="2023-02-12T19:16:24.214" v="17" actId="47"/>
        <pc:sldMkLst>
          <pc:docMk/>
          <pc:sldMk cId="2091025013" sldId="1555"/>
        </pc:sldMkLst>
      </pc:sldChg>
      <pc:sldChg chg="del">
        <pc:chgData name="George Huang" userId="7522906efeb502a4" providerId="LiveId" clId="{5610FD62-86EA-4D91-944B-139C46AC0015}" dt="2023-02-12T19:16:24.214" v="17" actId="47"/>
        <pc:sldMkLst>
          <pc:docMk/>
          <pc:sldMk cId="1054236966" sldId="1556"/>
        </pc:sldMkLst>
      </pc:sldChg>
      <pc:sldChg chg="del">
        <pc:chgData name="George Huang" userId="7522906efeb502a4" providerId="LiveId" clId="{5610FD62-86EA-4D91-944B-139C46AC0015}" dt="2023-02-12T19:16:24.214" v="17" actId="47"/>
        <pc:sldMkLst>
          <pc:docMk/>
          <pc:sldMk cId="608392856" sldId="1558"/>
        </pc:sldMkLst>
      </pc:sldChg>
      <pc:sldChg chg="del">
        <pc:chgData name="George Huang" userId="7522906efeb502a4" providerId="LiveId" clId="{5610FD62-86EA-4D91-944B-139C46AC0015}" dt="2023-02-12T19:16:24.214" v="17" actId="47"/>
        <pc:sldMkLst>
          <pc:docMk/>
          <pc:sldMk cId="4054937422" sldId="1559"/>
        </pc:sldMkLst>
      </pc:sldChg>
      <pc:sldChg chg="del">
        <pc:chgData name="George Huang" userId="7522906efeb502a4" providerId="LiveId" clId="{5610FD62-86EA-4D91-944B-139C46AC0015}" dt="2023-02-12T19:16:24.214" v="17" actId="47"/>
        <pc:sldMkLst>
          <pc:docMk/>
          <pc:sldMk cId="1714558389" sldId="1560"/>
        </pc:sldMkLst>
      </pc:sldChg>
      <pc:sldChg chg="del">
        <pc:chgData name="George Huang" userId="7522906efeb502a4" providerId="LiveId" clId="{5610FD62-86EA-4D91-944B-139C46AC0015}" dt="2023-02-12T19:17:02.562" v="18" actId="47"/>
        <pc:sldMkLst>
          <pc:docMk/>
          <pc:sldMk cId="2489827783" sldId="1562"/>
        </pc:sldMkLst>
      </pc:sldChg>
      <pc:sldChg chg="del">
        <pc:chgData name="George Huang" userId="7522906efeb502a4" providerId="LiveId" clId="{5610FD62-86EA-4D91-944B-139C46AC0015}" dt="2023-02-12T19:17:02.562" v="18" actId="47"/>
        <pc:sldMkLst>
          <pc:docMk/>
          <pc:sldMk cId="3947110094" sldId="1564"/>
        </pc:sldMkLst>
      </pc:sldChg>
      <pc:sldChg chg="del">
        <pc:chgData name="George Huang" userId="7522906efeb502a4" providerId="LiveId" clId="{5610FD62-86EA-4D91-944B-139C46AC0015}" dt="2023-02-12T19:17:02.562" v="18" actId="47"/>
        <pc:sldMkLst>
          <pc:docMk/>
          <pc:sldMk cId="2335959167" sldId="1565"/>
        </pc:sldMkLst>
      </pc:sldChg>
      <pc:sldChg chg="del">
        <pc:chgData name="George Huang" userId="7522906efeb502a4" providerId="LiveId" clId="{5610FD62-86EA-4D91-944B-139C46AC0015}" dt="2023-02-12T19:17:02.562" v="18" actId="47"/>
        <pc:sldMkLst>
          <pc:docMk/>
          <pc:sldMk cId="684546305" sldId="1566"/>
        </pc:sldMkLst>
      </pc:sldChg>
      <pc:sldChg chg="del">
        <pc:chgData name="George Huang" userId="7522906efeb502a4" providerId="LiveId" clId="{5610FD62-86EA-4D91-944B-139C46AC0015}" dt="2023-02-12T19:17:02.562" v="18" actId="47"/>
        <pc:sldMkLst>
          <pc:docMk/>
          <pc:sldMk cId="957141678" sldId="1567"/>
        </pc:sldMkLst>
      </pc:sldChg>
      <pc:sldChg chg="del">
        <pc:chgData name="George Huang" userId="7522906efeb502a4" providerId="LiveId" clId="{5610FD62-86EA-4D91-944B-139C46AC0015}" dt="2023-02-12T19:17:02.562" v="18" actId="47"/>
        <pc:sldMkLst>
          <pc:docMk/>
          <pc:sldMk cId="3364234797" sldId="1568"/>
        </pc:sldMkLst>
      </pc:sldChg>
      <pc:sldChg chg="del">
        <pc:chgData name="George Huang" userId="7522906efeb502a4" providerId="LiveId" clId="{5610FD62-86EA-4D91-944B-139C46AC0015}" dt="2023-02-12T19:17:02.562" v="18" actId="47"/>
        <pc:sldMkLst>
          <pc:docMk/>
          <pc:sldMk cId="1435712762" sldId="1569"/>
        </pc:sldMkLst>
      </pc:sldChg>
      <pc:sldChg chg="del">
        <pc:chgData name="George Huang" userId="7522906efeb502a4" providerId="LiveId" clId="{5610FD62-86EA-4D91-944B-139C46AC0015}" dt="2023-02-12T19:17:02.562" v="18" actId="47"/>
        <pc:sldMkLst>
          <pc:docMk/>
          <pc:sldMk cId="2502266780" sldId="1570"/>
        </pc:sldMkLst>
      </pc:sldChg>
      <pc:sldChg chg="del">
        <pc:chgData name="George Huang" userId="7522906efeb502a4" providerId="LiveId" clId="{5610FD62-86EA-4D91-944B-139C46AC0015}" dt="2023-02-12T19:17:02.562" v="18" actId="47"/>
        <pc:sldMkLst>
          <pc:docMk/>
          <pc:sldMk cId="2269805555" sldId="1571"/>
        </pc:sldMkLst>
      </pc:sldChg>
      <pc:sldChg chg="del">
        <pc:chgData name="George Huang" userId="7522906efeb502a4" providerId="LiveId" clId="{5610FD62-86EA-4D91-944B-139C46AC0015}" dt="2023-02-12T19:17:02.562" v="18" actId="47"/>
        <pc:sldMkLst>
          <pc:docMk/>
          <pc:sldMk cId="877213116" sldId="1572"/>
        </pc:sldMkLst>
      </pc:sldChg>
      <pc:sldChg chg="del">
        <pc:chgData name="George Huang" userId="7522906efeb502a4" providerId="LiveId" clId="{5610FD62-86EA-4D91-944B-139C46AC0015}" dt="2023-02-12T19:17:02.562" v="18" actId="47"/>
        <pc:sldMkLst>
          <pc:docMk/>
          <pc:sldMk cId="3856294387" sldId="1573"/>
        </pc:sldMkLst>
      </pc:sldChg>
      <pc:sldChg chg="del">
        <pc:chgData name="George Huang" userId="7522906efeb502a4" providerId="LiveId" clId="{5610FD62-86EA-4D91-944B-139C46AC0015}" dt="2023-02-12T19:17:02.562" v="18" actId="47"/>
        <pc:sldMkLst>
          <pc:docMk/>
          <pc:sldMk cId="2398440572" sldId="1574"/>
        </pc:sldMkLst>
      </pc:sldChg>
      <pc:sldChg chg="del">
        <pc:chgData name="George Huang" userId="7522906efeb502a4" providerId="LiveId" clId="{5610FD62-86EA-4D91-944B-139C46AC0015}" dt="2023-02-12T19:17:02.562" v="18" actId="47"/>
        <pc:sldMkLst>
          <pc:docMk/>
          <pc:sldMk cId="3208089078" sldId="1575"/>
        </pc:sldMkLst>
      </pc:sldChg>
      <pc:sldChg chg="del">
        <pc:chgData name="George Huang" userId="7522906efeb502a4" providerId="LiveId" clId="{5610FD62-86EA-4D91-944B-139C46AC0015}" dt="2023-02-12T19:17:02.562" v="18" actId="47"/>
        <pc:sldMkLst>
          <pc:docMk/>
          <pc:sldMk cId="813674342" sldId="1576"/>
        </pc:sldMkLst>
      </pc:sldChg>
      <pc:sldChg chg="del">
        <pc:chgData name="George Huang" userId="7522906efeb502a4" providerId="LiveId" clId="{5610FD62-86EA-4D91-944B-139C46AC0015}" dt="2023-02-12T19:17:02.562" v="18" actId="47"/>
        <pc:sldMkLst>
          <pc:docMk/>
          <pc:sldMk cId="1722247958" sldId="1577"/>
        </pc:sldMkLst>
      </pc:sldChg>
      <pc:sldChg chg="del">
        <pc:chgData name="George Huang" userId="7522906efeb502a4" providerId="LiveId" clId="{5610FD62-86EA-4D91-944B-139C46AC0015}" dt="2023-02-12T19:17:02.562" v="18" actId="47"/>
        <pc:sldMkLst>
          <pc:docMk/>
          <pc:sldMk cId="1772662528" sldId="1578"/>
        </pc:sldMkLst>
      </pc:sldChg>
      <pc:sldChg chg="del">
        <pc:chgData name="George Huang" userId="7522906efeb502a4" providerId="LiveId" clId="{5610FD62-86EA-4D91-944B-139C46AC0015}" dt="2023-02-12T19:17:43.795" v="19" actId="47"/>
        <pc:sldMkLst>
          <pc:docMk/>
          <pc:sldMk cId="1708161474" sldId="1579"/>
        </pc:sldMkLst>
      </pc:sldChg>
      <pc:sldChg chg="del">
        <pc:chgData name="George Huang" userId="7522906efeb502a4" providerId="LiveId" clId="{5610FD62-86EA-4D91-944B-139C46AC0015}" dt="2023-02-12T19:17:43.795" v="19" actId="47"/>
        <pc:sldMkLst>
          <pc:docMk/>
          <pc:sldMk cId="3720202012" sldId="1580"/>
        </pc:sldMkLst>
      </pc:sldChg>
      <pc:sldChg chg="del">
        <pc:chgData name="George Huang" userId="7522906efeb502a4" providerId="LiveId" clId="{5610FD62-86EA-4D91-944B-139C46AC0015}" dt="2023-02-12T19:17:43.795" v="19" actId="47"/>
        <pc:sldMkLst>
          <pc:docMk/>
          <pc:sldMk cId="421171123" sldId="1581"/>
        </pc:sldMkLst>
      </pc:sldChg>
      <pc:sldChg chg="del">
        <pc:chgData name="George Huang" userId="7522906efeb502a4" providerId="LiveId" clId="{5610FD62-86EA-4D91-944B-139C46AC0015}" dt="2023-02-12T19:16:24.214" v="17" actId="47"/>
        <pc:sldMkLst>
          <pc:docMk/>
          <pc:sldMk cId="597443033" sldId="1583"/>
        </pc:sldMkLst>
      </pc:sldChg>
      <pc:sldChg chg="del">
        <pc:chgData name="George Huang" userId="7522906efeb502a4" providerId="LiveId" clId="{5610FD62-86EA-4D91-944B-139C46AC0015}" dt="2023-02-12T19:16:24.214" v="17" actId="47"/>
        <pc:sldMkLst>
          <pc:docMk/>
          <pc:sldMk cId="2341228882" sldId="1585"/>
        </pc:sldMkLst>
      </pc:sldChg>
      <pc:sldChg chg="del">
        <pc:chgData name="George Huang" userId="7522906efeb502a4" providerId="LiveId" clId="{5610FD62-86EA-4D91-944B-139C46AC0015}" dt="2023-02-12T19:17:02.562" v="18" actId="47"/>
        <pc:sldMkLst>
          <pc:docMk/>
          <pc:sldMk cId="2841582691" sldId="1587"/>
        </pc:sldMkLst>
      </pc:sldChg>
      <pc:sldChg chg="del">
        <pc:chgData name="George Huang" userId="7522906efeb502a4" providerId="LiveId" clId="{5610FD62-86EA-4D91-944B-139C46AC0015}" dt="2023-02-12T19:17:02.562" v="18" actId="47"/>
        <pc:sldMkLst>
          <pc:docMk/>
          <pc:sldMk cId="2388697009" sldId="1589"/>
        </pc:sldMkLst>
      </pc:sldChg>
      <pc:sldChg chg="del">
        <pc:chgData name="George Huang" userId="7522906efeb502a4" providerId="LiveId" clId="{5610FD62-86EA-4D91-944B-139C46AC0015}" dt="2023-02-12T19:17:43.795" v="19" actId="47"/>
        <pc:sldMkLst>
          <pc:docMk/>
          <pc:sldMk cId="2443727599" sldId="1590"/>
        </pc:sldMkLst>
      </pc:sldChg>
      <pc:sldChg chg="del">
        <pc:chgData name="George Huang" userId="7522906efeb502a4" providerId="LiveId" clId="{5610FD62-86EA-4D91-944B-139C46AC0015}" dt="2023-02-12T19:17:43.795" v="19" actId="47"/>
        <pc:sldMkLst>
          <pc:docMk/>
          <pc:sldMk cId="2060965432" sldId="1592"/>
        </pc:sldMkLst>
      </pc:sldChg>
      <pc:sldChg chg="del">
        <pc:chgData name="George Huang" userId="7522906efeb502a4" providerId="LiveId" clId="{5610FD62-86EA-4D91-944B-139C46AC0015}" dt="2023-02-12T19:17:43.795" v="19" actId="47"/>
        <pc:sldMkLst>
          <pc:docMk/>
          <pc:sldMk cId="353782645" sldId="1596"/>
        </pc:sldMkLst>
      </pc:sldChg>
      <pc:sldChg chg="del">
        <pc:chgData name="George Huang" userId="7522906efeb502a4" providerId="LiveId" clId="{5610FD62-86EA-4D91-944B-139C46AC0015}" dt="2023-02-12T19:17:43.795" v="19" actId="47"/>
        <pc:sldMkLst>
          <pc:docMk/>
          <pc:sldMk cId="1639837446" sldId="1597"/>
        </pc:sldMkLst>
      </pc:sldChg>
      <pc:sldChg chg="del">
        <pc:chgData name="George Huang" userId="7522906efeb502a4" providerId="LiveId" clId="{5610FD62-86EA-4D91-944B-139C46AC0015}" dt="2023-02-12T19:17:43.795" v="19" actId="47"/>
        <pc:sldMkLst>
          <pc:docMk/>
          <pc:sldMk cId="1959627909" sldId="1599"/>
        </pc:sldMkLst>
      </pc:sldChg>
      <pc:sldChg chg="del">
        <pc:chgData name="George Huang" userId="7522906efeb502a4" providerId="LiveId" clId="{5610FD62-86EA-4D91-944B-139C46AC0015}" dt="2023-02-12T19:17:43.795" v="19" actId="47"/>
        <pc:sldMkLst>
          <pc:docMk/>
          <pc:sldMk cId="2246123364" sldId="1601"/>
        </pc:sldMkLst>
      </pc:sldChg>
      <pc:sldChg chg="del">
        <pc:chgData name="George Huang" userId="7522906efeb502a4" providerId="LiveId" clId="{5610FD62-86EA-4D91-944B-139C46AC0015}" dt="2023-02-12T19:17:43.795" v="19" actId="47"/>
        <pc:sldMkLst>
          <pc:docMk/>
          <pc:sldMk cId="3646575270" sldId="1602"/>
        </pc:sldMkLst>
      </pc:sldChg>
      <pc:sldChg chg="del">
        <pc:chgData name="George Huang" userId="7522906efeb502a4" providerId="LiveId" clId="{5610FD62-86EA-4D91-944B-139C46AC0015}" dt="2023-02-12T19:17:43.795" v="19" actId="47"/>
        <pc:sldMkLst>
          <pc:docMk/>
          <pc:sldMk cId="2335088541" sldId="1604"/>
        </pc:sldMkLst>
      </pc:sldChg>
      <pc:sldChg chg="del">
        <pc:chgData name="George Huang" userId="7522906efeb502a4" providerId="LiveId" clId="{5610FD62-86EA-4D91-944B-139C46AC0015}" dt="2023-02-12T19:17:43.795" v="19" actId="47"/>
        <pc:sldMkLst>
          <pc:docMk/>
          <pc:sldMk cId="386115664" sldId="1606"/>
        </pc:sldMkLst>
      </pc:sldChg>
      <pc:sldChg chg="del">
        <pc:chgData name="George Huang" userId="7522906efeb502a4" providerId="LiveId" clId="{5610FD62-86EA-4D91-944B-139C46AC0015}" dt="2023-02-12T19:17:43.795" v="19" actId="47"/>
        <pc:sldMkLst>
          <pc:docMk/>
          <pc:sldMk cId="226251392" sldId="1608"/>
        </pc:sldMkLst>
      </pc:sldChg>
      <pc:sldChg chg="del">
        <pc:chgData name="George Huang" userId="7522906efeb502a4" providerId="LiveId" clId="{5610FD62-86EA-4D91-944B-139C46AC0015}" dt="2023-02-12T19:17:43.795" v="19" actId="47"/>
        <pc:sldMkLst>
          <pc:docMk/>
          <pc:sldMk cId="3747341747" sldId="1610"/>
        </pc:sldMkLst>
      </pc:sldChg>
      <pc:sldChg chg="del">
        <pc:chgData name="George Huang" userId="7522906efeb502a4" providerId="LiveId" clId="{5610FD62-86EA-4D91-944B-139C46AC0015}" dt="2023-02-12T19:16:24.214" v="17" actId="47"/>
        <pc:sldMkLst>
          <pc:docMk/>
          <pc:sldMk cId="2502868077" sldId="1612"/>
        </pc:sldMkLst>
      </pc:sldChg>
      <pc:sldChg chg="del">
        <pc:chgData name="George Huang" userId="7522906efeb502a4" providerId="LiveId" clId="{5610FD62-86EA-4D91-944B-139C46AC0015}" dt="2023-02-12T19:17:02.562" v="18" actId="47"/>
        <pc:sldMkLst>
          <pc:docMk/>
          <pc:sldMk cId="2055000957" sldId="1613"/>
        </pc:sldMkLst>
      </pc:sldChg>
      <pc:sldChg chg="del">
        <pc:chgData name="George Huang" userId="7522906efeb502a4" providerId="LiveId" clId="{5610FD62-86EA-4D91-944B-139C46AC0015}" dt="2023-02-12T19:17:02.562" v="18" actId="47"/>
        <pc:sldMkLst>
          <pc:docMk/>
          <pc:sldMk cId="4079354954" sldId="1615"/>
        </pc:sldMkLst>
      </pc:sldChg>
      <pc:sldChg chg="del">
        <pc:chgData name="George Huang" userId="7522906efeb502a4" providerId="LiveId" clId="{5610FD62-86EA-4D91-944B-139C46AC0015}" dt="2023-02-12T19:14:55.158" v="12" actId="47"/>
        <pc:sldMkLst>
          <pc:docMk/>
          <pc:sldMk cId="2868831806" sldId="1617"/>
        </pc:sldMkLst>
      </pc:sldChg>
      <pc:sldChg chg="del">
        <pc:chgData name="George Huang" userId="7522906efeb502a4" providerId="LiveId" clId="{5610FD62-86EA-4D91-944B-139C46AC0015}" dt="2023-02-12T19:14:55.158" v="12" actId="47"/>
        <pc:sldMkLst>
          <pc:docMk/>
          <pc:sldMk cId="3463716939" sldId="1618"/>
        </pc:sldMkLst>
      </pc:sldChg>
      <pc:sldChg chg="del">
        <pc:chgData name="George Huang" userId="7522906efeb502a4" providerId="LiveId" clId="{5610FD62-86EA-4D91-944B-139C46AC0015}" dt="2023-02-12T19:14:55.158" v="12" actId="47"/>
        <pc:sldMkLst>
          <pc:docMk/>
          <pc:sldMk cId="955830442" sldId="1619"/>
        </pc:sldMkLst>
      </pc:sldChg>
      <pc:sldChg chg="del">
        <pc:chgData name="George Huang" userId="7522906efeb502a4" providerId="LiveId" clId="{5610FD62-86EA-4D91-944B-139C46AC0015}" dt="2023-02-12T19:14:55.158" v="12" actId="47"/>
        <pc:sldMkLst>
          <pc:docMk/>
          <pc:sldMk cId="790682020" sldId="1620"/>
        </pc:sldMkLst>
      </pc:sldChg>
      <pc:sldChg chg="del">
        <pc:chgData name="George Huang" userId="7522906efeb502a4" providerId="LiveId" clId="{5610FD62-86EA-4D91-944B-139C46AC0015}" dt="2023-02-12T19:14:55.158" v="12" actId="47"/>
        <pc:sldMkLst>
          <pc:docMk/>
          <pc:sldMk cId="901564311" sldId="1621"/>
        </pc:sldMkLst>
      </pc:sldChg>
      <pc:sldChg chg="del">
        <pc:chgData name="George Huang" userId="7522906efeb502a4" providerId="LiveId" clId="{5610FD62-86EA-4D91-944B-139C46AC0015}" dt="2023-02-12T19:14:55.158" v="12" actId="47"/>
        <pc:sldMkLst>
          <pc:docMk/>
          <pc:sldMk cId="2141598706" sldId="1622"/>
        </pc:sldMkLst>
      </pc:sldChg>
      <pc:sldChg chg="del">
        <pc:chgData name="George Huang" userId="7522906efeb502a4" providerId="LiveId" clId="{5610FD62-86EA-4D91-944B-139C46AC0015}" dt="2023-02-12T19:14:55.158" v="12" actId="47"/>
        <pc:sldMkLst>
          <pc:docMk/>
          <pc:sldMk cId="1547007124" sldId="1623"/>
        </pc:sldMkLst>
      </pc:sldChg>
      <pc:sldChg chg="del">
        <pc:chgData name="George Huang" userId="7522906efeb502a4" providerId="LiveId" clId="{5610FD62-86EA-4D91-944B-139C46AC0015}" dt="2023-02-12T19:14:55.158" v="12" actId="47"/>
        <pc:sldMkLst>
          <pc:docMk/>
          <pc:sldMk cId="3359749800" sldId="1624"/>
        </pc:sldMkLst>
      </pc:sldChg>
      <pc:sldChg chg="del">
        <pc:chgData name="George Huang" userId="7522906efeb502a4" providerId="LiveId" clId="{5610FD62-86EA-4D91-944B-139C46AC0015}" dt="2023-02-12T19:14:55.158" v="12" actId="47"/>
        <pc:sldMkLst>
          <pc:docMk/>
          <pc:sldMk cId="3065508161" sldId="1625"/>
        </pc:sldMkLst>
      </pc:sldChg>
      <pc:sldChg chg="del">
        <pc:chgData name="George Huang" userId="7522906efeb502a4" providerId="LiveId" clId="{5610FD62-86EA-4D91-944B-139C46AC0015}" dt="2023-02-12T19:14:55.158" v="12" actId="47"/>
        <pc:sldMkLst>
          <pc:docMk/>
          <pc:sldMk cId="1521132982" sldId="1626"/>
        </pc:sldMkLst>
      </pc:sldChg>
      <pc:sldChg chg="del">
        <pc:chgData name="George Huang" userId="7522906efeb502a4" providerId="LiveId" clId="{5610FD62-86EA-4D91-944B-139C46AC0015}" dt="2023-02-12T19:14:55.158" v="12" actId="47"/>
        <pc:sldMkLst>
          <pc:docMk/>
          <pc:sldMk cId="1682800591" sldId="1627"/>
        </pc:sldMkLst>
      </pc:sldChg>
      <pc:sldChg chg="del">
        <pc:chgData name="George Huang" userId="7522906efeb502a4" providerId="LiveId" clId="{5610FD62-86EA-4D91-944B-139C46AC0015}" dt="2023-02-12T19:14:55.158" v="12" actId="47"/>
        <pc:sldMkLst>
          <pc:docMk/>
          <pc:sldMk cId="2731972790" sldId="1628"/>
        </pc:sldMkLst>
      </pc:sldChg>
      <pc:sldChg chg="del">
        <pc:chgData name="George Huang" userId="7522906efeb502a4" providerId="LiveId" clId="{5610FD62-86EA-4D91-944B-139C46AC0015}" dt="2023-02-12T19:14:55.158" v="12" actId="47"/>
        <pc:sldMkLst>
          <pc:docMk/>
          <pc:sldMk cId="594700898" sldId="1629"/>
        </pc:sldMkLst>
      </pc:sldChg>
      <pc:sldChg chg="del">
        <pc:chgData name="George Huang" userId="7522906efeb502a4" providerId="LiveId" clId="{5610FD62-86EA-4D91-944B-139C46AC0015}" dt="2023-02-12T19:14:55.158" v="12" actId="47"/>
        <pc:sldMkLst>
          <pc:docMk/>
          <pc:sldMk cId="2707856472" sldId="1630"/>
        </pc:sldMkLst>
      </pc:sldChg>
      <pc:sldChg chg="del">
        <pc:chgData name="George Huang" userId="7522906efeb502a4" providerId="LiveId" clId="{5610FD62-86EA-4D91-944B-139C46AC0015}" dt="2023-02-12T19:14:55.158" v="12" actId="47"/>
        <pc:sldMkLst>
          <pc:docMk/>
          <pc:sldMk cId="2242954" sldId="1631"/>
        </pc:sldMkLst>
      </pc:sldChg>
      <pc:sldChg chg="del">
        <pc:chgData name="George Huang" userId="7522906efeb502a4" providerId="LiveId" clId="{5610FD62-86EA-4D91-944B-139C46AC0015}" dt="2023-02-12T19:14:55.158" v="12" actId="47"/>
        <pc:sldMkLst>
          <pc:docMk/>
          <pc:sldMk cId="2891599727" sldId="1632"/>
        </pc:sldMkLst>
      </pc:sldChg>
      <pc:sldChg chg="del">
        <pc:chgData name="George Huang" userId="7522906efeb502a4" providerId="LiveId" clId="{5610FD62-86EA-4D91-944B-139C46AC0015}" dt="2023-02-12T19:14:55.158" v="12" actId="47"/>
        <pc:sldMkLst>
          <pc:docMk/>
          <pc:sldMk cId="2503255046" sldId="1633"/>
        </pc:sldMkLst>
      </pc:sldChg>
      <pc:sldChg chg="del">
        <pc:chgData name="George Huang" userId="7522906efeb502a4" providerId="LiveId" clId="{5610FD62-86EA-4D91-944B-139C46AC0015}" dt="2023-02-12T19:14:55.158" v="12" actId="47"/>
        <pc:sldMkLst>
          <pc:docMk/>
          <pc:sldMk cId="2224557831" sldId="1634"/>
        </pc:sldMkLst>
      </pc:sldChg>
      <pc:sldChg chg="del">
        <pc:chgData name="George Huang" userId="7522906efeb502a4" providerId="LiveId" clId="{5610FD62-86EA-4D91-944B-139C46AC0015}" dt="2023-02-12T19:14:55.158" v="12" actId="47"/>
        <pc:sldMkLst>
          <pc:docMk/>
          <pc:sldMk cId="667151637" sldId="1635"/>
        </pc:sldMkLst>
      </pc:sldChg>
      <pc:sldChg chg="modSp add mod">
        <pc:chgData name="George Huang" userId="7522906efeb502a4" providerId="LiveId" clId="{5610FD62-86EA-4D91-944B-139C46AC0015}" dt="2023-02-12T19:15:07.735" v="16" actId="20577"/>
        <pc:sldMkLst>
          <pc:docMk/>
          <pc:sldMk cId="3712808638" sldId="1638"/>
        </pc:sldMkLst>
        <pc:spChg chg="mod">
          <ac:chgData name="George Huang" userId="7522906efeb502a4" providerId="LiveId" clId="{5610FD62-86EA-4D91-944B-139C46AC0015}" dt="2023-02-12T19:15:07.735" v="16" actId="20577"/>
          <ac:spMkLst>
            <pc:docMk/>
            <pc:sldMk cId="3712808638" sldId="1638"/>
            <ac:spMk id="3" creationId="{00000000-0000-0000-0000-000000000000}"/>
          </ac:spMkLst>
        </pc:spChg>
      </pc:sldChg>
    </pc:docChg>
  </pc:docChgLst>
  <pc:docChgLst>
    <pc:chgData name="George Huang" userId="7522906efeb502a4" providerId="LiveId" clId="{168A05CC-E936-433B-95A0-10B076E3E5B6}"/>
    <pc:docChg chg="undo custSel delSld modSld">
      <pc:chgData name="George Huang" userId="7522906efeb502a4" providerId="LiveId" clId="{168A05CC-E936-433B-95A0-10B076E3E5B6}" dt="2023-02-14T07:19:07.068" v="66" actId="255"/>
      <pc:docMkLst>
        <pc:docMk/>
      </pc:docMkLst>
      <pc:sldChg chg="modSp mod">
        <pc:chgData name="George Huang" userId="7522906efeb502a4" providerId="LiveId" clId="{168A05CC-E936-433B-95A0-10B076E3E5B6}" dt="2023-02-14T07:05:52.015" v="35"/>
        <pc:sldMkLst>
          <pc:docMk/>
          <pc:sldMk cId="98373299" sldId="739"/>
        </pc:sldMkLst>
        <pc:spChg chg="mod">
          <ac:chgData name="George Huang" userId="7522906efeb502a4" providerId="LiveId" clId="{168A05CC-E936-433B-95A0-10B076E3E5B6}" dt="2023-02-14T07:05:52.015" v="35"/>
          <ac:spMkLst>
            <pc:docMk/>
            <pc:sldMk cId="98373299" sldId="739"/>
            <ac:spMk id="3" creationId="{00000000-0000-0000-0000-000000000000}"/>
          </ac:spMkLst>
        </pc:spChg>
      </pc:sldChg>
      <pc:sldChg chg="modSp del mod">
        <pc:chgData name="George Huang" userId="7522906efeb502a4" providerId="LiveId" clId="{168A05CC-E936-433B-95A0-10B076E3E5B6}" dt="2023-02-14T07:05:54.524" v="36" actId="47"/>
        <pc:sldMkLst>
          <pc:docMk/>
          <pc:sldMk cId="2891848548" sldId="740"/>
        </pc:sldMkLst>
        <pc:spChg chg="mod">
          <ac:chgData name="George Huang" userId="7522906efeb502a4" providerId="LiveId" clId="{168A05CC-E936-433B-95A0-10B076E3E5B6}" dt="2023-02-14T07:05:48.909" v="33" actId="21"/>
          <ac:spMkLst>
            <pc:docMk/>
            <pc:sldMk cId="2891848548" sldId="740"/>
            <ac:spMk id="3" creationId="{00000000-0000-0000-0000-000000000000}"/>
          </ac:spMkLst>
        </pc:spChg>
      </pc:sldChg>
      <pc:sldChg chg="modSp mod">
        <pc:chgData name="George Huang" userId="7522906efeb502a4" providerId="LiveId" clId="{168A05CC-E936-433B-95A0-10B076E3E5B6}" dt="2023-02-14T07:01:42.113" v="25"/>
        <pc:sldMkLst>
          <pc:docMk/>
          <pc:sldMk cId="911355691" sldId="807"/>
        </pc:sldMkLst>
        <pc:spChg chg="mod">
          <ac:chgData name="George Huang" userId="7522906efeb502a4" providerId="LiveId" clId="{168A05CC-E936-433B-95A0-10B076E3E5B6}" dt="2023-02-14T07:01:42.113" v="25"/>
          <ac:spMkLst>
            <pc:docMk/>
            <pc:sldMk cId="911355691" sldId="807"/>
            <ac:spMk id="3" creationId="{00000000-0000-0000-0000-000000000000}"/>
          </ac:spMkLst>
        </pc:spChg>
      </pc:sldChg>
      <pc:sldChg chg="modSp del mod">
        <pc:chgData name="George Huang" userId="7522906efeb502a4" providerId="LiveId" clId="{168A05CC-E936-433B-95A0-10B076E3E5B6}" dt="2023-02-14T07:01:45.724" v="26" actId="47"/>
        <pc:sldMkLst>
          <pc:docMk/>
          <pc:sldMk cId="2199006381" sldId="817"/>
        </pc:sldMkLst>
        <pc:spChg chg="mod">
          <ac:chgData name="George Huang" userId="7522906efeb502a4" providerId="LiveId" clId="{168A05CC-E936-433B-95A0-10B076E3E5B6}" dt="2023-02-14T07:01:37.892" v="24" actId="21"/>
          <ac:spMkLst>
            <pc:docMk/>
            <pc:sldMk cId="2199006381" sldId="817"/>
            <ac:spMk id="3" creationId="{00000000-0000-0000-0000-000000000000}"/>
          </ac:spMkLst>
        </pc:spChg>
      </pc:sldChg>
      <pc:sldChg chg="modSp mod">
        <pc:chgData name="George Huang" userId="7522906efeb502a4" providerId="LiveId" clId="{168A05CC-E936-433B-95A0-10B076E3E5B6}" dt="2023-02-14T07:16:27.004" v="61" actId="1076"/>
        <pc:sldMkLst>
          <pc:docMk/>
          <pc:sldMk cId="1201796427" sldId="866"/>
        </pc:sldMkLst>
        <pc:spChg chg="mod">
          <ac:chgData name="George Huang" userId="7522906efeb502a4" providerId="LiveId" clId="{168A05CC-E936-433B-95A0-10B076E3E5B6}" dt="2023-02-14T07:16:27.004" v="61" actId="1076"/>
          <ac:spMkLst>
            <pc:docMk/>
            <pc:sldMk cId="1201796427" sldId="866"/>
            <ac:spMk id="3" creationId="{00000000-0000-0000-0000-000000000000}"/>
          </ac:spMkLst>
        </pc:spChg>
      </pc:sldChg>
      <pc:sldChg chg="modSp mod">
        <pc:chgData name="George Huang" userId="7522906efeb502a4" providerId="LiveId" clId="{168A05CC-E936-433B-95A0-10B076E3E5B6}" dt="2023-02-14T07:00:57.102" v="16"/>
        <pc:sldMkLst>
          <pc:docMk/>
          <pc:sldMk cId="3223362424" sldId="1432"/>
        </pc:sldMkLst>
        <pc:spChg chg="mod">
          <ac:chgData name="George Huang" userId="7522906efeb502a4" providerId="LiveId" clId="{168A05CC-E936-433B-95A0-10B076E3E5B6}" dt="2023-02-14T07:00:57.102" v="16"/>
          <ac:spMkLst>
            <pc:docMk/>
            <pc:sldMk cId="3223362424" sldId="1432"/>
            <ac:spMk id="3" creationId="{2342F707-955D-43C1-BADD-9089D2C87047}"/>
          </ac:spMkLst>
        </pc:spChg>
      </pc:sldChg>
      <pc:sldChg chg="modSp mod">
        <pc:chgData name="George Huang" userId="7522906efeb502a4" providerId="LiveId" clId="{168A05CC-E936-433B-95A0-10B076E3E5B6}" dt="2023-02-14T07:19:07.068" v="66" actId="255"/>
        <pc:sldMkLst>
          <pc:docMk/>
          <pc:sldMk cId="1605581025" sldId="1446"/>
        </pc:sldMkLst>
        <pc:spChg chg="mod">
          <ac:chgData name="George Huang" userId="7522906efeb502a4" providerId="LiveId" clId="{168A05CC-E936-433B-95A0-10B076E3E5B6}" dt="2023-02-14T07:19:07.068" v="66" actId="255"/>
          <ac:spMkLst>
            <pc:docMk/>
            <pc:sldMk cId="1605581025" sldId="1446"/>
            <ac:spMk id="3" creationId="{2342F707-955D-43C1-BADD-9089D2C87047}"/>
          </ac:spMkLst>
        </pc:spChg>
      </pc:sldChg>
      <pc:sldChg chg="delSp modSp del mod">
        <pc:chgData name="George Huang" userId="7522906efeb502a4" providerId="LiveId" clId="{168A05CC-E936-433B-95A0-10B076E3E5B6}" dt="2023-02-14T07:00:46.181" v="12" actId="47"/>
        <pc:sldMkLst>
          <pc:docMk/>
          <pc:sldMk cId="2708795344" sldId="1448"/>
        </pc:sldMkLst>
        <pc:spChg chg="del mod">
          <ac:chgData name="George Huang" userId="7522906efeb502a4" providerId="LiveId" clId="{168A05CC-E936-433B-95A0-10B076E3E5B6}" dt="2023-02-14T07:00:39.718" v="9"/>
          <ac:spMkLst>
            <pc:docMk/>
            <pc:sldMk cId="2708795344" sldId="1448"/>
            <ac:spMk id="3" creationId="{2342F707-955D-43C1-BADD-9089D2C87047}"/>
          </ac:spMkLst>
        </pc:spChg>
      </pc:sldChg>
      <pc:sldChg chg="delSp modSp del mod">
        <pc:chgData name="George Huang" userId="7522906efeb502a4" providerId="LiveId" clId="{168A05CC-E936-433B-95A0-10B076E3E5B6}" dt="2023-02-14T06:59:12.744" v="6" actId="47"/>
        <pc:sldMkLst>
          <pc:docMk/>
          <pc:sldMk cId="4204923831" sldId="1546"/>
        </pc:sldMkLst>
        <pc:spChg chg="del mod">
          <ac:chgData name="George Huang" userId="7522906efeb502a4" providerId="LiveId" clId="{168A05CC-E936-433B-95A0-10B076E3E5B6}" dt="2023-02-14T06:59:05.797" v="2"/>
          <ac:spMkLst>
            <pc:docMk/>
            <pc:sldMk cId="4204923831" sldId="1546"/>
            <ac:spMk id="3" creationId="{2342F707-955D-43C1-BADD-9089D2C87047}"/>
          </ac:spMkLst>
        </pc:spChg>
      </pc:sldChg>
      <pc:sldChg chg="modSp mod">
        <pc:chgData name="George Huang" userId="7522906efeb502a4" providerId="LiveId" clId="{168A05CC-E936-433B-95A0-10B076E3E5B6}" dt="2023-02-14T06:59:10.437" v="5" actId="6549"/>
        <pc:sldMkLst>
          <pc:docMk/>
          <pc:sldMk cId="3893672547" sldId="1548"/>
        </pc:sldMkLst>
        <pc:spChg chg="mod">
          <ac:chgData name="George Huang" userId="7522906efeb502a4" providerId="LiveId" clId="{168A05CC-E936-433B-95A0-10B076E3E5B6}" dt="2023-02-14T06:59:10.437" v="5" actId="6549"/>
          <ac:spMkLst>
            <pc:docMk/>
            <pc:sldMk cId="3893672547" sldId="1548"/>
            <ac:spMk id="3" creationId="{2342F707-955D-43C1-BADD-9089D2C87047}"/>
          </ac:spMkLst>
        </pc:spChg>
      </pc:sldChg>
      <pc:sldChg chg="delSp modSp del mod">
        <pc:chgData name="George Huang" userId="7522906efeb502a4" providerId="LiveId" clId="{168A05CC-E936-433B-95A0-10B076E3E5B6}" dt="2023-02-14T07:01:00.340" v="17" actId="47"/>
        <pc:sldMkLst>
          <pc:docMk/>
          <pc:sldMk cId="4154358494" sldId="1584"/>
        </pc:sldMkLst>
        <pc:spChg chg="del mod">
          <ac:chgData name="George Huang" userId="7522906efeb502a4" providerId="LiveId" clId="{168A05CC-E936-433B-95A0-10B076E3E5B6}" dt="2023-02-14T07:00:55.698" v="15"/>
          <ac:spMkLst>
            <pc:docMk/>
            <pc:sldMk cId="4154358494" sldId="1584"/>
            <ac:spMk id="3" creationId="{2342F707-955D-43C1-BADD-9089D2C87047}"/>
          </ac:spMkLst>
        </pc:spChg>
      </pc:sldChg>
      <pc:sldChg chg="delSp modSp del mod">
        <pc:chgData name="George Huang" userId="7522906efeb502a4" providerId="LiveId" clId="{168A05CC-E936-433B-95A0-10B076E3E5B6}" dt="2023-02-14T07:05:33.027" v="32" actId="47"/>
        <pc:sldMkLst>
          <pc:docMk/>
          <pc:sldMk cId="1703083523" sldId="1607"/>
        </pc:sldMkLst>
        <pc:spChg chg="del mod">
          <ac:chgData name="George Huang" userId="7522906efeb502a4" providerId="LiveId" clId="{168A05CC-E936-433B-95A0-10B076E3E5B6}" dt="2023-02-14T07:05:27.079" v="29"/>
          <ac:spMkLst>
            <pc:docMk/>
            <pc:sldMk cId="1703083523" sldId="1607"/>
            <ac:spMk id="3" creationId="{2342F707-955D-43C1-BADD-9089D2C87047}"/>
          </ac:spMkLst>
        </pc:spChg>
      </pc:sldChg>
      <pc:sldChg chg="modSp mod">
        <pc:chgData name="George Huang" userId="7522906efeb502a4" providerId="LiveId" clId="{168A05CC-E936-433B-95A0-10B076E3E5B6}" dt="2023-02-14T07:05:29.886" v="31"/>
        <pc:sldMkLst>
          <pc:docMk/>
          <pc:sldMk cId="1655739371" sldId="1609"/>
        </pc:sldMkLst>
        <pc:spChg chg="mod">
          <ac:chgData name="George Huang" userId="7522906efeb502a4" providerId="LiveId" clId="{168A05CC-E936-433B-95A0-10B076E3E5B6}" dt="2023-02-14T07:05:29.886" v="31"/>
          <ac:spMkLst>
            <pc:docMk/>
            <pc:sldMk cId="1655739371" sldId="1609"/>
            <ac:spMk id="3" creationId="{2342F707-955D-43C1-BADD-9089D2C8704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F099F543-7EE5-4915-B05A-6EDD530319A8}" type="datetimeFigureOut">
              <a:rPr lang="en-US" smtClean="0"/>
              <a:t>2/13/2023</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C1A232A-121C-4D83-911A-B106C89C4198}" type="slidenum">
              <a:rPr lang="en-US" smtClean="0"/>
              <a:t>‹#›</a:t>
            </a:fld>
            <a:endParaRPr lang="en-US" dirty="0"/>
          </a:p>
        </p:txBody>
      </p:sp>
    </p:spTree>
    <p:extLst>
      <p:ext uri="{BB962C8B-B14F-4D97-AF65-F5344CB8AC3E}">
        <p14:creationId xmlns:p14="http://schemas.microsoft.com/office/powerpoint/2010/main" val="36698246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
          <p:cNvSpPr>
            <a:spLocks noGrp="1"/>
          </p:cNvSpPr>
          <p:nvPr>
            <p:ph type="hdr" sz="quarter"/>
          </p:nvPr>
        </p:nvSpPr>
        <p:spPr bwMode="auto">
          <a:xfrm>
            <a:off x="0" y="0"/>
            <a:ext cx="3037840" cy="464820"/>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defRPr kumimoji="0" sz="1200">
                <a:latin typeface="Calibri" pitchFamily="34" charset="0"/>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kumimoji="0" sz="1200">
                <a:latin typeface="Calibri" pitchFamily="34" charset="0"/>
              </a:defRPr>
            </a:lvl1pPr>
          </a:lstStyle>
          <a:p>
            <a:pPr>
              <a:defRPr/>
            </a:pPr>
            <a:fld id="{DDD67BDC-E97A-45A8-B1EC-E794CCC79DEF}" type="datetimeFigureOut">
              <a:rPr lang="en-US"/>
              <a:pPr>
                <a:defRPr/>
              </a:pPr>
              <a:t>2/13/2023</a:t>
            </a:fld>
            <a:endParaRPr lang="en-US" dirty="0"/>
          </a:p>
        </p:txBody>
      </p:sp>
      <p:sp>
        <p:nvSpPr>
          <p:cNvPr id="10244" name="Rectangle 3"/>
          <p:cNvSpPr>
            <a:spLocks noGrp="1" noRot="1" noChangeAspect="1"/>
          </p:cNvSpPr>
          <p:nvPr>
            <p:ph type="sldImg" idx="2"/>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p:cNvSpPr>
            <a:spLocks noGrp="1"/>
          </p:cNvSpPr>
          <p:nvPr>
            <p:ph type="body" sz="quarter" idx="3"/>
          </p:nvPr>
        </p:nvSpPr>
        <p:spPr>
          <a:xfrm>
            <a:off x="701040" y="4415790"/>
            <a:ext cx="5608320" cy="4183380"/>
          </a:xfrm>
          <a:prstGeom prst="rect">
            <a:avLst/>
          </a:prstGeom>
        </p:spPr>
        <p:txBody>
          <a:bodyPr vert="horz" wrap="square" lIns="93177" tIns="46589" rIns="93177" bIns="46589"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5"/>
          <p:cNvSpPr>
            <a:spLocks noGrp="1"/>
          </p:cNvSpPr>
          <p:nvPr>
            <p:ph type="ftr" sz="quarter" idx="4"/>
          </p:nvPr>
        </p:nvSpPr>
        <p:spPr bwMode="auto">
          <a:xfrm>
            <a:off x="0" y="8829967"/>
            <a:ext cx="3037840" cy="464820"/>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defRPr kumimoji="0" sz="1200">
                <a:latin typeface="Calibri" pitchFamily="34" charset="0"/>
              </a:defRPr>
            </a:lvl1pPr>
          </a:lstStyle>
          <a:p>
            <a:pPr>
              <a:defRPr/>
            </a:pP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kumimoji="0" sz="1200">
                <a:latin typeface="Calibri" pitchFamily="34" charset="0"/>
              </a:defRPr>
            </a:lvl1pPr>
          </a:lstStyle>
          <a:p>
            <a:pPr>
              <a:defRPr/>
            </a:pPr>
            <a:fld id="{D464CE9B-B233-457B-8491-F7BCBC04C59D}" type="slidenum">
              <a:rPr lang="en-US"/>
              <a:pPr>
                <a:defRPr/>
              </a:pPr>
              <a:t>‹#›</a:t>
            </a:fld>
            <a:endParaRPr lang="en-US" dirty="0"/>
          </a:p>
        </p:txBody>
      </p:sp>
    </p:spTree>
    <p:extLst>
      <p:ext uri="{BB962C8B-B14F-4D97-AF65-F5344CB8AC3E}">
        <p14:creationId xmlns:p14="http://schemas.microsoft.com/office/powerpoint/2010/main" val="20804405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a:t>
            </a:fld>
            <a:endParaRPr lang="en-US" dirty="0"/>
          </a:p>
        </p:txBody>
      </p:sp>
    </p:spTree>
    <p:extLst>
      <p:ext uri="{BB962C8B-B14F-4D97-AF65-F5344CB8AC3E}">
        <p14:creationId xmlns:p14="http://schemas.microsoft.com/office/powerpoint/2010/main" val="3284774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a:t>
            </a:fld>
            <a:endParaRPr lang="en-US" dirty="0"/>
          </a:p>
        </p:txBody>
      </p:sp>
    </p:spTree>
    <p:extLst>
      <p:ext uri="{BB962C8B-B14F-4D97-AF65-F5344CB8AC3E}">
        <p14:creationId xmlns:p14="http://schemas.microsoft.com/office/powerpoint/2010/main" val="19137923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a:t>
            </a:fld>
            <a:endParaRPr lang="en-US" dirty="0"/>
          </a:p>
        </p:txBody>
      </p:sp>
    </p:spTree>
    <p:extLst>
      <p:ext uri="{BB962C8B-B14F-4D97-AF65-F5344CB8AC3E}">
        <p14:creationId xmlns:p14="http://schemas.microsoft.com/office/powerpoint/2010/main" val="32130991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14</a:t>
            </a:fld>
            <a:endParaRPr lang="en-US" dirty="0"/>
          </a:p>
        </p:txBody>
      </p:sp>
    </p:spTree>
    <p:extLst>
      <p:ext uri="{BB962C8B-B14F-4D97-AF65-F5344CB8AC3E}">
        <p14:creationId xmlns:p14="http://schemas.microsoft.com/office/powerpoint/2010/main" val="811453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15</a:t>
            </a:fld>
            <a:endParaRPr lang="en-US" dirty="0"/>
          </a:p>
        </p:txBody>
      </p:sp>
    </p:spTree>
    <p:extLst>
      <p:ext uri="{BB962C8B-B14F-4D97-AF65-F5344CB8AC3E}">
        <p14:creationId xmlns:p14="http://schemas.microsoft.com/office/powerpoint/2010/main" val="26665219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16</a:t>
            </a:fld>
            <a:endParaRPr lang="en-US" dirty="0"/>
          </a:p>
        </p:txBody>
      </p:sp>
    </p:spTree>
    <p:extLst>
      <p:ext uri="{BB962C8B-B14F-4D97-AF65-F5344CB8AC3E}">
        <p14:creationId xmlns:p14="http://schemas.microsoft.com/office/powerpoint/2010/main" val="3032228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17</a:t>
            </a:fld>
            <a:endParaRPr lang="en-US" dirty="0"/>
          </a:p>
        </p:txBody>
      </p:sp>
    </p:spTree>
    <p:extLst>
      <p:ext uri="{BB962C8B-B14F-4D97-AF65-F5344CB8AC3E}">
        <p14:creationId xmlns:p14="http://schemas.microsoft.com/office/powerpoint/2010/main" val="35310052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18</a:t>
            </a:fld>
            <a:endParaRPr lang="en-US" dirty="0"/>
          </a:p>
        </p:txBody>
      </p:sp>
    </p:spTree>
    <p:extLst>
      <p:ext uri="{BB962C8B-B14F-4D97-AF65-F5344CB8AC3E}">
        <p14:creationId xmlns:p14="http://schemas.microsoft.com/office/powerpoint/2010/main" val="31794735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19</a:t>
            </a:fld>
            <a:endParaRPr lang="en-US" dirty="0"/>
          </a:p>
        </p:txBody>
      </p:sp>
    </p:spTree>
    <p:extLst>
      <p:ext uri="{BB962C8B-B14F-4D97-AF65-F5344CB8AC3E}">
        <p14:creationId xmlns:p14="http://schemas.microsoft.com/office/powerpoint/2010/main" val="28448074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20</a:t>
            </a:fld>
            <a:endParaRPr lang="en-US" dirty="0"/>
          </a:p>
        </p:txBody>
      </p:sp>
    </p:spTree>
    <p:extLst>
      <p:ext uri="{BB962C8B-B14F-4D97-AF65-F5344CB8AC3E}">
        <p14:creationId xmlns:p14="http://schemas.microsoft.com/office/powerpoint/2010/main" val="40954716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21</a:t>
            </a:fld>
            <a:endParaRPr lang="en-US" dirty="0"/>
          </a:p>
        </p:txBody>
      </p:sp>
    </p:spTree>
    <p:extLst>
      <p:ext uri="{BB962C8B-B14F-4D97-AF65-F5344CB8AC3E}">
        <p14:creationId xmlns:p14="http://schemas.microsoft.com/office/powerpoint/2010/main" val="81145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a:t>
            </a:fld>
            <a:endParaRPr lang="en-US" dirty="0"/>
          </a:p>
        </p:txBody>
      </p:sp>
    </p:spTree>
    <p:extLst>
      <p:ext uri="{BB962C8B-B14F-4D97-AF65-F5344CB8AC3E}">
        <p14:creationId xmlns:p14="http://schemas.microsoft.com/office/powerpoint/2010/main" val="21580570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22</a:t>
            </a:fld>
            <a:endParaRPr lang="en-US" dirty="0"/>
          </a:p>
        </p:txBody>
      </p:sp>
    </p:spTree>
    <p:extLst>
      <p:ext uri="{BB962C8B-B14F-4D97-AF65-F5344CB8AC3E}">
        <p14:creationId xmlns:p14="http://schemas.microsoft.com/office/powerpoint/2010/main" val="3032228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23</a:t>
            </a:fld>
            <a:endParaRPr lang="en-US" dirty="0"/>
          </a:p>
        </p:txBody>
      </p:sp>
    </p:spTree>
    <p:extLst>
      <p:ext uri="{BB962C8B-B14F-4D97-AF65-F5344CB8AC3E}">
        <p14:creationId xmlns:p14="http://schemas.microsoft.com/office/powerpoint/2010/main" val="32266734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24</a:t>
            </a:fld>
            <a:endParaRPr lang="en-US" dirty="0"/>
          </a:p>
        </p:txBody>
      </p:sp>
    </p:spTree>
    <p:extLst>
      <p:ext uri="{BB962C8B-B14F-4D97-AF65-F5344CB8AC3E}">
        <p14:creationId xmlns:p14="http://schemas.microsoft.com/office/powerpoint/2010/main" val="18214666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25</a:t>
            </a:fld>
            <a:endParaRPr lang="en-US" dirty="0"/>
          </a:p>
        </p:txBody>
      </p:sp>
    </p:spTree>
    <p:extLst>
      <p:ext uri="{BB962C8B-B14F-4D97-AF65-F5344CB8AC3E}">
        <p14:creationId xmlns:p14="http://schemas.microsoft.com/office/powerpoint/2010/main" val="32799813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26</a:t>
            </a:fld>
            <a:endParaRPr lang="en-US" dirty="0"/>
          </a:p>
        </p:txBody>
      </p:sp>
    </p:spTree>
    <p:extLst>
      <p:ext uri="{BB962C8B-B14F-4D97-AF65-F5344CB8AC3E}">
        <p14:creationId xmlns:p14="http://schemas.microsoft.com/office/powerpoint/2010/main" val="1969310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27</a:t>
            </a:fld>
            <a:endParaRPr lang="en-US" dirty="0"/>
          </a:p>
        </p:txBody>
      </p:sp>
    </p:spTree>
    <p:extLst>
      <p:ext uri="{BB962C8B-B14F-4D97-AF65-F5344CB8AC3E}">
        <p14:creationId xmlns:p14="http://schemas.microsoft.com/office/powerpoint/2010/main" val="42016180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t>The master is asking him to justify what he did.  This gave him a chance to do something.  While on earth, we have the chance to make the change.  So better do this while you are still healthy and alive than when you face God in heaven</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28</a:t>
            </a:fld>
            <a:endParaRPr lang="en-US" dirty="0"/>
          </a:p>
        </p:txBody>
      </p:sp>
    </p:spTree>
    <p:extLst>
      <p:ext uri="{BB962C8B-B14F-4D97-AF65-F5344CB8AC3E}">
        <p14:creationId xmlns:p14="http://schemas.microsoft.com/office/powerpoint/2010/main" val="33503508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29</a:t>
            </a:fld>
            <a:endParaRPr lang="en-US" dirty="0"/>
          </a:p>
        </p:txBody>
      </p:sp>
    </p:spTree>
    <p:extLst>
      <p:ext uri="{BB962C8B-B14F-4D97-AF65-F5344CB8AC3E}">
        <p14:creationId xmlns:p14="http://schemas.microsoft.com/office/powerpoint/2010/main" val="18232842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30</a:t>
            </a:fld>
            <a:endParaRPr lang="en-US" dirty="0"/>
          </a:p>
        </p:txBody>
      </p:sp>
    </p:spTree>
    <p:extLst>
      <p:ext uri="{BB962C8B-B14F-4D97-AF65-F5344CB8AC3E}">
        <p14:creationId xmlns:p14="http://schemas.microsoft.com/office/powerpoint/2010/main" val="2519386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31</a:t>
            </a:fld>
            <a:endParaRPr lang="en-US" dirty="0"/>
          </a:p>
        </p:txBody>
      </p:sp>
    </p:spTree>
    <p:extLst>
      <p:ext uri="{BB962C8B-B14F-4D97-AF65-F5344CB8AC3E}">
        <p14:creationId xmlns:p14="http://schemas.microsoft.com/office/powerpoint/2010/main" val="1843052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a:t>
            </a:fld>
            <a:endParaRPr lang="en-US" dirty="0"/>
          </a:p>
        </p:txBody>
      </p:sp>
    </p:spTree>
    <p:extLst>
      <p:ext uri="{BB962C8B-B14F-4D97-AF65-F5344CB8AC3E}">
        <p14:creationId xmlns:p14="http://schemas.microsoft.com/office/powerpoint/2010/main" val="119700314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32</a:t>
            </a:fld>
            <a:endParaRPr lang="en-US" dirty="0"/>
          </a:p>
        </p:txBody>
      </p:sp>
    </p:spTree>
    <p:extLst>
      <p:ext uri="{BB962C8B-B14F-4D97-AF65-F5344CB8AC3E}">
        <p14:creationId xmlns:p14="http://schemas.microsoft.com/office/powerpoint/2010/main" val="11746392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He is not doing this for the Master’s benefits.  In fact he is using Master’s money to benefit himself.  On Earth this is considered stealing – an actual crime – even though the previous actions of “wasting” may not be criminal.  But it’s not a crime if this is Master’s intention as well.  In this case, the intent of the Master determines the morality of the action.</a:t>
            </a:r>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33</a:t>
            </a:fld>
            <a:endParaRPr lang="en-US" dirty="0"/>
          </a:p>
        </p:txBody>
      </p:sp>
    </p:spTree>
    <p:extLst>
      <p:ext uri="{BB962C8B-B14F-4D97-AF65-F5344CB8AC3E}">
        <p14:creationId xmlns:p14="http://schemas.microsoft.com/office/powerpoint/2010/main" val="9257127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34</a:t>
            </a:fld>
            <a:endParaRPr lang="en-US" dirty="0"/>
          </a:p>
        </p:txBody>
      </p:sp>
    </p:spTree>
    <p:extLst>
      <p:ext uri="{BB962C8B-B14F-4D97-AF65-F5344CB8AC3E}">
        <p14:creationId xmlns:p14="http://schemas.microsoft.com/office/powerpoint/2010/main" val="64897114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35</a:t>
            </a:fld>
            <a:endParaRPr lang="en-US" dirty="0"/>
          </a:p>
        </p:txBody>
      </p:sp>
    </p:spTree>
    <p:extLst>
      <p:ext uri="{BB962C8B-B14F-4D97-AF65-F5344CB8AC3E}">
        <p14:creationId xmlns:p14="http://schemas.microsoft.com/office/powerpoint/2010/main" val="243477100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36</a:t>
            </a:fld>
            <a:endParaRPr lang="en-US" dirty="0"/>
          </a:p>
        </p:txBody>
      </p:sp>
    </p:spTree>
    <p:extLst>
      <p:ext uri="{BB962C8B-B14F-4D97-AF65-F5344CB8AC3E}">
        <p14:creationId xmlns:p14="http://schemas.microsoft.com/office/powerpoint/2010/main" val="117157493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37</a:t>
            </a:fld>
            <a:endParaRPr lang="en-US" dirty="0"/>
          </a:p>
        </p:txBody>
      </p:sp>
    </p:spTree>
    <p:extLst>
      <p:ext uri="{BB962C8B-B14F-4D97-AF65-F5344CB8AC3E}">
        <p14:creationId xmlns:p14="http://schemas.microsoft.com/office/powerpoint/2010/main" val="3440710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38</a:t>
            </a:fld>
            <a:endParaRPr lang="en-US" dirty="0"/>
          </a:p>
        </p:txBody>
      </p:sp>
    </p:spTree>
    <p:extLst>
      <p:ext uri="{BB962C8B-B14F-4D97-AF65-F5344CB8AC3E}">
        <p14:creationId xmlns:p14="http://schemas.microsoft.com/office/powerpoint/2010/main" val="185299331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39</a:t>
            </a:fld>
            <a:endParaRPr lang="en-US" dirty="0"/>
          </a:p>
        </p:txBody>
      </p:sp>
    </p:spTree>
    <p:extLst>
      <p:ext uri="{BB962C8B-B14F-4D97-AF65-F5344CB8AC3E}">
        <p14:creationId xmlns:p14="http://schemas.microsoft.com/office/powerpoint/2010/main" val="23701372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40</a:t>
            </a:fld>
            <a:endParaRPr lang="en-US" dirty="0"/>
          </a:p>
        </p:txBody>
      </p:sp>
    </p:spTree>
    <p:extLst>
      <p:ext uri="{BB962C8B-B14F-4D97-AF65-F5344CB8AC3E}">
        <p14:creationId xmlns:p14="http://schemas.microsoft.com/office/powerpoint/2010/main" val="428029740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41</a:t>
            </a:fld>
            <a:endParaRPr lang="en-US" dirty="0"/>
          </a:p>
        </p:txBody>
      </p:sp>
    </p:spTree>
    <p:extLst>
      <p:ext uri="{BB962C8B-B14F-4D97-AF65-F5344CB8AC3E}">
        <p14:creationId xmlns:p14="http://schemas.microsoft.com/office/powerpoint/2010/main" val="27285804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a:t>
            </a:fld>
            <a:endParaRPr lang="en-US" dirty="0"/>
          </a:p>
        </p:txBody>
      </p:sp>
    </p:spTree>
    <p:extLst>
      <p:ext uri="{BB962C8B-B14F-4D97-AF65-F5344CB8AC3E}">
        <p14:creationId xmlns:p14="http://schemas.microsoft.com/office/powerpoint/2010/main" val="122267098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42</a:t>
            </a:fld>
            <a:endParaRPr lang="en-US" dirty="0"/>
          </a:p>
        </p:txBody>
      </p:sp>
    </p:spTree>
    <p:extLst>
      <p:ext uri="{BB962C8B-B14F-4D97-AF65-F5344CB8AC3E}">
        <p14:creationId xmlns:p14="http://schemas.microsoft.com/office/powerpoint/2010/main" val="412442214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43</a:t>
            </a:fld>
            <a:endParaRPr lang="en-US" dirty="0"/>
          </a:p>
        </p:txBody>
      </p:sp>
    </p:spTree>
    <p:extLst>
      <p:ext uri="{BB962C8B-B14F-4D97-AF65-F5344CB8AC3E}">
        <p14:creationId xmlns:p14="http://schemas.microsoft.com/office/powerpoint/2010/main" val="321481562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44</a:t>
            </a:fld>
            <a:endParaRPr lang="en-US" dirty="0"/>
          </a:p>
        </p:txBody>
      </p:sp>
    </p:spTree>
    <p:extLst>
      <p:ext uri="{BB962C8B-B14F-4D97-AF65-F5344CB8AC3E}">
        <p14:creationId xmlns:p14="http://schemas.microsoft.com/office/powerpoint/2010/main" val="244144631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45</a:t>
            </a:fld>
            <a:endParaRPr lang="en-US" dirty="0"/>
          </a:p>
        </p:txBody>
      </p:sp>
    </p:spTree>
    <p:extLst>
      <p:ext uri="{BB962C8B-B14F-4D97-AF65-F5344CB8AC3E}">
        <p14:creationId xmlns:p14="http://schemas.microsoft.com/office/powerpoint/2010/main" val="409227760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46</a:t>
            </a:fld>
            <a:endParaRPr lang="en-US" dirty="0"/>
          </a:p>
        </p:txBody>
      </p:sp>
    </p:spTree>
    <p:extLst>
      <p:ext uri="{BB962C8B-B14F-4D97-AF65-F5344CB8AC3E}">
        <p14:creationId xmlns:p14="http://schemas.microsoft.com/office/powerpoint/2010/main" val="275939337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47</a:t>
            </a:fld>
            <a:endParaRPr lang="en-US" dirty="0"/>
          </a:p>
        </p:txBody>
      </p:sp>
    </p:spTree>
    <p:extLst>
      <p:ext uri="{BB962C8B-B14F-4D97-AF65-F5344CB8AC3E}">
        <p14:creationId xmlns:p14="http://schemas.microsoft.com/office/powerpoint/2010/main" val="11110430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48</a:t>
            </a:fld>
            <a:endParaRPr lang="en-US" dirty="0"/>
          </a:p>
        </p:txBody>
      </p:sp>
    </p:spTree>
    <p:extLst>
      <p:ext uri="{BB962C8B-B14F-4D97-AF65-F5344CB8AC3E}">
        <p14:creationId xmlns:p14="http://schemas.microsoft.com/office/powerpoint/2010/main" val="110419473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49</a:t>
            </a:fld>
            <a:endParaRPr lang="en-US" dirty="0"/>
          </a:p>
        </p:txBody>
      </p:sp>
    </p:spTree>
    <p:extLst>
      <p:ext uri="{BB962C8B-B14F-4D97-AF65-F5344CB8AC3E}">
        <p14:creationId xmlns:p14="http://schemas.microsoft.com/office/powerpoint/2010/main" val="27417647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t>This is a major shock to Christians – many of them do not know how to manage God’s assets for His purposes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50</a:t>
            </a:fld>
            <a:endParaRPr lang="en-US" dirty="0"/>
          </a:p>
        </p:txBody>
      </p:sp>
    </p:spTree>
    <p:extLst>
      <p:ext uri="{BB962C8B-B14F-4D97-AF65-F5344CB8AC3E}">
        <p14:creationId xmlns:p14="http://schemas.microsoft.com/office/powerpoint/2010/main" val="97110801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t>For a Christian, it means that we are not using these according to God’s will and not getting what we should be getting from them.</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51</a:t>
            </a:fld>
            <a:endParaRPr lang="en-US" dirty="0"/>
          </a:p>
        </p:txBody>
      </p:sp>
    </p:spTree>
    <p:extLst>
      <p:ext uri="{BB962C8B-B14F-4D97-AF65-F5344CB8AC3E}">
        <p14:creationId xmlns:p14="http://schemas.microsoft.com/office/powerpoint/2010/main" val="3163959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a:t>
            </a:fld>
            <a:endParaRPr lang="en-US" dirty="0"/>
          </a:p>
        </p:txBody>
      </p:sp>
    </p:spTree>
    <p:extLst>
      <p:ext uri="{BB962C8B-B14F-4D97-AF65-F5344CB8AC3E}">
        <p14:creationId xmlns:p14="http://schemas.microsoft.com/office/powerpoint/2010/main" val="204636912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52</a:t>
            </a:fld>
            <a:endParaRPr lang="en-US" dirty="0"/>
          </a:p>
        </p:txBody>
      </p:sp>
    </p:spTree>
    <p:extLst>
      <p:ext uri="{BB962C8B-B14F-4D97-AF65-F5344CB8AC3E}">
        <p14:creationId xmlns:p14="http://schemas.microsoft.com/office/powerpoint/2010/main" val="365115607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53</a:t>
            </a:fld>
            <a:endParaRPr lang="en-US" dirty="0"/>
          </a:p>
        </p:txBody>
      </p:sp>
    </p:spTree>
    <p:extLst>
      <p:ext uri="{BB962C8B-B14F-4D97-AF65-F5344CB8AC3E}">
        <p14:creationId xmlns:p14="http://schemas.microsoft.com/office/powerpoint/2010/main" val="423591438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54</a:t>
            </a:fld>
            <a:endParaRPr lang="en-US" dirty="0"/>
          </a:p>
        </p:txBody>
      </p:sp>
    </p:spTree>
    <p:extLst>
      <p:ext uri="{BB962C8B-B14F-4D97-AF65-F5344CB8AC3E}">
        <p14:creationId xmlns:p14="http://schemas.microsoft.com/office/powerpoint/2010/main" val="200847936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55</a:t>
            </a:fld>
            <a:endParaRPr lang="en-US" dirty="0"/>
          </a:p>
        </p:txBody>
      </p:sp>
    </p:spTree>
    <p:extLst>
      <p:ext uri="{BB962C8B-B14F-4D97-AF65-F5344CB8AC3E}">
        <p14:creationId xmlns:p14="http://schemas.microsoft.com/office/powerpoint/2010/main" val="254226023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56</a:t>
            </a:fld>
            <a:endParaRPr lang="en-US" dirty="0"/>
          </a:p>
        </p:txBody>
      </p:sp>
    </p:spTree>
    <p:extLst>
      <p:ext uri="{BB962C8B-B14F-4D97-AF65-F5344CB8AC3E}">
        <p14:creationId xmlns:p14="http://schemas.microsoft.com/office/powerpoint/2010/main" val="146367610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57</a:t>
            </a:fld>
            <a:endParaRPr lang="en-US" dirty="0"/>
          </a:p>
        </p:txBody>
      </p:sp>
    </p:spTree>
    <p:extLst>
      <p:ext uri="{BB962C8B-B14F-4D97-AF65-F5344CB8AC3E}">
        <p14:creationId xmlns:p14="http://schemas.microsoft.com/office/powerpoint/2010/main" val="382393607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58</a:t>
            </a:fld>
            <a:endParaRPr lang="en-US" dirty="0"/>
          </a:p>
        </p:txBody>
      </p:sp>
    </p:spTree>
    <p:extLst>
      <p:ext uri="{BB962C8B-B14F-4D97-AF65-F5344CB8AC3E}">
        <p14:creationId xmlns:p14="http://schemas.microsoft.com/office/powerpoint/2010/main" val="207237187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59</a:t>
            </a:fld>
            <a:endParaRPr lang="en-US" dirty="0"/>
          </a:p>
        </p:txBody>
      </p:sp>
    </p:spTree>
    <p:extLst>
      <p:ext uri="{BB962C8B-B14F-4D97-AF65-F5344CB8AC3E}">
        <p14:creationId xmlns:p14="http://schemas.microsoft.com/office/powerpoint/2010/main" val="391317780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60</a:t>
            </a:fld>
            <a:endParaRPr lang="en-US" dirty="0"/>
          </a:p>
        </p:txBody>
      </p:sp>
    </p:spTree>
    <p:extLst>
      <p:ext uri="{BB962C8B-B14F-4D97-AF65-F5344CB8AC3E}">
        <p14:creationId xmlns:p14="http://schemas.microsoft.com/office/powerpoint/2010/main" val="245143208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t>Prosperity Gospel</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61</a:t>
            </a:fld>
            <a:endParaRPr lang="en-US" dirty="0"/>
          </a:p>
        </p:txBody>
      </p:sp>
    </p:spTree>
    <p:extLst>
      <p:ext uri="{BB962C8B-B14F-4D97-AF65-F5344CB8AC3E}">
        <p14:creationId xmlns:p14="http://schemas.microsoft.com/office/powerpoint/2010/main" val="970326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a:t>
            </a:fld>
            <a:endParaRPr lang="en-US" dirty="0"/>
          </a:p>
        </p:txBody>
      </p:sp>
    </p:spTree>
    <p:extLst>
      <p:ext uri="{BB962C8B-B14F-4D97-AF65-F5344CB8AC3E}">
        <p14:creationId xmlns:p14="http://schemas.microsoft.com/office/powerpoint/2010/main" val="280502912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62</a:t>
            </a:fld>
            <a:endParaRPr lang="en-US" dirty="0"/>
          </a:p>
        </p:txBody>
      </p:sp>
    </p:spTree>
    <p:extLst>
      <p:ext uri="{BB962C8B-B14F-4D97-AF65-F5344CB8AC3E}">
        <p14:creationId xmlns:p14="http://schemas.microsoft.com/office/powerpoint/2010/main" val="16456663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63</a:t>
            </a:fld>
            <a:endParaRPr lang="en-US" dirty="0"/>
          </a:p>
        </p:txBody>
      </p:sp>
    </p:spTree>
    <p:extLst>
      <p:ext uri="{BB962C8B-B14F-4D97-AF65-F5344CB8AC3E}">
        <p14:creationId xmlns:p14="http://schemas.microsoft.com/office/powerpoint/2010/main" val="339204831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64</a:t>
            </a:fld>
            <a:endParaRPr lang="en-US" dirty="0"/>
          </a:p>
        </p:txBody>
      </p:sp>
    </p:spTree>
    <p:extLst>
      <p:ext uri="{BB962C8B-B14F-4D97-AF65-F5344CB8AC3E}">
        <p14:creationId xmlns:p14="http://schemas.microsoft.com/office/powerpoint/2010/main" val="334967203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65</a:t>
            </a:fld>
            <a:endParaRPr lang="en-US" dirty="0"/>
          </a:p>
        </p:txBody>
      </p:sp>
    </p:spTree>
    <p:extLst>
      <p:ext uri="{BB962C8B-B14F-4D97-AF65-F5344CB8AC3E}">
        <p14:creationId xmlns:p14="http://schemas.microsoft.com/office/powerpoint/2010/main" val="233900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66</a:t>
            </a:fld>
            <a:endParaRPr lang="en-US" dirty="0"/>
          </a:p>
        </p:txBody>
      </p:sp>
    </p:spTree>
    <p:extLst>
      <p:ext uri="{BB962C8B-B14F-4D97-AF65-F5344CB8AC3E}">
        <p14:creationId xmlns:p14="http://schemas.microsoft.com/office/powerpoint/2010/main" val="96852716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67</a:t>
            </a:fld>
            <a:endParaRPr lang="en-US" dirty="0"/>
          </a:p>
        </p:txBody>
      </p:sp>
    </p:spTree>
    <p:extLst>
      <p:ext uri="{BB962C8B-B14F-4D97-AF65-F5344CB8AC3E}">
        <p14:creationId xmlns:p14="http://schemas.microsoft.com/office/powerpoint/2010/main" val="410994421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68</a:t>
            </a:fld>
            <a:endParaRPr lang="en-US" dirty="0"/>
          </a:p>
        </p:txBody>
      </p:sp>
    </p:spTree>
    <p:extLst>
      <p:ext uri="{BB962C8B-B14F-4D97-AF65-F5344CB8AC3E}">
        <p14:creationId xmlns:p14="http://schemas.microsoft.com/office/powerpoint/2010/main" val="540310368"/>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69</a:t>
            </a:fld>
            <a:endParaRPr lang="en-US" dirty="0"/>
          </a:p>
        </p:txBody>
      </p:sp>
    </p:spTree>
    <p:extLst>
      <p:ext uri="{BB962C8B-B14F-4D97-AF65-F5344CB8AC3E}">
        <p14:creationId xmlns:p14="http://schemas.microsoft.com/office/powerpoint/2010/main" val="98819653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70</a:t>
            </a:fld>
            <a:endParaRPr lang="en-US" dirty="0"/>
          </a:p>
        </p:txBody>
      </p:sp>
    </p:spTree>
    <p:extLst>
      <p:ext uri="{BB962C8B-B14F-4D97-AF65-F5344CB8AC3E}">
        <p14:creationId xmlns:p14="http://schemas.microsoft.com/office/powerpoint/2010/main" val="54267725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71</a:t>
            </a:fld>
            <a:endParaRPr lang="en-US" dirty="0"/>
          </a:p>
        </p:txBody>
      </p:sp>
    </p:spTree>
    <p:extLst>
      <p:ext uri="{BB962C8B-B14F-4D97-AF65-F5344CB8AC3E}">
        <p14:creationId xmlns:p14="http://schemas.microsoft.com/office/powerpoint/2010/main" val="4165018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a:t>
            </a:fld>
            <a:endParaRPr lang="en-US" dirty="0"/>
          </a:p>
        </p:txBody>
      </p:sp>
    </p:spTree>
    <p:extLst>
      <p:ext uri="{BB962C8B-B14F-4D97-AF65-F5344CB8AC3E}">
        <p14:creationId xmlns:p14="http://schemas.microsoft.com/office/powerpoint/2010/main" val="1055019996"/>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72</a:t>
            </a:fld>
            <a:endParaRPr lang="en-US" dirty="0"/>
          </a:p>
        </p:txBody>
      </p:sp>
    </p:spTree>
    <p:extLst>
      <p:ext uri="{BB962C8B-B14F-4D97-AF65-F5344CB8AC3E}">
        <p14:creationId xmlns:p14="http://schemas.microsoft.com/office/powerpoint/2010/main" val="3004135481"/>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73</a:t>
            </a:fld>
            <a:endParaRPr lang="en-US" dirty="0"/>
          </a:p>
        </p:txBody>
      </p:sp>
    </p:spTree>
    <p:extLst>
      <p:ext uri="{BB962C8B-B14F-4D97-AF65-F5344CB8AC3E}">
        <p14:creationId xmlns:p14="http://schemas.microsoft.com/office/powerpoint/2010/main" val="1007975411"/>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74</a:t>
            </a:fld>
            <a:endParaRPr lang="en-US" dirty="0"/>
          </a:p>
        </p:txBody>
      </p:sp>
    </p:spTree>
    <p:extLst>
      <p:ext uri="{BB962C8B-B14F-4D97-AF65-F5344CB8AC3E}">
        <p14:creationId xmlns:p14="http://schemas.microsoft.com/office/powerpoint/2010/main" val="1833710426"/>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75</a:t>
            </a:fld>
            <a:endParaRPr lang="en-US" dirty="0"/>
          </a:p>
        </p:txBody>
      </p:sp>
    </p:spTree>
    <p:extLst>
      <p:ext uri="{BB962C8B-B14F-4D97-AF65-F5344CB8AC3E}">
        <p14:creationId xmlns:p14="http://schemas.microsoft.com/office/powerpoint/2010/main" val="295834612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76</a:t>
            </a:fld>
            <a:endParaRPr lang="en-US" dirty="0"/>
          </a:p>
        </p:txBody>
      </p:sp>
    </p:spTree>
    <p:extLst>
      <p:ext uri="{BB962C8B-B14F-4D97-AF65-F5344CB8AC3E}">
        <p14:creationId xmlns:p14="http://schemas.microsoft.com/office/powerpoint/2010/main" val="3397178518"/>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77</a:t>
            </a:fld>
            <a:endParaRPr lang="en-US" dirty="0"/>
          </a:p>
        </p:txBody>
      </p:sp>
    </p:spTree>
    <p:extLst>
      <p:ext uri="{BB962C8B-B14F-4D97-AF65-F5344CB8AC3E}">
        <p14:creationId xmlns:p14="http://schemas.microsoft.com/office/powerpoint/2010/main" val="159553879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78</a:t>
            </a:fld>
            <a:endParaRPr lang="en-US" dirty="0"/>
          </a:p>
        </p:txBody>
      </p:sp>
    </p:spTree>
    <p:extLst>
      <p:ext uri="{BB962C8B-B14F-4D97-AF65-F5344CB8AC3E}">
        <p14:creationId xmlns:p14="http://schemas.microsoft.com/office/powerpoint/2010/main" val="293002296"/>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79</a:t>
            </a:fld>
            <a:endParaRPr lang="en-US" dirty="0"/>
          </a:p>
        </p:txBody>
      </p:sp>
    </p:spTree>
    <p:extLst>
      <p:ext uri="{BB962C8B-B14F-4D97-AF65-F5344CB8AC3E}">
        <p14:creationId xmlns:p14="http://schemas.microsoft.com/office/powerpoint/2010/main" val="2237132775"/>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80</a:t>
            </a:fld>
            <a:endParaRPr lang="en-US" dirty="0"/>
          </a:p>
        </p:txBody>
      </p:sp>
    </p:spTree>
    <p:extLst>
      <p:ext uri="{BB962C8B-B14F-4D97-AF65-F5344CB8AC3E}">
        <p14:creationId xmlns:p14="http://schemas.microsoft.com/office/powerpoint/2010/main" val="775492194"/>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81</a:t>
            </a:fld>
            <a:endParaRPr lang="en-US" dirty="0"/>
          </a:p>
        </p:txBody>
      </p:sp>
    </p:spTree>
    <p:extLst>
      <p:ext uri="{BB962C8B-B14F-4D97-AF65-F5344CB8AC3E}">
        <p14:creationId xmlns:p14="http://schemas.microsoft.com/office/powerpoint/2010/main" val="2597989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a:t>
            </a:fld>
            <a:endParaRPr lang="en-US" dirty="0"/>
          </a:p>
        </p:txBody>
      </p:sp>
    </p:spTree>
    <p:extLst>
      <p:ext uri="{BB962C8B-B14F-4D97-AF65-F5344CB8AC3E}">
        <p14:creationId xmlns:p14="http://schemas.microsoft.com/office/powerpoint/2010/main" val="539221968"/>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82</a:t>
            </a:fld>
            <a:endParaRPr lang="en-US" dirty="0"/>
          </a:p>
        </p:txBody>
      </p:sp>
    </p:spTree>
    <p:extLst>
      <p:ext uri="{BB962C8B-B14F-4D97-AF65-F5344CB8AC3E}">
        <p14:creationId xmlns:p14="http://schemas.microsoft.com/office/powerpoint/2010/main" val="319747953"/>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83</a:t>
            </a:fld>
            <a:endParaRPr lang="en-US" dirty="0"/>
          </a:p>
        </p:txBody>
      </p:sp>
    </p:spTree>
    <p:extLst>
      <p:ext uri="{BB962C8B-B14F-4D97-AF65-F5344CB8AC3E}">
        <p14:creationId xmlns:p14="http://schemas.microsoft.com/office/powerpoint/2010/main" val="2917944296"/>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84</a:t>
            </a:fld>
            <a:endParaRPr lang="en-US" dirty="0"/>
          </a:p>
        </p:txBody>
      </p:sp>
    </p:spTree>
    <p:extLst>
      <p:ext uri="{BB962C8B-B14F-4D97-AF65-F5344CB8AC3E}">
        <p14:creationId xmlns:p14="http://schemas.microsoft.com/office/powerpoint/2010/main" val="1434256483"/>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85</a:t>
            </a:fld>
            <a:endParaRPr lang="en-US" dirty="0"/>
          </a:p>
        </p:txBody>
      </p:sp>
    </p:spTree>
    <p:extLst>
      <p:ext uri="{BB962C8B-B14F-4D97-AF65-F5344CB8AC3E}">
        <p14:creationId xmlns:p14="http://schemas.microsoft.com/office/powerpoint/2010/main" val="36869738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86</a:t>
            </a:fld>
            <a:endParaRPr lang="en-US" dirty="0"/>
          </a:p>
        </p:txBody>
      </p:sp>
    </p:spTree>
    <p:extLst>
      <p:ext uri="{BB962C8B-B14F-4D97-AF65-F5344CB8AC3E}">
        <p14:creationId xmlns:p14="http://schemas.microsoft.com/office/powerpoint/2010/main" val="2629651410"/>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87</a:t>
            </a:fld>
            <a:endParaRPr lang="en-US" dirty="0"/>
          </a:p>
        </p:txBody>
      </p:sp>
    </p:spTree>
    <p:extLst>
      <p:ext uri="{BB962C8B-B14F-4D97-AF65-F5344CB8AC3E}">
        <p14:creationId xmlns:p14="http://schemas.microsoft.com/office/powerpoint/2010/main" val="2937039358"/>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88</a:t>
            </a:fld>
            <a:endParaRPr lang="en-US" dirty="0"/>
          </a:p>
        </p:txBody>
      </p:sp>
    </p:spTree>
    <p:extLst>
      <p:ext uri="{BB962C8B-B14F-4D97-AF65-F5344CB8AC3E}">
        <p14:creationId xmlns:p14="http://schemas.microsoft.com/office/powerpoint/2010/main" val="94327635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89</a:t>
            </a:fld>
            <a:endParaRPr lang="en-US" dirty="0"/>
          </a:p>
        </p:txBody>
      </p:sp>
    </p:spTree>
    <p:extLst>
      <p:ext uri="{BB962C8B-B14F-4D97-AF65-F5344CB8AC3E}">
        <p14:creationId xmlns:p14="http://schemas.microsoft.com/office/powerpoint/2010/main" val="123612041"/>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90</a:t>
            </a:fld>
            <a:endParaRPr lang="en-US" dirty="0"/>
          </a:p>
        </p:txBody>
      </p:sp>
    </p:spTree>
    <p:extLst>
      <p:ext uri="{BB962C8B-B14F-4D97-AF65-F5344CB8AC3E}">
        <p14:creationId xmlns:p14="http://schemas.microsoft.com/office/powerpoint/2010/main" val="410175914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91</a:t>
            </a:fld>
            <a:endParaRPr lang="en-US" dirty="0"/>
          </a:p>
        </p:txBody>
      </p:sp>
    </p:spTree>
    <p:extLst>
      <p:ext uri="{BB962C8B-B14F-4D97-AF65-F5344CB8AC3E}">
        <p14:creationId xmlns:p14="http://schemas.microsoft.com/office/powerpoint/2010/main" val="41246734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a:t>
            </a:fld>
            <a:endParaRPr lang="en-US" dirty="0"/>
          </a:p>
        </p:txBody>
      </p:sp>
    </p:spTree>
    <p:extLst>
      <p:ext uri="{BB962C8B-B14F-4D97-AF65-F5344CB8AC3E}">
        <p14:creationId xmlns:p14="http://schemas.microsoft.com/office/powerpoint/2010/main" val="1476051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841772"/>
            <a:ext cx="58293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2701528"/>
            <a:ext cx="5143500" cy="1241822"/>
          </a:xfrm>
        </p:spPr>
        <p:txBody>
          <a:bodyPr/>
          <a:lstStyle>
            <a:lvl1pPr marL="0" indent="0" algn="ctr">
              <a:buNone/>
              <a:defRPr sz="1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zh-TW" dirty="0"/>
          </a:p>
        </p:txBody>
      </p:sp>
      <p:sp>
        <p:nvSpPr>
          <p:cNvPr id="5" name="Footer Placeholder 4"/>
          <p:cNvSpPr>
            <a:spLocks noGrp="1"/>
          </p:cNvSpPr>
          <p:nvPr>
            <p:ph type="ftr" sz="quarter" idx="11"/>
          </p:nvPr>
        </p:nvSpPr>
        <p:spPr/>
        <p:txBody>
          <a:bodyPr/>
          <a:lstStyle/>
          <a:p>
            <a:pPr>
              <a:defRPr/>
            </a:pPr>
            <a:endParaRPr lang="en-US" altLang="zh-TW" dirty="0"/>
          </a:p>
        </p:txBody>
      </p:sp>
      <p:sp>
        <p:nvSpPr>
          <p:cNvPr id="6" name="Slide Number Placeholder 5"/>
          <p:cNvSpPr>
            <a:spLocks noGrp="1"/>
          </p:cNvSpPr>
          <p:nvPr>
            <p:ph type="sldNum" sz="quarter" idx="12"/>
          </p:nvPr>
        </p:nvSpPr>
        <p:spPr/>
        <p:txBody>
          <a:bodyPr/>
          <a:lstStyle/>
          <a:p>
            <a:pPr>
              <a:defRPr/>
            </a:pPr>
            <a:fld id="{1BAC9430-8ABA-4E3E-88DC-F50153C77E50}" type="slidenum">
              <a:rPr lang="en-US" altLang="zh-TW" smtClean="0"/>
              <a:pPr>
                <a:defRPr/>
              </a:pPr>
              <a:t>‹#›</a:t>
            </a:fld>
            <a:endParaRPr lang="en-US" altLang="zh-TW" dirty="0"/>
          </a:p>
        </p:txBody>
      </p:sp>
    </p:spTree>
    <p:extLst>
      <p:ext uri="{BB962C8B-B14F-4D97-AF65-F5344CB8AC3E}">
        <p14:creationId xmlns:p14="http://schemas.microsoft.com/office/powerpoint/2010/main" val="1438449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TW" dirty="0"/>
          </a:p>
        </p:txBody>
      </p:sp>
      <p:sp>
        <p:nvSpPr>
          <p:cNvPr id="5" name="Footer Placeholder 4"/>
          <p:cNvSpPr>
            <a:spLocks noGrp="1"/>
          </p:cNvSpPr>
          <p:nvPr>
            <p:ph type="ftr" sz="quarter" idx="11"/>
          </p:nvPr>
        </p:nvSpPr>
        <p:spPr/>
        <p:txBody>
          <a:bodyPr/>
          <a:lstStyle/>
          <a:p>
            <a:pPr>
              <a:defRPr/>
            </a:pPr>
            <a:endParaRPr lang="en-US" altLang="zh-TW" dirty="0"/>
          </a:p>
        </p:txBody>
      </p:sp>
      <p:sp>
        <p:nvSpPr>
          <p:cNvPr id="6" name="Slide Number Placeholder 5"/>
          <p:cNvSpPr>
            <a:spLocks noGrp="1"/>
          </p:cNvSpPr>
          <p:nvPr>
            <p:ph type="sldNum" sz="quarter" idx="12"/>
          </p:nvPr>
        </p:nvSpPr>
        <p:spPr/>
        <p:txBody>
          <a:bodyPr/>
          <a:lstStyle/>
          <a:p>
            <a:pPr>
              <a:defRPr/>
            </a:pPr>
            <a:fld id="{CA20AD10-FDCF-4866-9706-80328829BE3D}" type="slidenum">
              <a:rPr lang="en-US" altLang="zh-TW" smtClean="0"/>
              <a:pPr>
                <a:defRPr/>
              </a:pPr>
              <a:t>‹#›</a:t>
            </a:fld>
            <a:endParaRPr lang="en-US" altLang="zh-TW" dirty="0"/>
          </a:p>
        </p:txBody>
      </p:sp>
    </p:spTree>
    <p:extLst>
      <p:ext uri="{BB962C8B-B14F-4D97-AF65-F5344CB8AC3E}">
        <p14:creationId xmlns:p14="http://schemas.microsoft.com/office/powerpoint/2010/main" val="2090667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8" y="273846"/>
            <a:ext cx="1478756"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9" y="273846"/>
            <a:ext cx="4350544" cy="435887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TW" dirty="0"/>
          </a:p>
        </p:txBody>
      </p:sp>
      <p:sp>
        <p:nvSpPr>
          <p:cNvPr id="5" name="Footer Placeholder 4"/>
          <p:cNvSpPr>
            <a:spLocks noGrp="1"/>
          </p:cNvSpPr>
          <p:nvPr>
            <p:ph type="ftr" sz="quarter" idx="11"/>
          </p:nvPr>
        </p:nvSpPr>
        <p:spPr/>
        <p:txBody>
          <a:bodyPr/>
          <a:lstStyle/>
          <a:p>
            <a:pPr>
              <a:defRPr/>
            </a:pPr>
            <a:endParaRPr lang="en-US" altLang="zh-TW" dirty="0"/>
          </a:p>
        </p:txBody>
      </p:sp>
      <p:sp>
        <p:nvSpPr>
          <p:cNvPr id="6" name="Slide Number Placeholder 5"/>
          <p:cNvSpPr>
            <a:spLocks noGrp="1"/>
          </p:cNvSpPr>
          <p:nvPr>
            <p:ph type="sldNum" sz="quarter" idx="12"/>
          </p:nvPr>
        </p:nvSpPr>
        <p:spPr/>
        <p:txBody>
          <a:bodyPr/>
          <a:lstStyle/>
          <a:p>
            <a:pPr>
              <a:defRPr/>
            </a:pPr>
            <a:fld id="{5F691436-F2C7-4278-8AC1-2E81986E1960}" type="slidenum">
              <a:rPr lang="en-US" altLang="zh-TW" smtClean="0"/>
              <a:pPr>
                <a:defRPr/>
              </a:pPr>
              <a:t>‹#›</a:t>
            </a:fld>
            <a:endParaRPr lang="en-US" altLang="zh-TW" dirty="0"/>
          </a:p>
        </p:txBody>
      </p:sp>
    </p:spTree>
    <p:extLst>
      <p:ext uri="{BB962C8B-B14F-4D97-AF65-F5344CB8AC3E}">
        <p14:creationId xmlns:p14="http://schemas.microsoft.com/office/powerpoint/2010/main" val="1761345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TW" dirty="0"/>
          </a:p>
        </p:txBody>
      </p:sp>
      <p:sp>
        <p:nvSpPr>
          <p:cNvPr id="5" name="Footer Placeholder 4"/>
          <p:cNvSpPr>
            <a:spLocks noGrp="1"/>
          </p:cNvSpPr>
          <p:nvPr>
            <p:ph type="ftr" sz="quarter" idx="11"/>
          </p:nvPr>
        </p:nvSpPr>
        <p:spPr/>
        <p:txBody>
          <a:bodyPr/>
          <a:lstStyle/>
          <a:p>
            <a:pPr>
              <a:defRPr/>
            </a:pPr>
            <a:endParaRPr lang="en-US" altLang="zh-TW" dirty="0"/>
          </a:p>
        </p:txBody>
      </p:sp>
      <p:sp>
        <p:nvSpPr>
          <p:cNvPr id="6" name="Slide Number Placeholder 5"/>
          <p:cNvSpPr>
            <a:spLocks noGrp="1"/>
          </p:cNvSpPr>
          <p:nvPr>
            <p:ph type="sldNum" sz="quarter" idx="12"/>
          </p:nvPr>
        </p:nvSpPr>
        <p:spPr/>
        <p:txBody>
          <a:bodyPr/>
          <a:lstStyle/>
          <a:p>
            <a:pPr>
              <a:defRPr/>
            </a:pPr>
            <a:fld id="{9D59490A-CB96-49FD-85DC-2819EB5843E7}" type="slidenum">
              <a:rPr lang="en-US" altLang="zh-TW" smtClean="0"/>
              <a:pPr>
                <a:defRPr/>
              </a:pPr>
              <a:t>‹#›</a:t>
            </a:fld>
            <a:endParaRPr lang="en-US" altLang="zh-TW" dirty="0"/>
          </a:p>
        </p:txBody>
      </p:sp>
    </p:spTree>
    <p:extLst>
      <p:ext uri="{BB962C8B-B14F-4D97-AF65-F5344CB8AC3E}">
        <p14:creationId xmlns:p14="http://schemas.microsoft.com/office/powerpoint/2010/main" val="4099053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7" y="1282307"/>
            <a:ext cx="5915025"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7" y="3442099"/>
            <a:ext cx="5915025" cy="1125140"/>
          </a:xfrm>
        </p:spPr>
        <p:txBody>
          <a:bodyPr/>
          <a:lstStyle>
            <a:lvl1pPr marL="0" indent="0">
              <a:buNone/>
              <a:defRPr sz="1800">
                <a:solidFill>
                  <a:schemeClr val="tx1"/>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ltLang="zh-TW" dirty="0"/>
          </a:p>
        </p:txBody>
      </p:sp>
      <p:sp>
        <p:nvSpPr>
          <p:cNvPr id="5" name="Footer Placeholder 4"/>
          <p:cNvSpPr>
            <a:spLocks noGrp="1"/>
          </p:cNvSpPr>
          <p:nvPr>
            <p:ph type="ftr" sz="quarter" idx="11"/>
          </p:nvPr>
        </p:nvSpPr>
        <p:spPr/>
        <p:txBody>
          <a:bodyPr/>
          <a:lstStyle/>
          <a:p>
            <a:pPr>
              <a:defRPr/>
            </a:pPr>
            <a:endParaRPr lang="en-US" altLang="zh-TW" dirty="0"/>
          </a:p>
        </p:txBody>
      </p:sp>
      <p:sp>
        <p:nvSpPr>
          <p:cNvPr id="6" name="Slide Number Placeholder 5"/>
          <p:cNvSpPr>
            <a:spLocks noGrp="1"/>
          </p:cNvSpPr>
          <p:nvPr>
            <p:ph type="sldNum" sz="quarter" idx="12"/>
          </p:nvPr>
        </p:nvSpPr>
        <p:spPr/>
        <p:txBody>
          <a:bodyPr/>
          <a:lstStyle/>
          <a:p>
            <a:pPr>
              <a:defRPr/>
            </a:pPr>
            <a:fld id="{F85ABB10-0584-4F54-B621-599729285C29}" type="slidenum">
              <a:rPr lang="en-US" altLang="zh-TW" smtClean="0"/>
              <a:pPr>
                <a:defRPr/>
              </a:pPr>
              <a:t>‹#›</a:t>
            </a:fld>
            <a:endParaRPr lang="en-US" altLang="zh-TW" dirty="0"/>
          </a:p>
        </p:txBody>
      </p:sp>
    </p:spTree>
    <p:extLst>
      <p:ext uri="{BB962C8B-B14F-4D97-AF65-F5344CB8AC3E}">
        <p14:creationId xmlns:p14="http://schemas.microsoft.com/office/powerpoint/2010/main" val="2069656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1369219"/>
            <a:ext cx="291465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1369219"/>
            <a:ext cx="291465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zh-TW" dirty="0"/>
          </a:p>
        </p:txBody>
      </p:sp>
      <p:sp>
        <p:nvSpPr>
          <p:cNvPr id="6" name="Footer Placeholder 5"/>
          <p:cNvSpPr>
            <a:spLocks noGrp="1"/>
          </p:cNvSpPr>
          <p:nvPr>
            <p:ph type="ftr" sz="quarter" idx="11"/>
          </p:nvPr>
        </p:nvSpPr>
        <p:spPr/>
        <p:txBody>
          <a:bodyPr/>
          <a:lstStyle/>
          <a:p>
            <a:pPr>
              <a:defRPr/>
            </a:pPr>
            <a:endParaRPr lang="en-US" altLang="zh-TW" dirty="0"/>
          </a:p>
        </p:txBody>
      </p:sp>
      <p:sp>
        <p:nvSpPr>
          <p:cNvPr id="7" name="Slide Number Placeholder 6"/>
          <p:cNvSpPr>
            <a:spLocks noGrp="1"/>
          </p:cNvSpPr>
          <p:nvPr>
            <p:ph type="sldNum" sz="quarter" idx="12"/>
          </p:nvPr>
        </p:nvSpPr>
        <p:spPr/>
        <p:txBody>
          <a:bodyPr/>
          <a:lstStyle/>
          <a:p>
            <a:pPr>
              <a:defRPr/>
            </a:pPr>
            <a:fld id="{455CB21F-9AB4-4804-8AC6-B41C114221CC}" type="slidenum">
              <a:rPr lang="en-US" altLang="zh-TW" smtClean="0"/>
              <a:pPr>
                <a:defRPr/>
              </a:pPr>
              <a:t>‹#›</a:t>
            </a:fld>
            <a:endParaRPr lang="en-US" altLang="zh-TW" dirty="0"/>
          </a:p>
        </p:txBody>
      </p:sp>
    </p:spTree>
    <p:extLst>
      <p:ext uri="{BB962C8B-B14F-4D97-AF65-F5344CB8AC3E}">
        <p14:creationId xmlns:p14="http://schemas.microsoft.com/office/powerpoint/2010/main" val="320762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2" y="273845"/>
            <a:ext cx="5915025"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1260872"/>
            <a:ext cx="2901255" cy="617934"/>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Edit Master text styles</a:t>
            </a:r>
          </a:p>
        </p:txBody>
      </p:sp>
      <p:sp>
        <p:nvSpPr>
          <p:cNvPr id="4" name="Content Placeholder 3"/>
          <p:cNvSpPr>
            <a:spLocks noGrp="1"/>
          </p:cNvSpPr>
          <p:nvPr>
            <p:ph sz="half" idx="2"/>
          </p:nvPr>
        </p:nvSpPr>
        <p:spPr>
          <a:xfrm>
            <a:off x="472381" y="1878807"/>
            <a:ext cx="2901255"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4" y="1260872"/>
            <a:ext cx="2915543" cy="617934"/>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Edit Master text styles</a:t>
            </a:r>
          </a:p>
        </p:txBody>
      </p:sp>
      <p:sp>
        <p:nvSpPr>
          <p:cNvPr id="6" name="Content Placeholder 5"/>
          <p:cNvSpPr>
            <a:spLocks noGrp="1"/>
          </p:cNvSpPr>
          <p:nvPr>
            <p:ph sz="quarter" idx="4"/>
          </p:nvPr>
        </p:nvSpPr>
        <p:spPr>
          <a:xfrm>
            <a:off x="3471864" y="1878807"/>
            <a:ext cx="2915543"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zh-TW" dirty="0"/>
          </a:p>
        </p:txBody>
      </p:sp>
      <p:sp>
        <p:nvSpPr>
          <p:cNvPr id="8" name="Footer Placeholder 7"/>
          <p:cNvSpPr>
            <a:spLocks noGrp="1"/>
          </p:cNvSpPr>
          <p:nvPr>
            <p:ph type="ftr" sz="quarter" idx="11"/>
          </p:nvPr>
        </p:nvSpPr>
        <p:spPr/>
        <p:txBody>
          <a:bodyPr/>
          <a:lstStyle/>
          <a:p>
            <a:pPr>
              <a:defRPr/>
            </a:pPr>
            <a:endParaRPr lang="en-US" altLang="zh-TW" dirty="0"/>
          </a:p>
        </p:txBody>
      </p:sp>
      <p:sp>
        <p:nvSpPr>
          <p:cNvPr id="9" name="Slide Number Placeholder 8"/>
          <p:cNvSpPr>
            <a:spLocks noGrp="1"/>
          </p:cNvSpPr>
          <p:nvPr>
            <p:ph type="sldNum" sz="quarter" idx="12"/>
          </p:nvPr>
        </p:nvSpPr>
        <p:spPr/>
        <p:txBody>
          <a:bodyPr/>
          <a:lstStyle/>
          <a:p>
            <a:pPr>
              <a:defRPr/>
            </a:pPr>
            <a:fld id="{D1C65251-CE47-4B02-9E53-4394647F75F3}" type="slidenum">
              <a:rPr lang="en-US" altLang="zh-TW" smtClean="0"/>
              <a:pPr>
                <a:defRPr/>
              </a:pPr>
              <a:t>‹#›</a:t>
            </a:fld>
            <a:endParaRPr lang="en-US" altLang="zh-TW" dirty="0"/>
          </a:p>
        </p:txBody>
      </p:sp>
    </p:spTree>
    <p:extLst>
      <p:ext uri="{BB962C8B-B14F-4D97-AF65-F5344CB8AC3E}">
        <p14:creationId xmlns:p14="http://schemas.microsoft.com/office/powerpoint/2010/main" val="3959624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zh-TW" dirty="0"/>
          </a:p>
        </p:txBody>
      </p:sp>
      <p:sp>
        <p:nvSpPr>
          <p:cNvPr id="4" name="Footer Placeholder 3"/>
          <p:cNvSpPr>
            <a:spLocks noGrp="1"/>
          </p:cNvSpPr>
          <p:nvPr>
            <p:ph type="ftr" sz="quarter" idx="11"/>
          </p:nvPr>
        </p:nvSpPr>
        <p:spPr/>
        <p:txBody>
          <a:bodyPr/>
          <a:lstStyle/>
          <a:p>
            <a:pPr>
              <a:defRPr/>
            </a:pPr>
            <a:endParaRPr lang="en-US" altLang="zh-TW" dirty="0"/>
          </a:p>
        </p:txBody>
      </p:sp>
      <p:sp>
        <p:nvSpPr>
          <p:cNvPr id="5" name="Slide Number Placeholder 4"/>
          <p:cNvSpPr>
            <a:spLocks noGrp="1"/>
          </p:cNvSpPr>
          <p:nvPr>
            <p:ph type="sldNum" sz="quarter" idx="12"/>
          </p:nvPr>
        </p:nvSpPr>
        <p:spPr/>
        <p:txBody>
          <a:bodyPr/>
          <a:lstStyle/>
          <a:p>
            <a:pPr>
              <a:defRPr/>
            </a:pPr>
            <a:fld id="{C6E27F66-7B23-4242-84F8-7EDA0205F3AA}" type="slidenum">
              <a:rPr lang="en-US" altLang="zh-TW" smtClean="0"/>
              <a:pPr>
                <a:defRPr/>
              </a:pPr>
              <a:t>‹#›</a:t>
            </a:fld>
            <a:endParaRPr lang="en-US" altLang="zh-TW" dirty="0"/>
          </a:p>
        </p:txBody>
      </p:sp>
    </p:spTree>
    <p:extLst>
      <p:ext uri="{BB962C8B-B14F-4D97-AF65-F5344CB8AC3E}">
        <p14:creationId xmlns:p14="http://schemas.microsoft.com/office/powerpoint/2010/main" val="2244939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zh-TW" dirty="0"/>
          </a:p>
        </p:txBody>
      </p:sp>
      <p:sp>
        <p:nvSpPr>
          <p:cNvPr id="3" name="Footer Placeholder 2"/>
          <p:cNvSpPr>
            <a:spLocks noGrp="1"/>
          </p:cNvSpPr>
          <p:nvPr>
            <p:ph type="ftr" sz="quarter" idx="11"/>
          </p:nvPr>
        </p:nvSpPr>
        <p:spPr/>
        <p:txBody>
          <a:bodyPr/>
          <a:lstStyle/>
          <a:p>
            <a:pPr>
              <a:defRPr/>
            </a:pPr>
            <a:endParaRPr lang="en-US" altLang="zh-TW" dirty="0"/>
          </a:p>
        </p:txBody>
      </p:sp>
      <p:sp>
        <p:nvSpPr>
          <p:cNvPr id="4" name="Slide Number Placeholder 3"/>
          <p:cNvSpPr>
            <a:spLocks noGrp="1"/>
          </p:cNvSpPr>
          <p:nvPr>
            <p:ph type="sldNum" sz="quarter" idx="12"/>
          </p:nvPr>
        </p:nvSpPr>
        <p:spPr/>
        <p:txBody>
          <a:bodyPr/>
          <a:lstStyle/>
          <a:p>
            <a:pPr>
              <a:defRPr/>
            </a:pPr>
            <a:fld id="{4C246FED-D53E-4E16-9A23-6973C9993251}" type="slidenum">
              <a:rPr lang="en-US" altLang="zh-TW" smtClean="0"/>
              <a:pPr>
                <a:defRPr/>
              </a:pPr>
              <a:t>‹#›</a:t>
            </a:fld>
            <a:endParaRPr lang="en-US" altLang="zh-TW" dirty="0"/>
          </a:p>
        </p:txBody>
      </p:sp>
    </p:spTree>
    <p:extLst>
      <p:ext uri="{BB962C8B-B14F-4D97-AF65-F5344CB8AC3E}">
        <p14:creationId xmlns:p14="http://schemas.microsoft.com/office/powerpoint/2010/main" val="622676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342900"/>
            <a:ext cx="2211884"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4" y="740572"/>
            <a:ext cx="3471863"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1543052"/>
            <a:ext cx="2211884" cy="2858691"/>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ltLang="zh-TW" dirty="0"/>
          </a:p>
        </p:txBody>
      </p:sp>
      <p:sp>
        <p:nvSpPr>
          <p:cNvPr id="6" name="Footer Placeholder 5"/>
          <p:cNvSpPr>
            <a:spLocks noGrp="1"/>
          </p:cNvSpPr>
          <p:nvPr>
            <p:ph type="ftr" sz="quarter" idx="11"/>
          </p:nvPr>
        </p:nvSpPr>
        <p:spPr/>
        <p:txBody>
          <a:bodyPr/>
          <a:lstStyle/>
          <a:p>
            <a:pPr>
              <a:defRPr/>
            </a:pPr>
            <a:endParaRPr lang="en-US" altLang="zh-TW" dirty="0"/>
          </a:p>
        </p:txBody>
      </p:sp>
      <p:sp>
        <p:nvSpPr>
          <p:cNvPr id="7" name="Slide Number Placeholder 6"/>
          <p:cNvSpPr>
            <a:spLocks noGrp="1"/>
          </p:cNvSpPr>
          <p:nvPr>
            <p:ph type="sldNum" sz="quarter" idx="12"/>
          </p:nvPr>
        </p:nvSpPr>
        <p:spPr/>
        <p:txBody>
          <a:bodyPr/>
          <a:lstStyle/>
          <a:p>
            <a:pPr>
              <a:defRPr/>
            </a:pPr>
            <a:fld id="{C0020BC5-845F-41D8-A555-566FDE8E95B7}" type="slidenum">
              <a:rPr lang="en-US" altLang="zh-TW" smtClean="0"/>
              <a:pPr>
                <a:defRPr/>
              </a:pPr>
              <a:t>‹#›</a:t>
            </a:fld>
            <a:endParaRPr lang="en-US" altLang="zh-TW" dirty="0"/>
          </a:p>
        </p:txBody>
      </p:sp>
    </p:spTree>
    <p:extLst>
      <p:ext uri="{BB962C8B-B14F-4D97-AF65-F5344CB8AC3E}">
        <p14:creationId xmlns:p14="http://schemas.microsoft.com/office/powerpoint/2010/main" val="1738222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342900"/>
            <a:ext cx="2211884"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4" y="740572"/>
            <a:ext cx="3471863" cy="3655219"/>
          </a:xfrm>
        </p:spPr>
        <p:txBody>
          <a:bodyPr anchor="t"/>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1543052"/>
            <a:ext cx="2211884" cy="2858691"/>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ltLang="zh-TW" dirty="0"/>
          </a:p>
        </p:txBody>
      </p:sp>
      <p:sp>
        <p:nvSpPr>
          <p:cNvPr id="6" name="Footer Placeholder 5"/>
          <p:cNvSpPr>
            <a:spLocks noGrp="1"/>
          </p:cNvSpPr>
          <p:nvPr>
            <p:ph type="ftr" sz="quarter" idx="11"/>
          </p:nvPr>
        </p:nvSpPr>
        <p:spPr/>
        <p:txBody>
          <a:bodyPr/>
          <a:lstStyle/>
          <a:p>
            <a:pPr>
              <a:defRPr/>
            </a:pPr>
            <a:endParaRPr lang="en-US" altLang="zh-TW" dirty="0"/>
          </a:p>
        </p:txBody>
      </p:sp>
      <p:sp>
        <p:nvSpPr>
          <p:cNvPr id="7" name="Slide Number Placeholder 6"/>
          <p:cNvSpPr>
            <a:spLocks noGrp="1"/>
          </p:cNvSpPr>
          <p:nvPr>
            <p:ph type="sldNum" sz="quarter" idx="12"/>
          </p:nvPr>
        </p:nvSpPr>
        <p:spPr/>
        <p:txBody>
          <a:bodyPr/>
          <a:lstStyle/>
          <a:p>
            <a:pPr>
              <a:defRPr/>
            </a:pPr>
            <a:fld id="{0E658563-8057-4492-9BF0-7A3A013D30F0}" type="slidenum">
              <a:rPr lang="en-US" altLang="zh-TW" smtClean="0"/>
              <a:pPr>
                <a:defRPr/>
              </a:pPr>
              <a:t>‹#›</a:t>
            </a:fld>
            <a:endParaRPr lang="en-US" altLang="zh-TW" dirty="0"/>
          </a:p>
        </p:txBody>
      </p:sp>
    </p:spTree>
    <p:extLst>
      <p:ext uri="{BB962C8B-B14F-4D97-AF65-F5344CB8AC3E}">
        <p14:creationId xmlns:p14="http://schemas.microsoft.com/office/powerpoint/2010/main" val="1486834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273845"/>
            <a:ext cx="5915025"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1369219"/>
            <a:ext cx="5915025" cy="3263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4767264"/>
            <a:ext cx="1543050" cy="273844"/>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ltLang="zh-TW" dirty="0"/>
          </a:p>
        </p:txBody>
      </p:sp>
      <p:sp>
        <p:nvSpPr>
          <p:cNvPr id="5" name="Footer Placeholder 4"/>
          <p:cNvSpPr>
            <a:spLocks noGrp="1"/>
          </p:cNvSpPr>
          <p:nvPr>
            <p:ph type="ftr" sz="quarter" idx="3"/>
          </p:nvPr>
        </p:nvSpPr>
        <p:spPr>
          <a:xfrm>
            <a:off x="2271713" y="4767264"/>
            <a:ext cx="2314575" cy="273844"/>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zh-TW" dirty="0"/>
          </a:p>
        </p:txBody>
      </p:sp>
      <p:sp>
        <p:nvSpPr>
          <p:cNvPr id="6" name="Slide Number Placeholder 5"/>
          <p:cNvSpPr>
            <a:spLocks noGrp="1"/>
          </p:cNvSpPr>
          <p:nvPr>
            <p:ph type="sldNum" sz="quarter" idx="4"/>
          </p:nvPr>
        </p:nvSpPr>
        <p:spPr>
          <a:xfrm>
            <a:off x="4843463" y="4767264"/>
            <a:ext cx="154305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2CD08CDC-0D5D-440D-876A-4DAFD38B0DF5}" type="slidenum">
              <a:rPr lang="en-US" altLang="zh-TW" smtClean="0"/>
              <a:pPr>
                <a:defRPr/>
              </a:pPr>
              <a:t>‹#›</a:t>
            </a:fld>
            <a:endParaRPr lang="en-US" altLang="zh-TW" dirty="0"/>
          </a:p>
        </p:txBody>
      </p:sp>
    </p:spTree>
    <p:extLst>
      <p:ext uri="{BB962C8B-B14F-4D97-AF65-F5344CB8AC3E}">
        <p14:creationId xmlns:p14="http://schemas.microsoft.com/office/powerpoint/2010/main" val="789669897"/>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37"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8"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33375"/>
            <a:ext cx="6858000" cy="4476750"/>
          </a:xfrm>
        </p:spPr>
        <p:txBody>
          <a:bodyPr>
            <a:noAutofit/>
          </a:bodyPr>
          <a:lstStyle/>
          <a:p>
            <a:pPr marL="0" indent="0" algn="ctr">
              <a:buNone/>
            </a:pPr>
            <a:endParaRPr lang="en-US" altLang="zh-TW" sz="4800" b="1" dirty="0">
              <a:latin typeface="Microsoft JhengHei" panose="020B0604030504040204" pitchFamily="34" charset="-120"/>
              <a:ea typeface="Microsoft JhengHei" panose="020B0604030504040204" pitchFamily="34" charset="-120"/>
            </a:endParaRPr>
          </a:p>
          <a:p>
            <a:pPr marL="0" indent="0" algn="ctr">
              <a:buNone/>
            </a:pPr>
            <a:r>
              <a:rPr lang="zh-TW" altLang="en-US" sz="7200" b="1" dirty="0">
                <a:latin typeface="Microsoft JhengHei" panose="020B0604030504040204" pitchFamily="34" charset="-120"/>
                <a:ea typeface="Microsoft JhengHei" panose="020B0604030504040204" pitchFamily="34" charset="-120"/>
              </a:rPr>
              <a:t>聰明的管家</a:t>
            </a:r>
            <a:endParaRPr lang="en-US" altLang="zh-TW" sz="7200" b="1" dirty="0">
              <a:latin typeface="Microsoft JhengHei" panose="020B0604030504040204" pitchFamily="34" charset="-120"/>
              <a:ea typeface="Microsoft JhengHei" panose="020B0604030504040204" pitchFamily="34" charset="-120"/>
            </a:endParaRPr>
          </a:p>
          <a:p>
            <a:pPr marL="0" indent="0" algn="ctr">
              <a:buNone/>
            </a:pPr>
            <a:endParaRPr lang="en-US" altLang="zh-TW" sz="3000" b="1" dirty="0">
              <a:latin typeface="Microsoft JhengHei" panose="020B0604030504040204" pitchFamily="34" charset="-120"/>
              <a:ea typeface="Microsoft JhengHei" panose="020B0604030504040204" pitchFamily="34" charset="-120"/>
            </a:endParaRPr>
          </a:p>
          <a:p>
            <a:pPr algn="ctr">
              <a:buNone/>
            </a:pPr>
            <a:r>
              <a:rPr lang="zh-TW" altLang="en-US" sz="5800" b="1" dirty="0">
                <a:latin typeface="Microsoft JhengHei" panose="020B0604030504040204" pitchFamily="34" charset="-120"/>
                <a:ea typeface="Microsoft JhengHei" panose="020B0604030504040204" pitchFamily="34" charset="-120"/>
              </a:rPr>
              <a:t>聖經章節</a:t>
            </a:r>
            <a:r>
              <a:rPr lang="en-US" altLang="zh-TW" sz="5800" b="1" dirty="0">
                <a:latin typeface="Microsoft JhengHei" panose="020B0604030504040204" pitchFamily="34" charset="-120"/>
                <a:ea typeface="Microsoft JhengHei" panose="020B0604030504040204" pitchFamily="34" charset="-120"/>
              </a:rPr>
              <a:t>: </a:t>
            </a:r>
          </a:p>
          <a:p>
            <a:pPr algn="ctr">
              <a:buNone/>
            </a:pPr>
            <a:r>
              <a:rPr lang="zh-TW" altLang="en-US" sz="5800" b="1" dirty="0">
                <a:latin typeface="Microsoft JhengHei" panose="020B0604030504040204" pitchFamily="34" charset="-120"/>
                <a:ea typeface="Microsoft JhengHei" panose="020B0604030504040204" pitchFamily="34" charset="-120"/>
              </a:rPr>
              <a:t>路加福音 </a:t>
            </a:r>
            <a:r>
              <a:rPr lang="en-US" altLang="zh-TW" sz="5800" b="1" dirty="0"/>
              <a:t>16:1-13</a:t>
            </a:r>
            <a:endParaRPr lang="en-US" altLang="zh-TW" sz="5800" b="1" dirty="0">
              <a:ea typeface="Microsoft JhengHei" panose="020B0604030504040204" pitchFamily="34" charset="-120"/>
            </a:endParaRPr>
          </a:p>
        </p:txBody>
      </p:sp>
    </p:spTree>
    <p:extLst>
      <p:ext uri="{BB962C8B-B14F-4D97-AF65-F5344CB8AC3E}">
        <p14:creationId xmlns:p14="http://schemas.microsoft.com/office/powerpoint/2010/main" val="1083593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629400" cy="4724400"/>
          </a:xfrm>
        </p:spPr>
        <p:txBody>
          <a:bodyPr>
            <a:noAutofit/>
          </a:bodyPr>
          <a:lstStyle/>
          <a:p>
            <a:pPr marL="0" indent="0">
              <a:buNone/>
            </a:pPr>
            <a:r>
              <a:rPr lang="zh-TW" altLang="en-US" sz="5800" b="1" dirty="0">
                <a:latin typeface="Microsoft JhengHei" panose="020B0604030504040204" pitchFamily="34" charset="-120"/>
                <a:ea typeface="Microsoft JhengHei" panose="020B0604030504040204" pitchFamily="34" charset="-120"/>
              </a:rPr>
              <a:t>人在最小的事上忠心</a:t>
            </a:r>
            <a:r>
              <a:rPr lang="en-US" altLang="zh-TW" sz="5800" b="1" dirty="0">
                <a:latin typeface="Microsoft JhengHei" panose="020B0604030504040204" pitchFamily="34" charset="-120"/>
                <a:ea typeface="Microsoft JhengHei" panose="020B0604030504040204" pitchFamily="34" charset="-120"/>
              </a:rPr>
              <a:t>, </a:t>
            </a:r>
            <a:r>
              <a:rPr lang="zh-TW" altLang="en-US" sz="5800" b="1" dirty="0">
                <a:latin typeface="Microsoft JhengHei" panose="020B0604030504040204" pitchFamily="34" charset="-120"/>
                <a:ea typeface="Microsoft JhengHei" panose="020B0604030504040204" pitchFamily="34" charset="-120"/>
              </a:rPr>
              <a:t>在大事上也忠心</a:t>
            </a:r>
            <a:r>
              <a:rPr lang="en-US" altLang="zh-TW" sz="5800" b="1" dirty="0">
                <a:latin typeface="Microsoft JhengHei" panose="020B0604030504040204" pitchFamily="34" charset="-120"/>
                <a:ea typeface="Microsoft JhengHei" panose="020B0604030504040204" pitchFamily="34" charset="-120"/>
              </a:rPr>
              <a:t>; </a:t>
            </a:r>
            <a:r>
              <a:rPr lang="zh-TW" altLang="en-US" sz="5800" b="1" dirty="0">
                <a:latin typeface="Microsoft JhengHei" panose="020B0604030504040204" pitchFamily="34" charset="-120"/>
                <a:ea typeface="Microsoft JhengHei" panose="020B0604030504040204" pitchFamily="34" charset="-120"/>
              </a:rPr>
              <a:t>在最小的事上不義</a:t>
            </a:r>
            <a:r>
              <a:rPr lang="en-US" altLang="zh-TW" sz="5800" b="1" dirty="0">
                <a:latin typeface="Microsoft JhengHei" panose="020B0604030504040204" pitchFamily="34" charset="-120"/>
                <a:ea typeface="Microsoft JhengHei" panose="020B0604030504040204" pitchFamily="34" charset="-120"/>
              </a:rPr>
              <a:t>, </a:t>
            </a:r>
            <a:r>
              <a:rPr lang="zh-TW" altLang="en-US" sz="5800" b="1" dirty="0">
                <a:latin typeface="Microsoft JhengHei" panose="020B0604030504040204" pitchFamily="34" charset="-120"/>
                <a:ea typeface="Microsoft JhengHei" panose="020B0604030504040204" pitchFamily="34" charset="-120"/>
              </a:rPr>
              <a:t>在大事上也不義。</a:t>
            </a:r>
            <a:endParaRPr lang="en-US" altLang="zh-TW" sz="5800" b="1" i="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772312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629400" cy="4724400"/>
          </a:xfrm>
        </p:spPr>
        <p:txBody>
          <a:bodyPr>
            <a:noAutofit/>
          </a:bodyPr>
          <a:lstStyle/>
          <a:p>
            <a:pPr marL="0" indent="0">
              <a:buNone/>
            </a:pPr>
            <a:r>
              <a:rPr lang="zh-TW" altLang="en-US" sz="5800" b="1" dirty="0">
                <a:latin typeface="Microsoft JhengHei" panose="020B0604030504040204" pitchFamily="34" charset="-120"/>
                <a:ea typeface="Microsoft JhengHei" panose="020B0604030504040204" pitchFamily="34" charset="-120"/>
              </a:rPr>
              <a:t>倘若你們在別人的東西上不忠心</a:t>
            </a:r>
            <a:r>
              <a:rPr lang="en-US" altLang="zh-TW" sz="5800" b="1" dirty="0">
                <a:latin typeface="Microsoft JhengHei" panose="020B0604030504040204" pitchFamily="34" charset="-120"/>
                <a:ea typeface="Microsoft JhengHei" panose="020B0604030504040204" pitchFamily="34" charset="-120"/>
              </a:rPr>
              <a:t>, </a:t>
            </a:r>
            <a:r>
              <a:rPr lang="zh-TW" altLang="en-US" sz="5800" b="1" dirty="0">
                <a:latin typeface="Microsoft JhengHei" panose="020B0604030504040204" pitchFamily="34" charset="-120"/>
                <a:ea typeface="Microsoft JhengHei" panose="020B0604030504040204" pitchFamily="34" charset="-120"/>
              </a:rPr>
              <a:t>誰還把你們自己的東西給你們呢</a:t>
            </a:r>
            <a:r>
              <a:rPr lang="en-US" altLang="zh-TW" sz="5800" b="1" dirty="0">
                <a:latin typeface="Microsoft JhengHei" panose="020B0604030504040204" pitchFamily="34" charset="-120"/>
                <a:ea typeface="Microsoft JhengHei" panose="020B0604030504040204" pitchFamily="34" charset="-120"/>
              </a:rPr>
              <a:t>?</a:t>
            </a:r>
            <a:endParaRPr lang="en-US" altLang="zh-TW" sz="5800" b="1" i="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3459421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629400" cy="4724400"/>
          </a:xfrm>
        </p:spPr>
        <p:txBody>
          <a:bodyPr>
            <a:noAutofit/>
          </a:bodyPr>
          <a:lstStyle/>
          <a:p>
            <a:pPr marL="0" indent="0">
              <a:buNone/>
            </a:pPr>
            <a:r>
              <a:rPr lang="zh-TW" altLang="en-US" sz="5800" b="1" dirty="0">
                <a:latin typeface="Microsoft JhengHei" panose="020B0604030504040204" pitchFamily="34" charset="-120"/>
                <a:ea typeface="Microsoft JhengHei" panose="020B0604030504040204" pitchFamily="34" charset="-120"/>
              </a:rPr>
              <a:t>「一個僕人            不能侍奉兩個主</a:t>
            </a:r>
            <a:r>
              <a:rPr lang="en-US" altLang="zh-TW" sz="5800" b="1" dirty="0">
                <a:latin typeface="Microsoft JhengHei" panose="020B0604030504040204" pitchFamily="34" charset="-120"/>
                <a:ea typeface="Microsoft JhengHei" panose="020B0604030504040204" pitchFamily="34" charset="-120"/>
              </a:rPr>
              <a:t>, </a:t>
            </a:r>
            <a:r>
              <a:rPr lang="zh-TW" altLang="en-US" sz="5800" b="1" dirty="0">
                <a:latin typeface="Microsoft JhengHei" panose="020B0604030504040204" pitchFamily="34" charset="-120"/>
                <a:ea typeface="Microsoft JhengHei" panose="020B0604030504040204" pitchFamily="34" charset="-120"/>
              </a:rPr>
              <a:t>  不是惡這個愛那個</a:t>
            </a:r>
            <a:r>
              <a:rPr lang="en-US" altLang="zh-TW" sz="5800" b="1" dirty="0">
                <a:latin typeface="Microsoft JhengHei" panose="020B0604030504040204" pitchFamily="34" charset="-120"/>
                <a:ea typeface="Microsoft JhengHei" panose="020B0604030504040204" pitchFamily="34" charset="-120"/>
              </a:rPr>
              <a:t>, </a:t>
            </a:r>
            <a:r>
              <a:rPr lang="zh-TW" altLang="en-US" sz="5800" b="1" dirty="0">
                <a:latin typeface="Microsoft JhengHei" panose="020B0604030504040204" pitchFamily="34" charset="-120"/>
                <a:ea typeface="Microsoft JhengHei" panose="020B0604030504040204" pitchFamily="34" charset="-120"/>
              </a:rPr>
              <a:t>就是重這個輕那個。你們不能又侍奉神</a:t>
            </a:r>
            <a:r>
              <a:rPr lang="en-US" altLang="zh-TW" sz="5800" b="1" dirty="0">
                <a:latin typeface="Microsoft JhengHei" panose="020B0604030504040204" pitchFamily="34" charset="-120"/>
                <a:ea typeface="Microsoft JhengHei" panose="020B0604030504040204" pitchFamily="34" charset="-120"/>
              </a:rPr>
              <a:t>, </a:t>
            </a:r>
            <a:r>
              <a:rPr lang="zh-TW" altLang="en-US" sz="5800" b="1" dirty="0">
                <a:latin typeface="Microsoft JhengHei" panose="020B0604030504040204" pitchFamily="34" charset="-120"/>
                <a:ea typeface="Microsoft JhengHei" panose="020B0604030504040204" pitchFamily="34" charset="-120"/>
              </a:rPr>
              <a:t>又侍奉瑪門。」</a:t>
            </a:r>
            <a:endParaRPr lang="en-US" altLang="zh-TW" sz="5800" b="1" dirty="0">
              <a:latin typeface="Microsoft JhengHei" panose="020B0604030504040204" pitchFamily="34" charset="-120"/>
              <a:ea typeface="Microsoft JhengHei" panose="020B0604030504040204" pitchFamily="34" charset="-120"/>
            </a:endParaRPr>
          </a:p>
          <a:p>
            <a:pPr marL="0" indent="0">
              <a:buNone/>
            </a:pPr>
            <a:endParaRPr lang="en-US" altLang="zh-TW" sz="5800" b="1" i="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3030777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33375"/>
            <a:ext cx="6858000" cy="4476750"/>
          </a:xfrm>
        </p:spPr>
        <p:txBody>
          <a:bodyPr>
            <a:noAutofit/>
          </a:bodyPr>
          <a:lstStyle/>
          <a:p>
            <a:pPr marL="0" indent="0" algn="ctr">
              <a:buNone/>
            </a:pPr>
            <a:endParaRPr lang="en-US" altLang="zh-TW" sz="4800" b="1" dirty="0">
              <a:latin typeface="Microsoft JhengHei" panose="020B0604030504040204" pitchFamily="34" charset="-120"/>
              <a:ea typeface="Microsoft JhengHei" panose="020B0604030504040204" pitchFamily="34" charset="-120"/>
            </a:endParaRPr>
          </a:p>
          <a:p>
            <a:pPr marL="0" indent="0" algn="ctr">
              <a:buNone/>
            </a:pPr>
            <a:endParaRPr lang="en-US" altLang="zh-TW" sz="4800" b="1" dirty="0">
              <a:latin typeface="Microsoft JhengHei" panose="020B0604030504040204" pitchFamily="34" charset="-120"/>
              <a:ea typeface="Microsoft JhengHei" panose="020B0604030504040204" pitchFamily="34" charset="-120"/>
            </a:endParaRPr>
          </a:p>
          <a:p>
            <a:pPr marL="0" indent="0" algn="ctr">
              <a:buNone/>
            </a:pPr>
            <a:r>
              <a:rPr lang="zh-TW" altLang="en-US" sz="7200" b="1" dirty="0">
                <a:latin typeface="Microsoft JhengHei" panose="020B0604030504040204" pitchFamily="34" charset="-120"/>
                <a:ea typeface="Microsoft JhengHei" panose="020B0604030504040204" pitchFamily="34" charset="-120"/>
              </a:rPr>
              <a:t>聰明的管家</a:t>
            </a:r>
            <a:endParaRPr lang="en-US" altLang="zh-TW" sz="5800" b="1" dirty="0">
              <a:ea typeface="Microsoft JhengHei" panose="020B0604030504040204" pitchFamily="34" charset="-120"/>
            </a:endParaRPr>
          </a:p>
        </p:txBody>
      </p:sp>
    </p:spTree>
    <p:extLst>
      <p:ext uri="{BB962C8B-B14F-4D97-AF65-F5344CB8AC3E}">
        <p14:creationId xmlns:p14="http://schemas.microsoft.com/office/powerpoint/2010/main" val="37128086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這是我稱之為「基督徒生命的意義」系列的三篇道中的第三篇道。</a:t>
            </a:r>
          </a:p>
        </p:txBody>
      </p:sp>
    </p:spTree>
    <p:extLst>
      <p:ext uri="{BB962C8B-B14F-4D97-AF65-F5344CB8AC3E}">
        <p14:creationId xmlns:p14="http://schemas.microsoft.com/office/powerpoint/2010/main" val="27103429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本系列基於路加福音 </a:t>
            </a:r>
            <a:r>
              <a:rPr lang="en-US" altLang="zh-TW" sz="5800" b="1" kern="1000" spc="-38" dirty="0">
                <a:latin typeface="Microsoft JhengHei" panose="020B0604030504040204" pitchFamily="34" charset="-120"/>
                <a:ea typeface="Microsoft JhengHei" panose="020B0604030504040204" pitchFamily="34" charset="-120"/>
              </a:rPr>
              <a:t>19 </a:t>
            </a:r>
            <a:r>
              <a:rPr lang="zh-TW" altLang="en-US" sz="5800" b="1" kern="1000" spc="-38" dirty="0">
                <a:latin typeface="Microsoft JhengHei" panose="020B0604030504040204" pitchFamily="34" charset="-120"/>
                <a:ea typeface="Microsoft JhengHei" panose="020B0604030504040204" pitchFamily="34" charset="-120"/>
              </a:rPr>
              <a:t>章、馬太福音 </a:t>
            </a:r>
            <a:r>
              <a:rPr lang="en-US" altLang="zh-TW" sz="5800" b="1" kern="1000" spc="-38" dirty="0">
                <a:latin typeface="Microsoft JhengHei" panose="020B0604030504040204" pitchFamily="34" charset="-120"/>
                <a:ea typeface="Microsoft JhengHei" panose="020B0604030504040204" pitchFamily="34" charset="-120"/>
              </a:rPr>
              <a:t>25 </a:t>
            </a:r>
            <a:r>
              <a:rPr lang="zh-TW" altLang="en-US" sz="5800" b="1" kern="1000" spc="-38" dirty="0">
                <a:latin typeface="Microsoft JhengHei" panose="020B0604030504040204" pitchFamily="34" charset="-120"/>
                <a:ea typeface="Microsoft JhengHei" panose="020B0604030504040204" pitchFamily="34" charset="-120"/>
              </a:rPr>
              <a:t>章、和路加福音 </a:t>
            </a:r>
            <a:r>
              <a:rPr lang="en-US" altLang="zh-TW" sz="5800" b="1" kern="1000" spc="-38" dirty="0">
                <a:latin typeface="Microsoft JhengHei" panose="020B0604030504040204" pitchFamily="34" charset="-120"/>
                <a:ea typeface="Microsoft JhengHei" panose="020B0604030504040204" pitchFamily="34" charset="-120"/>
              </a:rPr>
              <a:t>16 </a:t>
            </a:r>
            <a:r>
              <a:rPr lang="zh-TW" altLang="en-US" sz="5800" b="1" kern="1000" spc="-38" dirty="0">
                <a:latin typeface="Microsoft JhengHei" panose="020B0604030504040204" pitchFamily="34" charset="-120"/>
                <a:ea typeface="Microsoft JhengHei" panose="020B0604030504040204" pitchFamily="34" charset="-120"/>
              </a:rPr>
              <a:t>章中的三個比喻。</a:t>
            </a:r>
          </a:p>
        </p:txBody>
      </p:sp>
    </p:spTree>
    <p:extLst>
      <p:ext uri="{BB962C8B-B14F-4D97-AF65-F5344CB8AC3E}">
        <p14:creationId xmlns:p14="http://schemas.microsoft.com/office/powerpoint/2010/main" val="26753267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這三個比喻講述了我們在地球上擁有的三樣東西</a:t>
            </a:r>
            <a:r>
              <a:rPr lang="en-US" altLang="zh-TW" sz="5800" b="1" kern="1000" spc="-38" dirty="0">
                <a:latin typeface="Microsoft JhengHei" panose="020B0604030504040204" pitchFamily="34" charset="-120"/>
                <a:ea typeface="Microsoft JhengHei" panose="020B0604030504040204" pitchFamily="34" charset="-120"/>
              </a:rPr>
              <a:t>:</a:t>
            </a:r>
            <a:r>
              <a:rPr lang="zh-TW" altLang="en-US" sz="5800" b="1" kern="1000" spc="-38" dirty="0">
                <a:latin typeface="Microsoft JhengHei" panose="020B0604030504040204" pitchFamily="34" charset="-120"/>
                <a:ea typeface="Microsoft JhengHei" panose="020B0604030504040204" pitchFamily="34" charset="-120"/>
              </a:rPr>
              <a:t> 我們的時間、才能、和財富。</a:t>
            </a:r>
          </a:p>
        </p:txBody>
      </p:sp>
    </p:spTree>
    <p:extLst>
      <p:ext uri="{BB962C8B-B14F-4D97-AF65-F5344CB8AC3E}">
        <p14:creationId xmlns:p14="http://schemas.microsoft.com/office/powerpoint/2010/main" val="23906273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在前兩篇道中</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我們學到我們在地球上的時間是</a:t>
            </a:r>
            <a:r>
              <a:rPr lang="en-US" altLang="zh-TW" sz="5800" b="1" kern="1000" spc="-38" dirty="0">
                <a:latin typeface="Microsoft JhengHei" panose="020B0604030504040204" pitchFamily="34" charset="-120"/>
                <a:ea typeface="Microsoft JhengHei" panose="020B0604030504040204" pitchFamily="34" charset="-120"/>
              </a:rPr>
              <a:t>:</a:t>
            </a:r>
          </a:p>
          <a:p>
            <a:pPr marL="857250" indent="-857250">
              <a:buFont typeface="Arial" panose="020B0604020202020204" pitchFamily="34" charset="0"/>
              <a:buChar char="•"/>
            </a:pPr>
            <a:r>
              <a:rPr lang="zh-TW" altLang="en-US" sz="5800" b="1" kern="1000" spc="-38" dirty="0">
                <a:latin typeface="Microsoft JhengHei" panose="020B0604030504040204" pitchFamily="34" charset="-120"/>
                <a:ea typeface="Microsoft JhengHei" panose="020B0604030504040204" pitchFamily="34" charset="-120"/>
              </a:rPr>
              <a:t>一個測驗</a:t>
            </a:r>
          </a:p>
          <a:p>
            <a:pPr marL="857250" indent="-857250">
              <a:buFont typeface="Arial" panose="020B0604020202020204" pitchFamily="34" charset="0"/>
              <a:buChar char="•"/>
            </a:pPr>
            <a:r>
              <a:rPr lang="zh-TW" altLang="en-US" sz="5800" b="1" kern="1000" spc="-38" dirty="0">
                <a:latin typeface="Microsoft JhengHei" panose="020B0604030504040204" pitchFamily="34" charset="-120"/>
                <a:ea typeface="Microsoft JhengHei" panose="020B0604030504040204" pitchFamily="34" charset="-120"/>
              </a:rPr>
              <a:t>一個學習的機會</a:t>
            </a:r>
          </a:p>
        </p:txBody>
      </p:sp>
    </p:spTree>
    <p:extLst>
      <p:ext uri="{BB962C8B-B14F-4D97-AF65-F5344CB8AC3E}">
        <p14:creationId xmlns:p14="http://schemas.microsoft.com/office/powerpoint/2010/main" val="5252493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6934199" cy="5447645"/>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在馬太</a:t>
            </a:r>
            <a:r>
              <a:rPr lang="en-US" altLang="zh-TW" sz="5800" b="1" kern="1000" spc="-38" dirty="0">
                <a:latin typeface="Microsoft JhengHei" panose="020B0604030504040204" pitchFamily="34" charset="-120"/>
                <a:ea typeface="Microsoft JhengHei" panose="020B0604030504040204" pitchFamily="34" charset="-120"/>
              </a:rPr>
              <a:t>25</a:t>
            </a:r>
            <a:r>
              <a:rPr lang="zh-TW" altLang="en-US" sz="5800" b="1" kern="1000" spc="-38" dirty="0">
                <a:latin typeface="Microsoft JhengHei" panose="020B0604030504040204" pitchFamily="34" charset="-120"/>
                <a:ea typeface="Microsoft JhengHei" panose="020B0604030504040204" pitchFamily="34" charset="-120"/>
              </a:rPr>
              <a:t>中</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我們學到我們的才華是</a:t>
            </a:r>
            <a:r>
              <a:rPr lang="en-US" altLang="zh-TW" sz="5800" b="1" kern="1000" spc="-38" dirty="0">
                <a:latin typeface="Microsoft JhengHei" panose="020B0604030504040204" pitchFamily="34" charset="-120"/>
                <a:ea typeface="Microsoft JhengHei" panose="020B0604030504040204" pitchFamily="34" charset="-120"/>
              </a:rPr>
              <a:t>:</a:t>
            </a:r>
          </a:p>
          <a:p>
            <a:pPr marL="857250" indent="-857250">
              <a:buFont typeface="Arial" panose="020B0604020202020204" pitchFamily="34" charset="0"/>
              <a:buChar char="•"/>
            </a:pPr>
            <a:r>
              <a:rPr lang="zh-TW" altLang="en-US" sz="5800" b="1" kern="1000" spc="-38" dirty="0">
                <a:latin typeface="Microsoft JhengHei" panose="020B0604030504040204" pitchFamily="34" charset="-120"/>
                <a:ea typeface="Microsoft JhengHei" panose="020B0604030504040204" pitchFamily="34" charset="-120"/>
              </a:rPr>
              <a:t>神所賜的</a:t>
            </a:r>
            <a:endParaRPr lang="en-US" altLang="zh-TW" sz="5800" b="1" kern="1000" spc="-38" dirty="0">
              <a:latin typeface="Microsoft JhengHei" panose="020B0604030504040204" pitchFamily="34" charset="-120"/>
              <a:ea typeface="Microsoft JhengHei" panose="020B0604030504040204" pitchFamily="34" charset="-120"/>
            </a:endParaRPr>
          </a:p>
          <a:p>
            <a:pPr marL="857250" indent="-857250">
              <a:buFont typeface="Arial" panose="020B0604020202020204" pitchFamily="34" charset="0"/>
              <a:buChar char="•"/>
            </a:pPr>
            <a:r>
              <a:rPr lang="zh-TW" altLang="en-US" sz="5800" b="1" kern="1000" spc="-38" dirty="0">
                <a:latin typeface="Microsoft JhengHei" panose="020B0604030504040204" pitchFamily="34" charset="-120"/>
                <a:ea typeface="Microsoft JhengHei" panose="020B0604030504040204" pitchFamily="34" charset="-120"/>
              </a:rPr>
              <a:t>我們可以得更多的</a:t>
            </a:r>
          </a:p>
          <a:p>
            <a:pPr marL="857250" indent="-857250">
              <a:buFont typeface="Arial" panose="020B0604020202020204" pitchFamily="34" charset="0"/>
              <a:buChar char="•"/>
            </a:pPr>
            <a:r>
              <a:rPr lang="zh-TW" altLang="en-US" sz="5800" b="1" kern="1000" spc="-38" dirty="0">
                <a:latin typeface="Microsoft JhengHei" panose="020B0604030504040204" pitchFamily="34" charset="-120"/>
                <a:ea typeface="Microsoft JhengHei" panose="020B0604030504040204" pitchFamily="34" charset="-120"/>
              </a:rPr>
              <a:t>我們可以留住的</a:t>
            </a:r>
          </a:p>
          <a:p>
            <a:endParaRPr lang="zh-TW" altLang="en-US" sz="58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0643756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1877437"/>
          </a:xfrm>
          <a:prstGeom prst="rect">
            <a:avLst/>
          </a:prstGeom>
        </p:spPr>
        <p:txBody>
          <a:bodyPr wrap="square">
            <a:spAutoFit/>
          </a:bodyPr>
          <a:lstStyle/>
          <a:p>
            <a:r>
              <a:rPr lang="zh-TW" altLang="en-US" sz="5800" b="1" dirty="0">
                <a:latin typeface="Microsoft JhengHei" panose="020B0604030504040204" pitchFamily="34" charset="-120"/>
                <a:ea typeface="Microsoft JhengHei" panose="020B0604030504040204" pitchFamily="34" charset="-120"/>
              </a:rPr>
              <a:t>今天的焦點是財富。</a:t>
            </a:r>
            <a:r>
              <a:rPr lang="en-US" altLang="zh-TW" sz="5800" b="1" dirty="0">
                <a:latin typeface="Microsoft JhengHei" panose="020B0604030504040204" pitchFamily="34" charset="-120"/>
                <a:ea typeface="Microsoft JhengHei" panose="020B0604030504040204" pitchFamily="34" charset="-120"/>
              </a:rPr>
              <a:t> </a:t>
            </a:r>
            <a:r>
              <a:rPr lang="zh-TW" altLang="en-US" sz="5800" b="1" dirty="0">
                <a:latin typeface="Microsoft JhengHei" panose="020B0604030504040204" pitchFamily="34" charset="-120"/>
                <a:ea typeface="Microsoft JhengHei" panose="020B0604030504040204" pitchFamily="34" charset="-120"/>
              </a:rPr>
              <a:t>這是有爭議性的</a:t>
            </a:r>
            <a:r>
              <a:rPr lang="en-US" altLang="zh-TW" sz="5800" b="1" dirty="0">
                <a:latin typeface="Microsoft JhengHei" panose="020B0604030504040204" pitchFamily="34" charset="-120"/>
                <a:ea typeface="Microsoft JhengHei" panose="020B0604030504040204" pitchFamily="34" charset="-120"/>
              </a:rPr>
              <a:t>…</a:t>
            </a:r>
            <a:endParaRPr lang="zh-TW" altLang="en-US" sz="58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935965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058"/>
            <a:ext cx="7010400" cy="4724400"/>
          </a:xfrm>
        </p:spPr>
        <p:txBody>
          <a:bodyPr>
            <a:noAutofit/>
          </a:bodyPr>
          <a:lstStyle/>
          <a:p>
            <a:pPr marL="0" indent="0">
              <a:buNone/>
            </a:pPr>
            <a:r>
              <a:rPr lang="zh-TW" altLang="en-US" sz="5800" b="1" dirty="0">
                <a:latin typeface="Microsoft JhengHei" panose="020B0604030504040204" pitchFamily="34" charset="-120"/>
                <a:ea typeface="Microsoft JhengHei" panose="020B0604030504040204" pitchFamily="34" charset="-120"/>
              </a:rPr>
              <a:t>主耶穌又對門徒說</a:t>
            </a:r>
            <a:r>
              <a:rPr lang="en-US" altLang="zh-TW" sz="5800" b="1" dirty="0">
                <a:latin typeface="Microsoft JhengHei" panose="020B0604030504040204" pitchFamily="34" charset="-120"/>
                <a:ea typeface="Microsoft JhengHei" panose="020B0604030504040204" pitchFamily="34" charset="-120"/>
              </a:rPr>
              <a:t>:</a:t>
            </a:r>
            <a:r>
              <a:rPr lang="zh-TW" altLang="en-US" sz="5800" b="1" dirty="0">
                <a:latin typeface="Microsoft JhengHei" panose="020B0604030504040204" pitchFamily="34" charset="-120"/>
                <a:ea typeface="Microsoft JhengHei" panose="020B0604030504040204" pitchFamily="34" charset="-120"/>
              </a:rPr>
              <a:t>「有一個財主的管家</a:t>
            </a:r>
            <a:r>
              <a:rPr lang="en-US" altLang="zh-TW" sz="5800" b="1" dirty="0">
                <a:latin typeface="Microsoft JhengHei" panose="020B0604030504040204" pitchFamily="34" charset="-120"/>
                <a:ea typeface="Microsoft JhengHei" panose="020B0604030504040204" pitchFamily="34" charset="-120"/>
              </a:rPr>
              <a:t>,</a:t>
            </a:r>
            <a:r>
              <a:rPr lang="zh-TW" altLang="en-US" sz="5800" b="1" dirty="0">
                <a:latin typeface="Microsoft JhengHei" panose="020B0604030504040204" pitchFamily="34" charset="-120"/>
                <a:ea typeface="Microsoft JhengHei" panose="020B0604030504040204" pitchFamily="34" charset="-120"/>
              </a:rPr>
              <a:t>別人向他主人告他浪費主人的財物。</a:t>
            </a:r>
            <a:endParaRPr lang="en-US" altLang="zh-TW" sz="5800" b="1" i="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426858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在這個比喻中， 耶穌用世上的一個可能發生的故事來教導屬靈的真理</a:t>
            </a:r>
            <a:r>
              <a:rPr lang="zh-TW" altLang="en-US" sz="6000" b="1" dirty="0">
                <a:latin typeface="Microsoft JhengHei" panose="020B0604030504040204" pitchFamily="34" charset="-120"/>
                <a:ea typeface="Microsoft JhengHei" panose="020B0604030504040204" pitchFamily="34" charset="-120"/>
              </a:rPr>
              <a:t>。</a:t>
            </a:r>
            <a:endParaRPr lang="zh-TW" altLang="en-US" sz="58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5309495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在這個比喻中，主角是一個不誠實的管家</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 他偽造記錄以謀取私利。</a:t>
            </a:r>
          </a:p>
        </p:txBody>
      </p:sp>
    </p:spTree>
    <p:extLst>
      <p:ext uri="{BB962C8B-B14F-4D97-AF65-F5344CB8AC3E}">
        <p14:creationId xmlns:p14="http://schemas.microsoft.com/office/powerpoint/2010/main" val="34584309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更讓人不懂的是主人的反應。主人沒有懲罰這管家，反而稱讚他聰明。</a:t>
            </a:r>
          </a:p>
        </p:txBody>
      </p:sp>
    </p:spTree>
    <p:extLst>
      <p:ext uri="{BB962C8B-B14F-4D97-AF65-F5344CB8AC3E}">
        <p14:creationId xmlns:p14="http://schemas.microsoft.com/office/powerpoint/2010/main" val="38936725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最重要的是，主人沒有取銷這些債務的註銷。</a:t>
            </a:r>
          </a:p>
        </p:txBody>
      </p:sp>
    </p:spTree>
    <p:extLst>
      <p:ext uri="{BB962C8B-B14F-4D97-AF65-F5344CB8AC3E}">
        <p14:creationId xmlns:p14="http://schemas.microsoft.com/office/powerpoint/2010/main" val="38028244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pPr marL="0" indent="0">
              <a:buNone/>
            </a:pPr>
            <a:r>
              <a:rPr lang="zh-TW" altLang="en-US" sz="5800" b="1" dirty="0">
                <a:ea typeface="Microsoft JhengHei" panose="020B0604030504040204" pitchFamily="34" charset="-120"/>
              </a:rPr>
              <a:t>主人不尋常的反應是因為我們與他有不同的觀點</a:t>
            </a:r>
            <a:r>
              <a:rPr lang="zh-TW" altLang="en-US" sz="5800" b="1" kern="1000" spc="-38" dirty="0">
                <a:latin typeface="Microsoft JhengHei" panose="020B0604030504040204" pitchFamily="34" charset="-120"/>
                <a:ea typeface="Microsoft JhengHei" panose="020B0604030504040204" pitchFamily="34" charset="-120"/>
              </a:rPr>
              <a:t>。</a:t>
            </a:r>
            <a:endParaRPr lang="en-US" altLang="zh-TW" sz="5800" b="1" dirty="0">
              <a:ea typeface="Microsoft JhengHei" panose="020B0604030504040204" pitchFamily="34" charset="-120"/>
            </a:endParaRPr>
          </a:p>
        </p:txBody>
      </p:sp>
    </p:spTree>
    <p:extLst>
      <p:ext uri="{BB962C8B-B14F-4D97-AF65-F5344CB8AC3E}">
        <p14:creationId xmlns:p14="http://schemas.microsoft.com/office/powerpoint/2010/main" val="378929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5601533"/>
          </a:xfrm>
          <a:prstGeom prst="rect">
            <a:avLst/>
          </a:prstGeom>
        </p:spPr>
        <p:txBody>
          <a:bodyPr wrap="square">
            <a:spAutoFit/>
          </a:bodyPr>
          <a:lstStyle/>
          <a:p>
            <a:pPr marL="0" indent="0">
              <a:buNone/>
            </a:pPr>
            <a:r>
              <a:rPr lang="en-US" altLang="zh-TW" sz="5800" b="1" dirty="0">
                <a:ea typeface="Microsoft JhengHei" panose="020B0604030504040204" pitchFamily="34" charset="-120"/>
              </a:rPr>
              <a:t>v.1:</a:t>
            </a:r>
            <a:r>
              <a:rPr lang="en-US" altLang="zh-TW" sz="5800" b="1" dirty="0">
                <a:latin typeface="Microsoft JhengHei" panose="020B0604030504040204" pitchFamily="34" charset="-120"/>
                <a:ea typeface="Microsoft JhengHei" panose="020B0604030504040204" pitchFamily="34" charset="-120"/>
              </a:rPr>
              <a:t> </a:t>
            </a:r>
            <a:r>
              <a:rPr lang="zh-TW" altLang="en-US" sz="5800" b="1" dirty="0">
                <a:latin typeface="Microsoft JhengHei" panose="020B0604030504040204" pitchFamily="34" charset="-120"/>
                <a:ea typeface="Microsoft JhengHei" panose="020B0604030504040204" pitchFamily="34" charset="-120"/>
              </a:rPr>
              <a:t>管家被告浪費主人的財物</a:t>
            </a:r>
            <a:r>
              <a:rPr lang="zh-TW" altLang="en-US" sz="5800" b="1" kern="1000" spc="-38" dirty="0">
                <a:latin typeface="Microsoft JhengHei" panose="020B0604030504040204" pitchFamily="34" charset="-120"/>
                <a:ea typeface="Microsoft JhengHei" panose="020B0604030504040204" pitchFamily="34" charset="-120"/>
              </a:rPr>
              <a:t>。</a:t>
            </a:r>
            <a:endParaRPr lang="en-US" altLang="zh-TW" sz="5800" b="1" kern="1000" spc="-38" dirty="0">
              <a:latin typeface="Microsoft JhengHei" panose="020B0604030504040204" pitchFamily="34" charset="-120"/>
              <a:ea typeface="Microsoft JhengHei" panose="020B0604030504040204" pitchFamily="34" charset="-120"/>
            </a:endParaRPr>
          </a:p>
          <a:p>
            <a:pPr marL="0" indent="0">
              <a:buNone/>
            </a:pPr>
            <a:endParaRPr lang="en-US" altLang="zh-TW" sz="1000" b="1" kern="1000" spc="-38" dirty="0">
              <a:latin typeface="Microsoft JhengHei" panose="020B0604030504040204" pitchFamily="34" charset="-120"/>
              <a:ea typeface="Microsoft JhengHei" panose="020B0604030504040204" pitchFamily="34" charset="-120"/>
            </a:endParaRPr>
          </a:p>
          <a:p>
            <a:r>
              <a:rPr lang="zh-TW" altLang="en-US" sz="5800" b="1" dirty="0">
                <a:latin typeface="Microsoft JhengHei" panose="020B0604030504040204" pitchFamily="34" charset="-120"/>
                <a:ea typeface="Microsoft JhengHei" panose="020B0604030504040204" pitchFamily="34" charset="-120"/>
              </a:rPr>
              <a:t>浪費</a:t>
            </a:r>
            <a:r>
              <a:rPr lang="en-US" altLang="zh-TW" sz="5800" b="1" dirty="0">
                <a:latin typeface="Microsoft JhengHei" panose="020B0604030504040204" pitchFamily="34" charset="-120"/>
                <a:ea typeface="Microsoft JhengHei" panose="020B0604030504040204" pitchFamily="34" charset="-120"/>
              </a:rPr>
              <a:t>= </a:t>
            </a:r>
            <a:r>
              <a:rPr lang="zh-TW" altLang="en-US" sz="5800" b="1" dirty="0">
                <a:latin typeface="Microsoft JhengHei" panose="020B0604030504040204" pitchFamily="34" charset="-120"/>
                <a:ea typeface="Microsoft JhengHei" panose="020B0604030504040204" pitchFamily="34" charset="-120"/>
              </a:rPr>
              <a:t>不正確的使用某東西</a:t>
            </a:r>
            <a:r>
              <a:rPr lang="en-US" altLang="zh-TW" sz="5800" b="1" dirty="0">
                <a:latin typeface="Microsoft JhengHei" panose="020B0604030504040204" pitchFamily="34" charset="-120"/>
                <a:ea typeface="Microsoft JhengHei" panose="020B0604030504040204" pitchFamily="34" charset="-120"/>
              </a:rPr>
              <a:t>, </a:t>
            </a:r>
            <a:r>
              <a:rPr lang="zh-TW" altLang="en-US" sz="5800" b="1" dirty="0">
                <a:latin typeface="Microsoft JhengHei" panose="020B0604030504040204" pitchFamily="34" charset="-120"/>
                <a:ea typeface="Microsoft JhengHei" panose="020B0604030504040204" pitchFamily="34" charset="-120"/>
              </a:rPr>
              <a:t>或沒有得到你應該得到的好處。</a:t>
            </a:r>
          </a:p>
          <a:p>
            <a:pPr marL="0" indent="0">
              <a:buNone/>
            </a:pPr>
            <a:endParaRPr lang="en-US" altLang="zh-TW" sz="58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6055810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pPr marL="0" indent="0">
              <a:buNone/>
            </a:pPr>
            <a:r>
              <a:rPr lang="zh-TW" altLang="en-US" sz="5800" b="1" kern="1000" spc="-38" dirty="0">
                <a:latin typeface="Microsoft JhengHei" panose="020B0604030504040204" pitchFamily="34" charset="-120"/>
                <a:ea typeface="Microsoft JhengHei" panose="020B0604030504040204" pitchFamily="34" charset="-120"/>
              </a:rPr>
              <a:t>「浪費」不一定是扔掉東西。 這也與偷竊無關。</a:t>
            </a:r>
            <a:endParaRPr lang="en-US" altLang="zh-TW" sz="58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6526254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管家從未被指控偷了主人的錢。 他只是沒有正確使用它。</a:t>
            </a:r>
          </a:p>
        </p:txBody>
      </p:sp>
    </p:spTree>
    <p:extLst>
      <p:ext uri="{BB962C8B-B14F-4D97-AF65-F5344CB8AC3E}">
        <p14:creationId xmlns:p14="http://schemas.microsoft.com/office/powerpoint/2010/main" val="35055560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7150"/>
            <a:ext cx="6629400" cy="4076700"/>
          </a:xfrm>
        </p:spPr>
        <p:txBody>
          <a:bodyPr>
            <a:noAutofit/>
          </a:bodyPr>
          <a:lstStyle/>
          <a:p>
            <a:pPr marL="0" indent="0">
              <a:buNone/>
            </a:pPr>
            <a:r>
              <a:rPr lang="en-US" altLang="zh-TW" sz="5800" b="1" dirty="0">
                <a:ea typeface="Microsoft JhengHei" panose="020B0604030504040204" pitchFamily="34" charset="-120"/>
              </a:rPr>
              <a:t>v.2: </a:t>
            </a:r>
            <a:r>
              <a:rPr lang="zh-TW" altLang="en-US" sz="5800" b="1" dirty="0">
                <a:ea typeface="Microsoft JhengHei" panose="020B0604030504040204" pitchFamily="34" charset="-120"/>
              </a:rPr>
              <a:t>主人</a:t>
            </a:r>
            <a:r>
              <a:rPr lang="zh-TW" altLang="en-US" sz="5800" b="1" dirty="0">
                <a:latin typeface="Microsoft JhengHei" panose="020B0604030504040204" pitchFamily="34" charset="-120"/>
                <a:ea typeface="Microsoft JhengHei" panose="020B0604030504040204" pitchFamily="34" charset="-120"/>
              </a:rPr>
              <a:t>叫他交帳 </a:t>
            </a:r>
            <a:r>
              <a:rPr lang="en-US" altLang="zh-TW" sz="5800" b="1" dirty="0">
                <a:latin typeface="Microsoft JhengHei" panose="020B0604030504040204" pitchFamily="34" charset="-120"/>
                <a:ea typeface="Microsoft JhengHei" panose="020B0604030504040204" pitchFamily="34" charset="-120"/>
              </a:rPr>
              <a:t>- </a:t>
            </a:r>
            <a:r>
              <a:rPr lang="zh-TW" altLang="en-US" sz="5800" b="1" dirty="0">
                <a:latin typeface="Microsoft JhengHei" panose="020B0604030504040204" pitchFamily="34" charset="-120"/>
                <a:ea typeface="Microsoft JhengHei" panose="020B0604030504040204" pitchFamily="34" charset="-120"/>
              </a:rPr>
              <a:t>但也是給他一個最後的機會</a:t>
            </a:r>
            <a:r>
              <a:rPr lang="zh-TW" altLang="en-US" sz="5800" b="1" kern="1000" spc="-38" dirty="0">
                <a:latin typeface="Microsoft JhengHei" panose="020B0604030504040204" pitchFamily="34" charset="-120"/>
                <a:ea typeface="Microsoft JhengHei" panose="020B0604030504040204" pitchFamily="34" charset="-120"/>
              </a:rPr>
              <a:t>。</a:t>
            </a:r>
            <a:endParaRPr lang="en-US" altLang="zh-TW" sz="58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8124329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5447645"/>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和大多數老闆不同，主人並沒有第一時間把管家踢出去。主人與管家交談並給他最後一次機會。</a:t>
            </a:r>
          </a:p>
          <a:p>
            <a:endParaRPr lang="zh-TW" altLang="en-US" sz="58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223362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058"/>
            <a:ext cx="7010400" cy="4724400"/>
          </a:xfrm>
        </p:spPr>
        <p:txBody>
          <a:bodyPr>
            <a:noAutofit/>
          </a:bodyPr>
          <a:lstStyle/>
          <a:p>
            <a:pPr marL="0" indent="0">
              <a:buNone/>
            </a:pPr>
            <a:r>
              <a:rPr lang="zh-TW" altLang="en-US" sz="5800" b="1" dirty="0">
                <a:latin typeface="Microsoft JhengHei" panose="020B0604030504040204" pitchFamily="34" charset="-120"/>
                <a:ea typeface="Microsoft JhengHei" panose="020B0604030504040204" pitchFamily="34" charset="-120"/>
              </a:rPr>
              <a:t>主人叫他來</a:t>
            </a:r>
            <a:r>
              <a:rPr lang="en-US" altLang="zh-TW" sz="5800" b="1" dirty="0">
                <a:latin typeface="Microsoft JhengHei" panose="020B0604030504040204" pitchFamily="34" charset="-120"/>
                <a:ea typeface="Microsoft JhengHei" panose="020B0604030504040204" pitchFamily="34" charset="-120"/>
              </a:rPr>
              <a:t>, </a:t>
            </a:r>
            <a:r>
              <a:rPr lang="zh-TW" altLang="en-US" sz="5800" b="1" dirty="0">
                <a:latin typeface="Microsoft JhengHei" panose="020B0604030504040204" pitchFamily="34" charset="-120"/>
                <a:ea typeface="Microsoft JhengHei" panose="020B0604030504040204" pitchFamily="34" charset="-120"/>
              </a:rPr>
              <a:t>他說</a:t>
            </a:r>
            <a:r>
              <a:rPr lang="en-US" altLang="zh-TW" sz="5800" b="1" dirty="0">
                <a:latin typeface="Microsoft JhengHei" panose="020B0604030504040204" pitchFamily="34" charset="-120"/>
                <a:ea typeface="Microsoft JhengHei" panose="020B0604030504040204" pitchFamily="34" charset="-120"/>
              </a:rPr>
              <a:t>:『</a:t>
            </a:r>
            <a:r>
              <a:rPr lang="zh-TW" altLang="en-US" sz="5800" b="1" dirty="0">
                <a:latin typeface="Microsoft JhengHei" panose="020B0604030504040204" pitchFamily="34" charset="-120"/>
                <a:ea typeface="Microsoft JhengHei" panose="020B0604030504040204" pitchFamily="34" charset="-120"/>
              </a:rPr>
              <a:t>我聽見你這事怎麼樣呢</a:t>
            </a:r>
            <a:r>
              <a:rPr lang="en-US" altLang="zh-TW" sz="5800" b="1" dirty="0">
                <a:latin typeface="Microsoft JhengHei" panose="020B0604030504040204" pitchFamily="34" charset="-120"/>
                <a:ea typeface="Microsoft JhengHei" panose="020B0604030504040204" pitchFamily="34" charset="-120"/>
              </a:rPr>
              <a:t>?  </a:t>
            </a:r>
            <a:r>
              <a:rPr lang="zh-TW" altLang="en-US" sz="5800" b="1" dirty="0">
                <a:latin typeface="Microsoft JhengHei" panose="020B0604030504040204" pitchFamily="34" charset="-120"/>
                <a:ea typeface="Microsoft JhengHei" panose="020B0604030504040204" pitchFamily="34" charset="-120"/>
              </a:rPr>
              <a:t>把你所經管的交代明白</a:t>
            </a:r>
            <a:r>
              <a:rPr lang="en-US" altLang="zh-TW" sz="5800" b="1" dirty="0">
                <a:latin typeface="Microsoft JhengHei" panose="020B0604030504040204" pitchFamily="34" charset="-120"/>
                <a:ea typeface="Microsoft JhengHei" panose="020B0604030504040204" pitchFamily="34" charset="-120"/>
              </a:rPr>
              <a:t>, </a:t>
            </a:r>
            <a:r>
              <a:rPr lang="zh-TW" altLang="en-US" sz="5800" b="1" dirty="0">
                <a:latin typeface="Microsoft JhengHei" panose="020B0604030504040204" pitchFamily="34" charset="-120"/>
                <a:ea typeface="Microsoft JhengHei" panose="020B0604030504040204" pitchFamily="34" charset="-120"/>
              </a:rPr>
              <a:t>因你不能再做我的管家。</a:t>
            </a:r>
            <a:r>
              <a:rPr lang="en-US" altLang="zh-TW" sz="5800" b="1" dirty="0">
                <a:latin typeface="Microsoft JhengHei" panose="020B0604030504040204" pitchFamily="34" charset="-120"/>
                <a:ea typeface="Microsoft JhengHei" panose="020B0604030504040204" pitchFamily="34" charset="-120"/>
              </a:rPr>
              <a:t>』</a:t>
            </a:r>
            <a:r>
              <a:rPr lang="zh-TW" altLang="en-US" sz="5800" b="1" dirty="0">
                <a:latin typeface="Microsoft JhengHei" panose="020B0604030504040204" pitchFamily="34" charset="-120"/>
                <a:ea typeface="Microsoft JhengHei" panose="020B0604030504040204" pitchFamily="34" charset="-120"/>
              </a:rPr>
              <a:t> </a:t>
            </a:r>
            <a:endParaRPr lang="en-US" altLang="zh-TW" sz="5800" b="1" i="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40023456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61" y="0"/>
            <a:ext cx="6629400" cy="4076700"/>
          </a:xfrm>
        </p:spPr>
        <p:txBody>
          <a:bodyPr>
            <a:noAutofit/>
          </a:bodyPr>
          <a:lstStyle/>
          <a:p>
            <a:pPr marL="0" indent="0">
              <a:buNone/>
            </a:pPr>
            <a:r>
              <a:rPr lang="en-US" altLang="zh-TW" sz="5800" b="1" dirty="0" err="1">
                <a:ea typeface="Microsoft JhengHei" panose="020B0604030504040204" pitchFamily="34" charset="-120"/>
              </a:rPr>
              <a:t>v.3</a:t>
            </a:r>
            <a:r>
              <a:rPr lang="en-US" altLang="zh-TW" sz="5800" b="1" dirty="0">
                <a:ea typeface="Microsoft JhengHei" panose="020B0604030504040204" pitchFamily="34" charset="-120"/>
              </a:rPr>
              <a:t>-7: </a:t>
            </a:r>
            <a:r>
              <a:rPr lang="zh-TW" altLang="en-US" sz="5800" b="1" dirty="0">
                <a:latin typeface="Microsoft JhengHei" panose="020B0604030504040204" pitchFamily="34" charset="-120"/>
                <a:ea typeface="Microsoft JhengHei" panose="020B0604030504040204" pitchFamily="34" charset="-120"/>
              </a:rPr>
              <a:t>這個管家為了自己能存活下去而想出了一個辦法</a:t>
            </a:r>
            <a:r>
              <a:rPr lang="en-US" altLang="zh-TW" sz="5800" b="1" dirty="0">
                <a:latin typeface="Microsoft JhengHei" panose="020B0604030504040204" pitchFamily="34" charset="-120"/>
                <a:ea typeface="Microsoft JhengHei" panose="020B0604030504040204" pitchFamily="34" charset="-120"/>
              </a:rPr>
              <a:t>:</a:t>
            </a:r>
            <a:r>
              <a:rPr lang="zh-TW" altLang="en-US" sz="5800" b="1" dirty="0">
                <a:latin typeface="Microsoft JhengHei" panose="020B0604030504040204" pitchFamily="34" charset="-120"/>
                <a:ea typeface="Microsoft JhengHei" panose="020B0604030504040204" pitchFamily="34" charset="-120"/>
              </a:rPr>
              <a:t> 減輕他人的債務所以那些人以後會幫他</a:t>
            </a:r>
            <a:r>
              <a:rPr lang="zh-TW" altLang="en-US" sz="5800" b="1" kern="1000" spc="-38" dirty="0">
                <a:latin typeface="Microsoft JhengHei" panose="020B0604030504040204" pitchFamily="34" charset="-120"/>
                <a:ea typeface="Microsoft JhengHei" panose="020B0604030504040204" pitchFamily="34" charset="-120"/>
              </a:rPr>
              <a:t>。</a:t>
            </a:r>
            <a:endParaRPr lang="zh-TW" altLang="en-US" sz="5800" b="1" dirty="0">
              <a:ea typeface="Microsoft JhengHei" panose="020B0604030504040204" pitchFamily="34" charset="-120"/>
            </a:endParaRPr>
          </a:p>
        </p:txBody>
      </p:sp>
    </p:spTree>
    <p:extLst>
      <p:ext uri="{BB962C8B-B14F-4D97-AF65-F5344CB8AC3E}">
        <p14:creationId xmlns:p14="http://schemas.microsoft.com/office/powerpoint/2010/main" val="9113556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dirty="0">
                <a:latin typeface="Microsoft JhengHei" panose="020B0604030504040204" pitchFamily="34" charset="-120"/>
                <a:ea typeface="Microsoft JhengHei" panose="020B0604030504040204" pitchFamily="34" charset="-120"/>
              </a:rPr>
              <a:t>但是被減掉的債務是主人的財產。</a:t>
            </a:r>
            <a:r>
              <a:rPr lang="zh-TW" altLang="en-US" sz="5800" b="1" kern="1000" spc="-38" dirty="0">
                <a:latin typeface="Microsoft JhengHei" panose="020B0604030504040204" pitchFamily="34" charset="-120"/>
                <a:ea typeface="Microsoft JhengHei" panose="020B0604030504040204" pitchFamily="34" charset="-120"/>
              </a:rPr>
              <a:t>如果管事以前沒偷主人的東西，那他現在的行為也算是偷了。</a:t>
            </a:r>
          </a:p>
        </p:txBody>
      </p:sp>
    </p:spTree>
    <p:extLst>
      <p:ext uri="{BB962C8B-B14F-4D97-AF65-F5344CB8AC3E}">
        <p14:creationId xmlns:p14="http://schemas.microsoft.com/office/powerpoint/2010/main" val="40440318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392" y="0"/>
            <a:ext cx="6992007" cy="4076700"/>
          </a:xfrm>
        </p:spPr>
        <p:txBody>
          <a:bodyPr>
            <a:noAutofit/>
          </a:bodyPr>
          <a:lstStyle/>
          <a:p>
            <a:pPr marL="0" indent="0">
              <a:buNone/>
            </a:pPr>
            <a:r>
              <a:rPr lang="zh-TW" altLang="en-US" sz="5800" b="1" dirty="0">
                <a:latin typeface="Microsoft JhengHei" panose="020B0604030504040204" pitchFamily="34" charset="-120"/>
                <a:ea typeface="Microsoft JhengHei" panose="020B0604030504040204" pitchFamily="34" charset="-120"/>
              </a:rPr>
              <a:t>但為什麼主人沒有生氣</a:t>
            </a:r>
            <a:r>
              <a:rPr lang="zh-TW" altLang="en-US" sz="5800" b="1" kern="1000" spc="-38" dirty="0">
                <a:latin typeface="Microsoft JhengHei" panose="020B0604030504040204" pitchFamily="34" charset="-120"/>
                <a:ea typeface="Microsoft JhengHei" panose="020B0604030504040204" pitchFamily="34" charset="-120"/>
              </a:rPr>
              <a:t>，</a:t>
            </a:r>
            <a:r>
              <a:rPr lang="zh-TW" altLang="en-US" sz="5800" b="1" dirty="0">
                <a:latin typeface="Microsoft JhengHei" panose="020B0604030504040204" pitchFamily="34" charset="-120"/>
                <a:ea typeface="Microsoft JhengHei" panose="020B0604030504040204" pitchFamily="34" charset="-120"/>
              </a:rPr>
              <a:t>反而稱讚他</a:t>
            </a:r>
            <a:r>
              <a:rPr lang="en-US" altLang="zh-TW" sz="5800" b="1" dirty="0">
                <a:latin typeface="Microsoft JhengHei" panose="020B0604030504040204" pitchFamily="34" charset="-120"/>
                <a:ea typeface="Microsoft JhengHei" panose="020B0604030504040204" pitchFamily="34" charset="-120"/>
              </a:rPr>
              <a:t>?</a:t>
            </a:r>
            <a:endParaRPr lang="zh-TW" altLang="en-US" sz="5800" b="1" dirty="0">
              <a:ea typeface="Microsoft JhengHei" panose="020B0604030504040204" pitchFamily="34" charset="-120"/>
            </a:endParaRPr>
          </a:p>
        </p:txBody>
      </p:sp>
    </p:spTree>
    <p:extLst>
      <p:ext uri="{BB962C8B-B14F-4D97-AF65-F5344CB8AC3E}">
        <p14:creationId xmlns:p14="http://schemas.microsoft.com/office/powerpoint/2010/main" val="3322952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934200" cy="4076700"/>
          </a:xfrm>
        </p:spPr>
        <p:txBody>
          <a:bodyPr>
            <a:noAutofit/>
          </a:bodyPr>
          <a:lstStyle/>
          <a:p>
            <a:pPr marL="0" indent="0">
              <a:buNone/>
            </a:pPr>
            <a:r>
              <a:rPr lang="zh-TW" altLang="en-US" sz="5800" b="1" dirty="0">
                <a:latin typeface="Microsoft JhengHei" panose="020B0604030504040204" pitchFamily="34" charset="-120"/>
                <a:ea typeface="Microsoft JhengHei" panose="020B0604030504040204" pitchFamily="34" charset="-120"/>
              </a:rPr>
              <a:t>也許這一次管家真正做到了主人想要做的事？</a:t>
            </a:r>
            <a:endParaRPr lang="en-US" altLang="zh-TW" sz="58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9879275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1877437"/>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難不成主人真的是想為欠他的人減債？</a:t>
            </a:r>
          </a:p>
        </p:txBody>
      </p:sp>
    </p:spTree>
    <p:extLst>
      <p:ext uri="{BB962C8B-B14F-4D97-AF65-F5344CB8AC3E}">
        <p14:creationId xmlns:p14="http://schemas.microsoft.com/office/powerpoint/2010/main" val="42800334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08" y="0"/>
            <a:ext cx="6925792" cy="4076700"/>
          </a:xfrm>
        </p:spPr>
        <p:txBody>
          <a:bodyPr>
            <a:noAutofit/>
          </a:bodyPr>
          <a:lstStyle/>
          <a:p>
            <a:pPr marL="0" indent="0">
              <a:buNone/>
            </a:pPr>
            <a:r>
              <a:rPr lang="zh-TW" altLang="en-US" sz="5800" b="1" dirty="0">
                <a:latin typeface="Microsoft JhengHei" panose="020B0604030504040204" pitchFamily="34" charset="-120"/>
                <a:ea typeface="Microsoft JhengHei" panose="020B0604030504040204" pitchFamily="34" charset="-120"/>
              </a:rPr>
              <a:t>這樣的話，那管家所做的就不是犯罪，反而是忠心的行為。</a:t>
            </a:r>
            <a:endParaRPr lang="en-US" altLang="zh-TW" sz="58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9553206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82" y="0"/>
            <a:ext cx="6926317" cy="4076700"/>
          </a:xfrm>
        </p:spPr>
        <p:txBody>
          <a:bodyPr>
            <a:noAutofit/>
          </a:bodyPr>
          <a:lstStyle/>
          <a:p>
            <a:pPr marL="0" indent="0">
              <a:buNone/>
            </a:pPr>
            <a:r>
              <a:rPr lang="zh-TW" altLang="en-US" sz="5800" b="1" dirty="0">
                <a:latin typeface="Microsoft JhengHei" panose="020B0604030504040204" pitchFamily="34" charset="-120"/>
                <a:ea typeface="Microsoft JhengHei" panose="020B0604030504040204" pitchFamily="34" charset="-120"/>
              </a:rPr>
              <a:t>忠心就是做主人想要做的事情，不管那是多麼的奇怪。</a:t>
            </a:r>
            <a:endParaRPr lang="zh-TW" altLang="en-US" sz="5800" b="1" dirty="0">
              <a:ea typeface="Microsoft JhengHei" panose="020B0604030504040204" pitchFamily="34" charset="-120"/>
            </a:endParaRPr>
          </a:p>
        </p:txBody>
      </p:sp>
    </p:spTree>
    <p:extLst>
      <p:ext uri="{BB962C8B-B14F-4D97-AF65-F5344CB8AC3E}">
        <p14:creationId xmlns:p14="http://schemas.microsoft.com/office/powerpoint/2010/main" val="23897411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看看債務本身，我們就可以理解主人為什麼會想要勾銷債務。</a:t>
            </a:r>
          </a:p>
        </p:txBody>
      </p:sp>
    </p:spTree>
    <p:extLst>
      <p:ext uri="{BB962C8B-B14F-4D97-AF65-F5344CB8AC3E}">
        <p14:creationId xmlns:p14="http://schemas.microsoft.com/office/powerpoint/2010/main" val="20060906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45"/>
            <a:ext cx="6629400" cy="4076700"/>
          </a:xfrm>
        </p:spPr>
        <p:txBody>
          <a:bodyPr>
            <a:noAutofit/>
          </a:bodyPr>
          <a:lstStyle/>
          <a:p>
            <a:pPr marL="0" indent="0">
              <a:buNone/>
            </a:pPr>
            <a:r>
              <a:rPr lang="zh-TW" altLang="en-US" sz="5800" b="1" dirty="0">
                <a:latin typeface="Microsoft JhengHei" panose="020B0604030504040204" pitchFamily="34" charset="-120"/>
                <a:ea typeface="Microsoft JhengHei" panose="020B0604030504040204" pitchFamily="34" charset="-120"/>
              </a:rPr>
              <a:t>這些債務</a:t>
            </a:r>
            <a:r>
              <a:rPr lang="en-US" altLang="zh-TW" sz="5800" b="1" dirty="0">
                <a:ea typeface="Microsoft JhengHei" panose="020B0604030504040204" pitchFamily="34" charset="-120"/>
              </a:rPr>
              <a:t>:</a:t>
            </a:r>
          </a:p>
          <a:p>
            <a:pPr marL="0" indent="0">
              <a:buNone/>
            </a:pPr>
            <a:r>
              <a:rPr lang="en-US" altLang="zh-TW" sz="5800" b="1" dirty="0">
                <a:latin typeface="Microsoft JhengHei" panose="020B0604030504040204" pitchFamily="34" charset="-120"/>
                <a:ea typeface="Microsoft JhengHei" panose="020B0604030504040204" pitchFamily="34" charset="-120"/>
              </a:rPr>
              <a:t>1. </a:t>
            </a:r>
            <a:r>
              <a:rPr lang="zh-TW" altLang="en-US" sz="5800" b="1" dirty="0">
                <a:latin typeface="Microsoft JhengHei" panose="020B0604030504040204" pitchFamily="34" charset="-120"/>
                <a:ea typeface="Microsoft JhengHei" panose="020B0604030504040204" pitchFamily="34" charset="-120"/>
              </a:rPr>
              <a:t>是對生活非常重要的物品。</a:t>
            </a:r>
          </a:p>
        </p:txBody>
      </p:sp>
    </p:spTree>
    <p:extLst>
      <p:ext uri="{BB962C8B-B14F-4D97-AF65-F5344CB8AC3E}">
        <p14:creationId xmlns:p14="http://schemas.microsoft.com/office/powerpoint/2010/main" val="34407008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45"/>
            <a:ext cx="6629400" cy="4076700"/>
          </a:xfrm>
        </p:spPr>
        <p:txBody>
          <a:bodyPr>
            <a:noAutofit/>
          </a:bodyPr>
          <a:lstStyle/>
          <a:p>
            <a:pPr marL="0" indent="0">
              <a:buNone/>
            </a:pPr>
            <a:r>
              <a:rPr lang="en-US" altLang="zh-TW" sz="5800" b="1" dirty="0">
                <a:latin typeface="Microsoft JhengHei" panose="020B0604030504040204" pitchFamily="34" charset="-120"/>
                <a:ea typeface="Microsoft JhengHei" panose="020B0604030504040204" pitchFamily="34" charset="-120"/>
              </a:rPr>
              <a:t>2. </a:t>
            </a:r>
            <a:r>
              <a:rPr lang="zh-TW" altLang="en-US" sz="5800" b="1" dirty="0">
                <a:latin typeface="Microsoft JhengHei" panose="020B0604030504040204" pitchFamily="34" charset="-120"/>
                <a:ea typeface="Microsoft JhengHei" panose="020B0604030504040204" pitchFamily="34" charset="-120"/>
              </a:rPr>
              <a:t>是巨大的金額：</a:t>
            </a:r>
            <a:r>
              <a:rPr lang="en-US" altLang="zh-TW" sz="5800" b="1" dirty="0">
                <a:latin typeface="Microsoft JhengHei" panose="020B0604030504040204" pitchFamily="34" charset="-120"/>
                <a:ea typeface="Microsoft JhengHei" panose="020B0604030504040204" pitchFamily="34" charset="-120"/>
              </a:rPr>
              <a:t>900</a:t>
            </a:r>
            <a:r>
              <a:rPr lang="zh-TW" altLang="en-US" sz="5800" b="1" dirty="0">
                <a:latin typeface="Microsoft JhengHei" panose="020B0604030504040204" pitchFamily="34" charset="-120"/>
                <a:ea typeface="Microsoft JhengHei" panose="020B0604030504040204" pitchFamily="34" charset="-120"/>
              </a:rPr>
              <a:t>加侖的橄欖油和</a:t>
            </a:r>
            <a:r>
              <a:rPr lang="en-US" altLang="zh-TW" sz="5800" b="1" dirty="0">
                <a:latin typeface="Microsoft JhengHei" panose="020B0604030504040204" pitchFamily="34" charset="-120"/>
                <a:ea typeface="Microsoft JhengHei" panose="020B0604030504040204" pitchFamily="34" charset="-120"/>
              </a:rPr>
              <a:t>27</a:t>
            </a:r>
            <a:r>
              <a:rPr lang="zh-TW" altLang="en-US" sz="5800" b="1" dirty="0">
                <a:latin typeface="Microsoft JhengHei" panose="020B0604030504040204" pitchFamily="34" charset="-120"/>
                <a:ea typeface="Microsoft JhengHei" panose="020B0604030504040204" pitchFamily="34" charset="-120"/>
              </a:rPr>
              <a:t>噸的麥子 </a:t>
            </a:r>
            <a:r>
              <a:rPr lang="en-US" altLang="zh-TW" sz="5800" b="1" dirty="0">
                <a:latin typeface="Microsoft JhengHei" panose="020B0604030504040204" pitchFamily="34" charset="-120"/>
                <a:ea typeface="Microsoft JhengHei" panose="020B0604030504040204" pitchFamily="34" charset="-120"/>
                <a:sym typeface="Wingdings" panose="05000000000000000000" pitchFamily="2" charset="2"/>
              </a:rPr>
              <a:t> </a:t>
            </a:r>
            <a:r>
              <a:rPr lang="zh-TW" altLang="en-US" sz="5800" b="1" dirty="0">
                <a:latin typeface="Microsoft JhengHei" panose="020B0604030504040204" pitchFamily="34" charset="-120"/>
                <a:ea typeface="Microsoft JhengHei" panose="020B0604030504040204" pitchFamily="34" charset="-120"/>
              </a:rPr>
              <a:t>是普通農民不可能償還的。</a:t>
            </a:r>
            <a:endParaRPr lang="en-US" altLang="zh-TW" sz="58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559003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9050"/>
            <a:ext cx="6858000" cy="4724400"/>
          </a:xfrm>
        </p:spPr>
        <p:txBody>
          <a:bodyPr>
            <a:noAutofit/>
          </a:bodyPr>
          <a:lstStyle/>
          <a:p>
            <a:pPr marL="0" indent="0">
              <a:buNone/>
            </a:pPr>
            <a:r>
              <a:rPr lang="zh-TW" altLang="en-US" sz="5800" b="1" dirty="0">
                <a:latin typeface="Microsoft JhengHei" panose="020B0604030504040204" pitchFamily="34" charset="-120"/>
                <a:ea typeface="Microsoft JhengHei" panose="020B0604030504040204" pitchFamily="34" charset="-120"/>
              </a:rPr>
              <a:t>那管家心裡說</a:t>
            </a:r>
            <a:r>
              <a:rPr lang="en-US" altLang="zh-TW" sz="5800" b="1" dirty="0">
                <a:latin typeface="Microsoft JhengHei" panose="020B0604030504040204" pitchFamily="34" charset="-120"/>
                <a:ea typeface="Microsoft JhengHei" panose="020B0604030504040204" pitchFamily="34" charset="-120"/>
              </a:rPr>
              <a:t>:『</a:t>
            </a:r>
            <a:r>
              <a:rPr lang="zh-TW" altLang="en-US" sz="5800" b="1" dirty="0">
                <a:latin typeface="Microsoft JhengHei" panose="020B0604030504040204" pitchFamily="34" charset="-120"/>
                <a:ea typeface="Microsoft JhengHei" panose="020B0604030504040204" pitchFamily="34" charset="-120"/>
              </a:rPr>
              <a:t>主人辭我</a:t>
            </a:r>
            <a:r>
              <a:rPr lang="en-US" altLang="zh-TW" sz="5800" b="1" dirty="0">
                <a:latin typeface="Microsoft JhengHei" panose="020B0604030504040204" pitchFamily="34" charset="-120"/>
                <a:ea typeface="Microsoft JhengHei" panose="020B0604030504040204" pitchFamily="34" charset="-120"/>
              </a:rPr>
              <a:t>, </a:t>
            </a:r>
            <a:r>
              <a:rPr lang="zh-TW" altLang="en-US" sz="5800" b="1" dirty="0">
                <a:latin typeface="Microsoft JhengHei" panose="020B0604030504040204" pitchFamily="34" charset="-120"/>
                <a:ea typeface="Microsoft JhengHei" panose="020B0604030504040204" pitchFamily="34" charset="-120"/>
              </a:rPr>
              <a:t>不用我再做管家</a:t>
            </a:r>
            <a:r>
              <a:rPr lang="en-US" altLang="zh-TW" sz="5800" b="1" dirty="0">
                <a:latin typeface="Microsoft JhengHei" panose="020B0604030504040204" pitchFamily="34" charset="-120"/>
                <a:ea typeface="Microsoft JhengHei" panose="020B0604030504040204" pitchFamily="34" charset="-120"/>
              </a:rPr>
              <a:t>, </a:t>
            </a:r>
            <a:r>
              <a:rPr lang="zh-TW" altLang="en-US" sz="5800" b="1" dirty="0">
                <a:latin typeface="Microsoft JhengHei" panose="020B0604030504040204" pitchFamily="34" charset="-120"/>
                <a:ea typeface="Microsoft JhengHei" panose="020B0604030504040204" pitchFamily="34" charset="-120"/>
              </a:rPr>
              <a:t>我將來做什麼</a:t>
            </a:r>
            <a:r>
              <a:rPr lang="en-US" altLang="zh-TW" sz="5800" b="1" dirty="0">
                <a:latin typeface="Microsoft JhengHei" panose="020B0604030504040204" pitchFamily="34" charset="-120"/>
                <a:ea typeface="Microsoft JhengHei" panose="020B0604030504040204" pitchFamily="34" charset="-120"/>
              </a:rPr>
              <a:t>? </a:t>
            </a:r>
            <a:r>
              <a:rPr lang="zh-TW" altLang="en-US" sz="5800" b="1" dirty="0">
                <a:latin typeface="Microsoft JhengHei" panose="020B0604030504040204" pitchFamily="34" charset="-120"/>
                <a:ea typeface="Microsoft JhengHei" panose="020B0604030504040204" pitchFamily="34" charset="-120"/>
              </a:rPr>
              <a:t>鋤地呢</a:t>
            </a:r>
            <a:r>
              <a:rPr lang="en-US" altLang="zh-TW" sz="5800" b="1" dirty="0">
                <a:latin typeface="Microsoft JhengHei" panose="020B0604030504040204" pitchFamily="34" charset="-120"/>
                <a:ea typeface="Microsoft JhengHei" panose="020B0604030504040204" pitchFamily="34" charset="-120"/>
              </a:rPr>
              <a:t>,</a:t>
            </a:r>
            <a:r>
              <a:rPr lang="zh-TW" altLang="en-US" sz="5800" b="1" dirty="0">
                <a:latin typeface="Microsoft JhengHei" panose="020B0604030504040204" pitchFamily="34" charset="-120"/>
                <a:ea typeface="Microsoft JhengHei" panose="020B0604030504040204" pitchFamily="34" charset="-120"/>
              </a:rPr>
              <a:t>無力</a:t>
            </a:r>
            <a:r>
              <a:rPr lang="en-US" altLang="zh-TW" sz="5800" b="1" dirty="0">
                <a:latin typeface="Microsoft JhengHei" panose="020B0604030504040204" pitchFamily="34" charset="-120"/>
                <a:ea typeface="Microsoft JhengHei" panose="020B0604030504040204" pitchFamily="34" charset="-120"/>
              </a:rPr>
              <a:t>; </a:t>
            </a:r>
            <a:r>
              <a:rPr lang="zh-TW" altLang="en-US" sz="5800" b="1" dirty="0">
                <a:latin typeface="Microsoft JhengHei" panose="020B0604030504040204" pitchFamily="34" charset="-120"/>
                <a:ea typeface="Microsoft JhengHei" panose="020B0604030504040204" pitchFamily="34" charset="-120"/>
              </a:rPr>
              <a:t>討飯呢</a:t>
            </a:r>
            <a:r>
              <a:rPr lang="en-US" altLang="zh-TW" sz="5800" b="1" dirty="0">
                <a:latin typeface="Microsoft JhengHei" panose="020B0604030504040204" pitchFamily="34" charset="-120"/>
                <a:ea typeface="Microsoft JhengHei" panose="020B0604030504040204" pitchFamily="34" charset="-120"/>
              </a:rPr>
              <a:t>, </a:t>
            </a:r>
            <a:r>
              <a:rPr lang="zh-TW" altLang="en-US" sz="5800" b="1" dirty="0">
                <a:latin typeface="Microsoft JhengHei" panose="020B0604030504040204" pitchFamily="34" charset="-120"/>
                <a:ea typeface="Microsoft JhengHei" panose="020B0604030504040204" pitchFamily="34" charset="-120"/>
              </a:rPr>
              <a:t>怕羞。</a:t>
            </a:r>
            <a:endParaRPr lang="en-US" altLang="zh-TW" sz="5800" b="1" i="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6902397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45"/>
            <a:ext cx="6858000" cy="4076700"/>
          </a:xfrm>
        </p:spPr>
        <p:txBody>
          <a:bodyPr>
            <a:noAutofit/>
          </a:bodyPr>
          <a:lstStyle/>
          <a:p>
            <a:pPr marL="0" indent="0">
              <a:buNone/>
            </a:pPr>
            <a:r>
              <a:rPr lang="zh-TW" altLang="en-US" sz="5800" b="1" dirty="0">
                <a:latin typeface="Microsoft JhengHei" panose="020B0604030504040204" pitchFamily="34" charset="-120"/>
                <a:ea typeface="Microsoft JhengHei" panose="020B0604030504040204" pitchFamily="34" charset="-120"/>
              </a:rPr>
              <a:t>基本上</a:t>
            </a:r>
            <a:r>
              <a:rPr lang="en-US" altLang="zh-TW" sz="5800" b="1" dirty="0">
                <a:latin typeface="Microsoft JhengHei" panose="020B0604030504040204" pitchFamily="34" charset="-120"/>
                <a:ea typeface="Microsoft JhengHei" panose="020B0604030504040204" pitchFamily="34" charset="-120"/>
              </a:rPr>
              <a:t>, </a:t>
            </a:r>
            <a:r>
              <a:rPr lang="zh-TW" altLang="en-US" sz="5800" b="1" dirty="0">
                <a:latin typeface="Microsoft JhengHei" panose="020B0604030504040204" pitchFamily="34" charset="-120"/>
                <a:ea typeface="Microsoft JhengHei" panose="020B0604030504040204" pitchFamily="34" charset="-120"/>
              </a:rPr>
              <a:t>這些是壞賬。主人沒有機會收回這些債。</a:t>
            </a:r>
            <a:endParaRPr lang="en-US" altLang="zh-TW" sz="58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4360715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80" y="0"/>
            <a:ext cx="6852219" cy="4076700"/>
          </a:xfrm>
        </p:spPr>
        <p:txBody>
          <a:bodyPr>
            <a:noAutofit/>
          </a:bodyPr>
          <a:lstStyle/>
          <a:p>
            <a:pPr marL="0" indent="0">
              <a:buNone/>
            </a:pPr>
            <a:r>
              <a:rPr lang="zh-TW" altLang="en-US" sz="5800" b="1" dirty="0">
                <a:latin typeface="Microsoft JhengHei" panose="020B0604030504040204" pitchFamily="34" charset="-120"/>
                <a:ea typeface="Microsoft JhengHei" panose="020B0604030504040204" pitchFamily="34" charset="-120"/>
              </a:rPr>
              <a:t>這些債務是代表我們的罪。我們永遠無法靠自己的行為而得到赦免。</a:t>
            </a:r>
            <a:endParaRPr lang="zh-TW" altLang="en-US" sz="5800" b="1" dirty="0">
              <a:ea typeface="Microsoft JhengHei" panose="020B0604030504040204" pitchFamily="34" charset="-120"/>
            </a:endParaRPr>
          </a:p>
        </p:txBody>
      </p:sp>
    </p:spTree>
    <p:extLst>
      <p:ext uri="{BB962C8B-B14F-4D97-AF65-F5344CB8AC3E}">
        <p14:creationId xmlns:p14="http://schemas.microsoft.com/office/powerpoint/2010/main" val="2041197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858000" cy="4076700"/>
          </a:xfrm>
        </p:spPr>
        <p:txBody>
          <a:bodyPr>
            <a:noAutofit/>
          </a:bodyPr>
          <a:lstStyle/>
          <a:p>
            <a:pPr marL="0" indent="0">
              <a:buNone/>
            </a:pPr>
            <a:r>
              <a:rPr lang="zh-TW" altLang="en-US" sz="5800" b="1" dirty="0">
                <a:latin typeface="Microsoft JhengHei" panose="020B0604030504040204" pitchFamily="34" charset="-120"/>
                <a:ea typeface="Microsoft JhengHei" panose="020B0604030504040204" pitchFamily="34" charset="-120"/>
              </a:rPr>
              <a:t>我們可以把人帶到基督面前，讓他們得到赦免和醫治。這就是取消他們的債務。</a:t>
            </a:r>
            <a:endParaRPr lang="zh-TW" altLang="en-US" sz="5800" b="1" dirty="0">
              <a:ea typeface="Microsoft JhengHei" panose="020B0604030504040204" pitchFamily="34" charset="-120"/>
            </a:endParaRPr>
          </a:p>
        </p:txBody>
      </p:sp>
    </p:spTree>
    <p:extLst>
      <p:ext uri="{BB962C8B-B14F-4D97-AF65-F5344CB8AC3E}">
        <p14:creationId xmlns:p14="http://schemas.microsoft.com/office/powerpoint/2010/main" val="34522109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858000" cy="4076700"/>
          </a:xfrm>
        </p:spPr>
        <p:txBody>
          <a:bodyPr>
            <a:noAutofit/>
          </a:bodyPr>
          <a:lstStyle/>
          <a:p>
            <a:pPr marL="0" indent="0">
              <a:buNone/>
            </a:pPr>
            <a:r>
              <a:rPr lang="zh-TW" altLang="en-US" sz="5800" b="1" dirty="0">
                <a:latin typeface="Microsoft JhengHei" panose="020B0604030504040204" pitchFamily="34" charset="-120"/>
                <a:ea typeface="Microsoft JhengHei" panose="020B0604030504040204" pitchFamily="34" charset="-120"/>
              </a:rPr>
              <a:t>當我們幫助他人認識神，脫離罪惡，並讓他們的罪過得到赦免</a:t>
            </a:r>
            <a:endParaRPr lang="en-US" altLang="zh-TW" sz="5800" b="1" dirty="0">
              <a:latin typeface="Microsoft JhengHei" panose="020B0604030504040204" pitchFamily="34" charset="-120"/>
              <a:ea typeface="Microsoft JhengHei" panose="020B0604030504040204" pitchFamily="34" charset="-120"/>
            </a:endParaRPr>
          </a:p>
          <a:p>
            <a:pPr marL="0" indent="0">
              <a:buNone/>
            </a:pPr>
            <a:r>
              <a:rPr lang="zh-TW" altLang="en-US" sz="5800" b="1" dirty="0">
                <a:latin typeface="Microsoft JhengHei" panose="020B0604030504040204" pitchFamily="34" charset="-120"/>
                <a:ea typeface="Microsoft JhengHei" panose="020B0604030504040204" pitchFamily="34" charset="-120"/>
              </a:rPr>
              <a:t>時，我們就像管家取消他們的債務一樣。</a:t>
            </a:r>
            <a:endParaRPr lang="en-US" altLang="zh-TW" sz="58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1549847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858000" cy="4286250"/>
          </a:xfrm>
        </p:spPr>
        <p:txBody>
          <a:bodyPr>
            <a:noAutofit/>
          </a:bodyPr>
          <a:lstStyle/>
          <a:p>
            <a:pPr marL="0" indent="0">
              <a:buNone/>
            </a:pPr>
            <a:r>
              <a:rPr lang="zh-TW" altLang="en-US" sz="5800" b="1" dirty="0">
                <a:latin typeface="Microsoft JhengHei" panose="020B0604030504040204" pitchFamily="34" charset="-120"/>
                <a:ea typeface="Microsoft JhengHei" panose="020B0604030504040204" pitchFamily="34" charset="-120"/>
              </a:rPr>
              <a:t>也許主人並不在乎人們所欠他的債務。他關心的是這些人們的福祉。主人很高興看到這管家終於做了主人真正想做的事。 </a:t>
            </a:r>
            <a:endParaRPr lang="en-US" altLang="zh-TW" sz="58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3168145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858000" cy="4076700"/>
          </a:xfrm>
        </p:spPr>
        <p:txBody>
          <a:bodyPr>
            <a:noAutofit/>
          </a:bodyPr>
          <a:lstStyle/>
          <a:p>
            <a:pPr marL="0" indent="0">
              <a:buNone/>
            </a:pPr>
            <a:r>
              <a:rPr lang="zh-TW" altLang="en-US" sz="5800" b="1" dirty="0">
                <a:latin typeface="Microsoft JhengHei" panose="020B0604030504040204" pitchFamily="34" charset="-120"/>
                <a:ea typeface="Microsoft JhengHei" panose="020B0604030504040204" pitchFamily="34" charset="-120"/>
              </a:rPr>
              <a:t>這樣的取消債務讓主人付出了巨大代價。</a:t>
            </a:r>
            <a:r>
              <a:rPr lang="zh-TW" altLang="en-US" sz="5800" b="1" kern="1000" spc="-38" dirty="0">
                <a:latin typeface="Microsoft JhengHei" panose="020B0604030504040204" pitchFamily="34" charset="-120"/>
                <a:ea typeface="Microsoft JhengHei" panose="020B0604030504040204" pitchFamily="34" charset="-120"/>
              </a:rPr>
              <a:t>但看起來主人很樂意勾銷這些債務。</a:t>
            </a:r>
          </a:p>
          <a:p>
            <a:pPr marL="0" indent="0">
              <a:buNone/>
            </a:pPr>
            <a:endParaRPr lang="zh-TW" altLang="en-US" sz="5800" b="1" dirty="0">
              <a:ea typeface="Microsoft JhengHei" panose="020B0604030504040204" pitchFamily="34" charset="-120"/>
            </a:endParaRPr>
          </a:p>
        </p:txBody>
      </p:sp>
    </p:spTree>
    <p:extLst>
      <p:ext uri="{BB962C8B-B14F-4D97-AF65-F5344CB8AC3E}">
        <p14:creationId xmlns:p14="http://schemas.microsoft.com/office/powerpoint/2010/main" val="12289913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同樣的</a:t>
            </a:r>
            <a:r>
              <a:rPr lang="zh-TW" altLang="en-US" sz="5800" b="1" dirty="0">
                <a:latin typeface="Microsoft JhengHei" panose="020B0604030504040204" pitchFamily="34" charset="-120"/>
                <a:ea typeface="Microsoft JhengHei" panose="020B0604030504040204" pitchFamily="34" charset="-120"/>
              </a:rPr>
              <a:t>，</a:t>
            </a:r>
            <a:r>
              <a:rPr lang="zh-TW" altLang="en-US" sz="5800" b="1" kern="1000" spc="-38" dirty="0">
                <a:latin typeface="Microsoft JhengHei" panose="020B0604030504040204" pitchFamily="34" charset="-120"/>
                <a:ea typeface="Microsoft JhengHei" panose="020B0604030504040204" pitchFamily="34" charset="-120"/>
              </a:rPr>
              <a:t>耶穌很高興賜予我們饒恕和救贖</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2030091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934200" cy="4076700"/>
          </a:xfrm>
        </p:spPr>
        <p:txBody>
          <a:bodyPr>
            <a:noAutofit/>
          </a:bodyPr>
          <a:lstStyle/>
          <a:p>
            <a:pPr marL="0" indent="0">
              <a:buNone/>
            </a:pPr>
            <a:r>
              <a:rPr lang="zh-TW" altLang="en-US" sz="5800" b="1" dirty="0">
                <a:latin typeface="Microsoft JhengHei" panose="020B0604030504040204" pitchFamily="34" charset="-120"/>
                <a:ea typeface="Microsoft JhengHei" panose="020B0604030504040204" pitchFamily="34" charset="-120"/>
              </a:rPr>
              <a:t>雖然這管家是為了自己而去取消他人的債物，但他也幫助了那些欠債人。</a:t>
            </a:r>
            <a:endParaRPr lang="zh-TW" altLang="en-US" sz="5800" b="1" dirty="0">
              <a:ea typeface="Microsoft JhengHei" panose="020B0604030504040204" pitchFamily="34" charset="-120"/>
            </a:endParaRPr>
          </a:p>
        </p:txBody>
      </p:sp>
    </p:spTree>
    <p:extLst>
      <p:ext uri="{BB962C8B-B14F-4D97-AF65-F5344CB8AC3E}">
        <p14:creationId xmlns:p14="http://schemas.microsoft.com/office/powerpoint/2010/main" val="2924448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06" y="0"/>
            <a:ext cx="6940506" cy="4076700"/>
          </a:xfrm>
        </p:spPr>
        <p:txBody>
          <a:bodyPr>
            <a:noAutofit/>
          </a:bodyPr>
          <a:lstStyle/>
          <a:p>
            <a:pPr marL="0" indent="0">
              <a:buNone/>
            </a:pPr>
            <a:r>
              <a:rPr lang="zh-TW" altLang="en-US" sz="5800" b="1" dirty="0">
                <a:latin typeface="Microsoft JhengHei" panose="020B0604030504040204" pitchFamily="34" charset="-120"/>
                <a:ea typeface="Microsoft JhengHei" panose="020B0604030504040204" pitchFamily="34" charset="-120"/>
              </a:rPr>
              <a:t>當你幫助他人認識神及脫離罪惡時，你也幫助了自己。</a:t>
            </a:r>
            <a:endParaRPr lang="en-US" altLang="zh-TW" sz="58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26922849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是的，主人希望管家通過幫助別人擺脫他們的債務來使管家自己受益。</a:t>
            </a:r>
          </a:p>
        </p:txBody>
      </p:sp>
    </p:spTree>
    <p:extLst>
      <p:ext uri="{BB962C8B-B14F-4D97-AF65-F5344CB8AC3E}">
        <p14:creationId xmlns:p14="http://schemas.microsoft.com/office/powerpoint/2010/main" val="3310397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629400" cy="4724400"/>
          </a:xfrm>
        </p:spPr>
        <p:txBody>
          <a:bodyPr>
            <a:noAutofit/>
          </a:bodyPr>
          <a:lstStyle/>
          <a:p>
            <a:pPr marL="0" indent="0">
              <a:buNone/>
            </a:pPr>
            <a:r>
              <a:rPr lang="zh-TW" altLang="en-US" sz="5800" b="1" dirty="0">
                <a:latin typeface="Microsoft JhengHei" panose="020B0604030504040204" pitchFamily="34" charset="-120"/>
                <a:ea typeface="Microsoft JhengHei" panose="020B0604030504040204" pitchFamily="34" charset="-120"/>
              </a:rPr>
              <a:t>我知道怎麼行</a:t>
            </a:r>
            <a:r>
              <a:rPr lang="en-US" altLang="zh-TW" sz="5800" b="1" dirty="0">
                <a:latin typeface="Microsoft JhengHei" panose="020B0604030504040204" pitchFamily="34" charset="-120"/>
                <a:ea typeface="Microsoft JhengHei" panose="020B0604030504040204" pitchFamily="34" charset="-120"/>
              </a:rPr>
              <a:t>, </a:t>
            </a:r>
            <a:r>
              <a:rPr lang="zh-TW" altLang="en-US" sz="5800" b="1" dirty="0">
                <a:latin typeface="Microsoft JhengHei" panose="020B0604030504040204" pitchFamily="34" charset="-120"/>
                <a:ea typeface="Microsoft JhengHei" panose="020B0604030504040204" pitchFamily="34" charset="-120"/>
              </a:rPr>
              <a:t>好叫人在我不做管家之後</a:t>
            </a:r>
            <a:r>
              <a:rPr lang="en-US" altLang="zh-TW" sz="5800" b="1" dirty="0">
                <a:latin typeface="Microsoft JhengHei" panose="020B0604030504040204" pitchFamily="34" charset="-120"/>
                <a:ea typeface="Microsoft JhengHei" panose="020B0604030504040204" pitchFamily="34" charset="-120"/>
              </a:rPr>
              <a:t>, </a:t>
            </a:r>
            <a:r>
              <a:rPr lang="zh-TW" altLang="en-US" sz="5800" b="1" dirty="0">
                <a:latin typeface="Microsoft JhengHei" panose="020B0604030504040204" pitchFamily="34" charset="-120"/>
                <a:ea typeface="Microsoft JhengHei" panose="020B0604030504040204" pitchFamily="34" charset="-120"/>
              </a:rPr>
              <a:t>接我到他們家裡去。</a:t>
            </a:r>
            <a:r>
              <a:rPr lang="en-US" altLang="zh-TW" sz="5800" b="1" dirty="0">
                <a:latin typeface="Microsoft JhengHei" panose="020B0604030504040204" pitchFamily="34" charset="-120"/>
                <a:ea typeface="Microsoft JhengHei" panose="020B0604030504040204" pitchFamily="34" charset="-120"/>
              </a:rPr>
              <a:t>』 </a:t>
            </a:r>
            <a:r>
              <a:rPr lang="zh-TW" altLang="en-US" sz="5800" b="1" dirty="0">
                <a:latin typeface="Microsoft JhengHei" panose="020B0604030504040204" pitchFamily="34" charset="-120"/>
                <a:ea typeface="Microsoft JhengHei" panose="020B0604030504040204" pitchFamily="34" charset="-120"/>
              </a:rPr>
              <a:t>於是</a:t>
            </a:r>
            <a:r>
              <a:rPr lang="en-US" altLang="zh-TW" sz="5800" b="1" dirty="0">
                <a:latin typeface="Microsoft JhengHei" panose="020B0604030504040204" pitchFamily="34" charset="-120"/>
                <a:ea typeface="Microsoft JhengHei" panose="020B0604030504040204" pitchFamily="34" charset="-120"/>
              </a:rPr>
              <a:t>, </a:t>
            </a:r>
            <a:r>
              <a:rPr lang="zh-TW" altLang="en-US" sz="5800" b="1" dirty="0">
                <a:latin typeface="Microsoft JhengHei" panose="020B0604030504040204" pitchFamily="34" charset="-120"/>
                <a:ea typeface="Microsoft JhengHei" panose="020B0604030504040204" pitchFamily="34" charset="-120"/>
              </a:rPr>
              <a:t>把欠他主人債的一個一個地叫了來</a:t>
            </a:r>
            <a:r>
              <a:rPr lang="en-US" altLang="zh-TW" sz="5800" b="1" dirty="0">
                <a:latin typeface="Microsoft JhengHei" panose="020B0604030504040204" pitchFamily="34" charset="-120"/>
                <a:ea typeface="Microsoft JhengHei" panose="020B0604030504040204" pitchFamily="34" charset="-120"/>
              </a:rPr>
              <a:t>, </a:t>
            </a:r>
            <a:endParaRPr lang="en-US" altLang="zh-TW" sz="5800" b="1" i="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8890939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858000" cy="4076700"/>
          </a:xfrm>
        </p:spPr>
        <p:txBody>
          <a:bodyPr>
            <a:noAutofit/>
          </a:bodyPr>
          <a:lstStyle/>
          <a:p>
            <a:pPr marL="0" indent="0">
              <a:buNone/>
            </a:pPr>
            <a:r>
              <a:rPr lang="en-US" altLang="zh-TW" sz="5800" b="1" dirty="0">
                <a:ea typeface="Microsoft JhengHei" panose="020B0604030504040204" pitchFamily="34" charset="-120"/>
              </a:rPr>
              <a:t>v.8: </a:t>
            </a:r>
            <a:r>
              <a:rPr lang="zh-TW" altLang="en-US" sz="5800" b="1" dirty="0">
                <a:latin typeface="Microsoft JhengHei" panose="020B0604030504040204" pitchFamily="34" charset="-120"/>
                <a:ea typeface="Microsoft JhengHei" panose="020B0604030504040204" pitchFamily="34" charset="-120"/>
              </a:rPr>
              <a:t>世上的人管理世上的財富比基督徒更會管理可成為永生的財富</a:t>
            </a:r>
            <a:r>
              <a:rPr lang="zh-TW" altLang="en-US" sz="5800" b="1" kern="1000" spc="-38" dirty="0">
                <a:latin typeface="Microsoft JhengHei" panose="020B0604030504040204" pitchFamily="34" charset="-120"/>
                <a:ea typeface="Microsoft JhengHei" panose="020B0604030504040204" pitchFamily="34" charset="-120"/>
              </a:rPr>
              <a:t>。</a:t>
            </a:r>
            <a:endParaRPr lang="zh-TW" altLang="en-US" sz="5800" b="1" dirty="0">
              <a:ea typeface="Microsoft JhengHei" panose="020B0604030504040204" pitchFamily="34" charset="-120"/>
            </a:endParaRPr>
          </a:p>
        </p:txBody>
      </p:sp>
    </p:spTree>
    <p:extLst>
      <p:ext uri="{BB962C8B-B14F-4D97-AF65-F5344CB8AC3E}">
        <p14:creationId xmlns:p14="http://schemas.microsoft.com/office/powerpoint/2010/main" val="1963937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428" y="7751"/>
            <a:ext cx="6828571" cy="4076700"/>
          </a:xfrm>
        </p:spPr>
        <p:txBody>
          <a:bodyPr>
            <a:noAutofit/>
          </a:bodyPr>
          <a:lstStyle/>
          <a:p>
            <a:pPr marL="0" indent="0">
              <a:buNone/>
            </a:pPr>
            <a:r>
              <a:rPr lang="zh-TW" altLang="en-US" sz="5800" b="1" dirty="0">
                <a:latin typeface="Microsoft JhengHei" panose="020B0604030504040204" pitchFamily="34" charset="-120"/>
                <a:ea typeface="Microsoft JhengHei" panose="020B0604030504040204" pitchFamily="34" charset="-120"/>
              </a:rPr>
              <a:t>財物</a:t>
            </a:r>
            <a:r>
              <a:rPr lang="zh-TW" altLang="en-US" sz="5800" b="1" dirty="0">
                <a:ea typeface="Microsoft JhengHei" panose="020B0604030504040204" pitchFamily="34" charset="-120"/>
              </a:rPr>
              <a:t> </a:t>
            </a:r>
            <a:r>
              <a:rPr lang="en-US" altLang="zh-TW" sz="5800" b="1" dirty="0">
                <a:ea typeface="Microsoft JhengHei" panose="020B0604030504040204" pitchFamily="34" charset="-120"/>
              </a:rPr>
              <a:t>(possessions) </a:t>
            </a:r>
            <a:r>
              <a:rPr lang="zh-TW" altLang="en-US" sz="5800" b="1" dirty="0">
                <a:latin typeface="Microsoft JhengHei" panose="020B0604030504040204" pitchFamily="34" charset="-120"/>
                <a:ea typeface="Microsoft JhengHei" panose="020B0604030504040204" pitchFamily="34" charset="-120"/>
              </a:rPr>
              <a:t>不只是錢財，也包括物品、時間、才華、及機會。我們全部的生命都是神所賜的「財物」</a:t>
            </a:r>
            <a:r>
              <a:rPr lang="zh-TW" altLang="en-US" sz="5800" b="1" kern="1000" spc="-38" dirty="0">
                <a:latin typeface="Microsoft JhengHei" panose="020B0604030504040204" pitchFamily="34" charset="-120"/>
                <a:ea typeface="Microsoft JhengHei" panose="020B0604030504040204" pitchFamily="34" charset="-120"/>
              </a:rPr>
              <a:t>。</a:t>
            </a:r>
            <a:endParaRPr lang="en-US" altLang="zh-TW" sz="5800" b="1" dirty="0">
              <a:ea typeface="Microsoft JhengHei" panose="020B0604030504040204" pitchFamily="34" charset="-120"/>
            </a:endParaRPr>
          </a:p>
        </p:txBody>
      </p:sp>
    </p:spTree>
    <p:extLst>
      <p:ext uri="{BB962C8B-B14F-4D97-AF65-F5344CB8AC3E}">
        <p14:creationId xmlns:p14="http://schemas.microsoft.com/office/powerpoint/2010/main" val="33111103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28" y="26670"/>
            <a:ext cx="6931572" cy="4076700"/>
          </a:xfrm>
        </p:spPr>
        <p:txBody>
          <a:bodyPr>
            <a:noAutofit/>
          </a:bodyPr>
          <a:lstStyle/>
          <a:p>
            <a:pPr marL="0" indent="0">
              <a:buNone/>
            </a:pPr>
            <a:r>
              <a:rPr lang="en-US" altLang="zh-TW" sz="5800" b="1" dirty="0">
                <a:ea typeface="Microsoft JhengHei" panose="020B0604030504040204" pitchFamily="34" charset="-120"/>
              </a:rPr>
              <a:t>v.9: </a:t>
            </a:r>
            <a:r>
              <a:rPr lang="zh-TW" altLang="en-US" sz="5800" b="1" dirty="0">
                <a:latin typeface="Microsoft JhengHei" panose="020B0604030504040204" pitchFamily="34" charset="-120"/>
                <a:ea typeface="Microsoft JhengHei" panose="020B0604030504040204" pitchFamily="34" charset="-120"/>
              </a:rPr>
              <a:t>在當我們在地上用神的資源幫助他人時，我們也提升了自己在天上的地位</a:t>
            </a:r>
            <a:r>
              <a:rPr lang="en-US" altLang="zh-TW" sz="5800" b="1" dirty="0">
                <a:ea typeface="Microsoft JhengHei" panose="020B0604030504040204" pitchFamily="34" charset="-120"/>
              </a:rPr>
              <a:t>: </a:t>
            </a:r>
            <a:r>
              <a:rPr lang="zh-TW" altLang="en-US" sz="5800" b="1" dirty="0">
                <a:ea typeface="Microsoft JhengHei" panose="020B0604030504040204" pitchFamily="34" charset="-120"/>
              </a:rPr>
              <a:t>這是</a:t>
            </a:r>
            <a:r>
              <a:rPr lang="zh-TW" altLang="en-US" sz="5800" b="1" dirty="0">
                <a:latin typeface="Microsoft JhengHei" panose="020B0604030504040204" pitchFamily="34" charset="-120"/>
                <a:ea typeface="Microsoft JhengHei" panose="020B0604030504040204" pitchFamily="34" charset="-120"/>
              </a:rPr>
              <a:t>一種「跨期投資」 </a:t>
            </a:r>
            <a:r>
              <a:rPr lang="en-US" altLang="zh-TW" sz="5000" b="1" dirty="0">
                <a:latin typeface="Arial Narrow" panose="020B0606020202030204" pitchFamily="34" charset="0"/>
                <a:ea typeface="Microsoft JhengHei" panose="020B0604030504040204" pitchFamily="34" charset="-120"/>
                <a:cs typeface="Arial" panose="020B0604020202020204" pitchFamily="34" charset="0"/>
              </a:rPr>
              <a:t>(intertemporal investment)</a:t>
            </a:r>
            <a:r>
              <a:rPr lang="zh-TW" altLang="en-US" sz="5400" b="1" kern="1000" spc="-38" dirty="0">
                <a:latin typeface="Microsoft JhengHei" panose="020B0604030504040204" pitchFamily="34" charset="-120"/>
                <a:ea typeface="Microsoft JhengHei" panose="020B0604030504040204" pitchFamily="34" charset="-120"/>
              </a:rPr>
              <a:t> </a:t>
            </a:r>
            <a:endParaRPr lang="en-US" altLang="zh-TW" sz="5000" b="1" dirty="0">
              <a:latin typeface="Arial Narrow" panose="020B0606020202030204" pitchFamily="34" charset="0"/>
              <a:ea typeface="Microsoft JhengHei" panose="020B0604030504040204" pitchFamily="34" charset="-120"/>
              <a:cs typeface="Arial" panose="020B0604020202020204" pitchFamily="34" charset="0"/>
            </a:endParaRPr>
          </a:p>
        </p:txBody>
      </p:sp>
    </p:spTree>
    <p:extLst>
      <p:ext uri="{BB962C8B-B14F-4D97-AF65-F5344CB8AC3E}">
        <p14:creationId xmlns:p14="http://schemas.microsoft.com/office/powerpoint/2010/main" val="145108026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858000" cy="4286250"/>
          </a:xfrm>
        </p:spPr>
        <p:txBody>
          <a:bodyPr>
            <a:noAutofit/>
          </a:bodyPr>
          <a:lstStyle/>
          <a:p>
            <a:pPr marL="0" indent="0">
              <a:buNone/>
            </a:pPr>
            <a:r>
              <a:rPr lang="en-US" altLang="zh-TW" sz="5800" b="1" dirty="0">
                <a:ea typeface="Microsoft JhengHei" panose="020B0604030504040204" pitchFamily="34" charset="-120"/>
              </a:rPr>
              <a:t>v.10: </a:t>
            </a:r>
            <a:r>
              <a:rPr lang="zh-TW" altLang="en-US" sz="5800" b="1" dirty="0">
                <a:latin typeface="Microsoft JhengHei" panose="020B0604030504040204" pitchFamily="34" charset="-120"/>
                <a:ea typeface="Microsoft JhengHei" panose="020B0604030504040204" pitchFamily="34" charset="-120"/>
              </a:rPr>
              <a:t>我們如何管理及運用神所賜的資產實際上是一個神對我們的考驗</a:t>
            </a:r>
            <a:r>
              <a:rPr lang="zh-TW" altLang="en-US" sz="5800" b="1" kern="1000" spc="-38" dirty="0">
                <a:latin typeface="Microsoft JhengHei" panose="020B0604030504040204" pitchFamily="34" charset="-120"/>
                <a:ea typeface="Microsoft JhengHei" panose="020B0604030504040204" pitchFamily="34" charset="-120"/>
              </a:rPr>
              <a:t>。</a:t>
            </a:r>
            <a:endParaRPr lang="en-US" altLang="zh-TW" sz="58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2756820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858000" cy="4286250"/>
          </a:xfrm>
        </p:spPr>
        <p:txBody>
          <a:bodyPr>
            <a:noAutofit/>
          </a:bodyPr>
          <a:lstStyle/>
          <a:p>
            <a:pPr marL="0" indent="0">
              <a:buNone/>
            </a:pPr>
            <a:r>
              <a:rPr lang="en-US" altLang="zh-TW" sz="5800" b="1" dirty="0">
                <a:ea typeface="Microsoft JhengHei" panose="020B0604030504040204" pitchFamily="34" charset="-120"/>
              </a:rPr>
              <a:t>v.10: </a:t>
            </a:r>
            <a:r>
              <a:rPr lang="zh-TW" altLang="en-US" sz="5800" b="1" dirty="0">
                <a:ea typeface="Microsoft JhengHei" panose="020B0604030504040204" pitchFamily="34" charset="-120"/>
              </a:rPr>
              <a:t>「</a:t>
            </a:r>
            <a:r>
              <a:rPr lang="zh-TW" altLang="en-US" sz="5800" b="1" dirty="0">
                <a:latin typeface="Microsoft JhengHei" panose="020B0604030504040204" pitchFamily="34" charset="-120"/>
                <a:ea typeface="Microsoft JhengHei" panose="020B0604030504040204" pitchFamily="34" charset="-120"/>
              </a:rPr>
              <a:t>忠誠」就是著按照神的意願去管理祂的資產並做事</a:t>
            </a:r>
            <a:r>
              <a:rPr lang="zh-TW" altLang="en-US" sz="5800" b="1" kern="1000" spc="-38" dirty="0">
                <a:latin typeface="Microsoft JhengHei" panose="020B0604030504040204" pitchFamily="34" charset="-120"/>
                <a:ea typeface="Microsoft JhengHei" panose="020B0604030504040204" pitchFamily="34" charset="-120"/>
              </a:rPr>
              <a:t>。</a:t>
            </a:r>
            <a:endParaRPr lang="zh-TW" altLang="en-US" sz="5800" b="1" dirty="0">
              <a:ea typeface="Microsoft JhengHei" panose="020B0604030504040204" pitchFamily="34" charset="-120"/>
            </a:endParaRPr>
          </a:p>
        </p:txBody>
      </p:sp>
    </p:spTree>
    <p:extLst>
      <p:ext uri="{BB962C8B-B14F-4D97-AF65-F5344CB8AC3E}">
        <p14:creationId xmlns:p14="http://schemas.microsoft.com/office/powerpoint/2010/main" val="291055864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858000" cy="4286250"/>
          </a:xfrm>
        </p:spPr>
        <p:txBody>
          <a:bodyPr>
            <a:noAutofit/>
          </a:bodyPr>
          <a:lstStyle/>
          <a:p>
            <a:pPr marL="0" indent="0">
              <a:buNone/>
            </a:pPr>
            <a:r>
              <a:rPr lang="en-US" altLang="zh-TW" sz="5800" b="1" dirty="0">
                <a:ea typeface="Microsoft JhengHei" panose="020B0604030504040204" pitchFamily="34" charset="-120"/>
              </a:rPr>
              <a:t>v.11: </a:t>
            </a:r>
            <a:r>
              <a:rPr lang="zh-TW" altLang="en-US" sz="5800" b="1" dirty="0">
                <a:latin typeface="Microsoft JhengHei" panose="020B0604030504040204" pitchFamily="34" charset="-120"/>
                <a:ea typeface="Microsoft JhengHei" panose="020B0604030504040204" pitchFamily="34" charset="-120"/>
              </a:rPr>
              <a:t>地上的財富被認為是不義的，但我可以用它來幫助人們回歸於神</a:t>
            </a:r>
            <a:r>
              <a:rPr lang="zh-TW" altLang="en-US" sz="5800" b="1" kern="1000" spc="-38" dirty="0">
                <a:latin typeface="Microsoft JhengHei" panose="020B0604030504040204" pitchFamily="34" charset="-120"/>
                <a:ea typeface="Microsoft JhengHei" panose="020B0604030504040204" pitchFamily="34" charset="-120"/>
              </a:rPr>
              <a:t>。</a:t>
            </a:r>
            <a:endParaRPr lang="zh-TW" altLang="en-US" sz="58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97487562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858000" cy="4286250"/>
          </a:xfrm>
        </p:spPr>
        <p:txBody>
          <a:bodyPr>
            <a:noAutofit/>
          </a:bodyPr>
          <a:lstStyle/>
          <a:p>
            <a:pPr marL="0" indent="0">
              <a:buNone/>
            </a:pPr>
            <a:r>
              <a:rPr lang="en-US" altLang="zh-TW" sz="5800" b="1" dirty="0">
                <a:ea typeface="Microsoft JhengHei" panose="020B0604030504040204" pitchFamily="34" charset="-120"/>
              </a:rPr>
              <a:t>v.11: </a:t>
            </a:r>
            <a:r>
              <a:rPr lang="zh-TW" altLang="en-US" sz="5800" b="1" dirty="0">
                <a:latin typeface="Microsoft JhengHei" panose="020B0604030504040204" pitchFamily="34" charset="-120"/>
                <a:ea typeface="Microsoft JhengHei" panose="020B0604030504040204" pitchFamily="34" charset="-120"/>
              </a:rPr>
              <a:t>你如何使用你世上的財富決定了你在永生將擁有多少的起初的財富</a:t>
            </a:r>
            <a:r>
              <a:rPr lang="zh-TW" altLang="en-US" sz="5800" b="1" kern="1000" spc="-38" dirty="0">
                <a:latin typeface="Microsoft JhengHei" panose="020B0604030504040204" pitchFamily="34" charset="-120"/>
                <a:ea typeface="Microsoft JhengHei" panose="020B0604030504040204" pitchFamily="34" charset="-120"/>
              </a:rPr>
              <a:t>。</a:t>
            </a:r>
            <a:endParaRPr lang="zh-TW" altLang="en-US" sz="5800" b="1" dirty="0">
              <a:ea typeface="Microsoft JhengHei" panose="020B0604030504040204" pitchFamily="34" charset="-120"/>
            </a:endParaRPr>
          </a:p>
        </p:txBody>
      </p:sp>
    </p:spTree>
    <p:extLst>
      <p:ext uri="{BB962C8B-B14F-4D97-AF65-F5344CB8AC3E}">
        <p14:creationId xmlns:p14="http://schemas.microsoft.com/office/powerpoint/2010/main" val="19282262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858000" cy="4286250"/>
          </a:xfrm>
        </p:spPr>
        <p:txBody>
          <a:bodyPr>
            <a:noAutofit/>
          </a:bodyPr>
          <a:lstStyle/>
          <a:p>
            <a:pPr marL="0" indent="0">
              <a:buNone/>
            </a:pPr>
            <a:r>
              <a:rPr lang="en-US" altLang="zh-TW" sz="5800" b="1" dirty="0">
                <a:ea typeface="Microsoft JhengHei" panose="020B0604030504040204" pitchFamily="34" charset="-120"/>
              </a:rPr>
              <a:t>v.12: </a:t>
            </a:r>
            <a:r>
              <a:rPr lang="zh-TW" altLang="en-US" sz="5800" b="1" dirty="0">
                <a:latin typeface="Microsoft JhengHei" panose="020B0604030504040204" pitchFamily="34" charset="-120"/>
                <a:ea typeface="Microsoft JhengHei" panose="020B0604030504040204" pitchFamily="34" charset="-120"/>
              </a:rPr>
              <a:t>你留不住地上的財富而且它也不是你的</a:t>
            </a:r>
            <a:r>
              <a:rPr lang="zh-TW" altLang="en-US" sz="5800" b="1" kern="1000" spc="-38" dirty="0">
                <a:latin typeface="Microsoft JhengHei" panose="020B0604030504040204" pitchFamily="34" charset="-120"/>
                <a:ea typeface="Microsoft JhengHei" panose="020B0604030504040204" pitchFamily="34" charset="-120"/>
              </a:rPr>
              <a:t>。</a:t>
            </a:r>
            <a:r>
              <a:rPr lang="zh-TW" altLang="en-US" sz="5800" b="1" dirty="0">
                <a:latin typeface="Microsoft JhengHei" panose="020B0604030504040204" pitchFamily="34" charset="-120"/>
                <a:ea typeface="Microsoft JhengHei" panose="020B0604030504040204" pitchFamily="34" charset="-120"/>
              </a:rPr>
              <a:t>永生的財富才是真的，是你的</a:t>
            </a:r>
            <a:r>
              <a:rPr lang="zh-TW" altLang="en-US" sz="5800" b="1" kern="1000" spc="-38" dirty="0">
                <a:latin typeface="Microsoft JhengHei" panose="020B0604030504040204" pitchFamily="34" charset="-120"/>
                <a:ea typeface="Microsoft JhengHei" panose="020B0604030504040204" pitchFamily="34" charset="-120"/>
              </a:rPr>
              <a:t>。</a:t>
            </a:r>
            <a:endParaRPr lang="zh-TW" altLang="en-US" sz="5800" b="1" dirty="0">
              <a:ea typeface="Microsoft JhengHei" panose="020B0604030504040204" pitchFamily="34" charset="-120"/>
            </a:endParaRPr>
          </a:p>
        </p:txBody>
      </p:sp>
    </p:spTree>
    <p:extLst>
      <p:ext uri="{BB962C8B-B14F-4D97-AF65-F5344CB8AC3E}">
        <p14:creationId xmlns:p14="http://schemas.microsoft.com/office/powerpoint/2010/main" val="269052108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可悲的是，大多數基督徒都專注於世上的財富，因為他們認為這是真實的，並且可以隨心所欲地花用。</a:t>
            </a:r>
          </a:p>
        </p:txBody>
      </p:sp>
    </p:spTree>
    <p:extLst>
      <p:ext uri="{BB962C8B-B14F-4D97-AF65-F5344CB8AC3E}">
        <p14:creationId xmlns:p14="http://schemas.microsoft.com/office/powerpoint/2010/main" val="368219208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一些基督徒將財富視為神的祝福和認可的證據，因此他們專注於積累世上的財富。</a:t>
            </a:r>
          </a:p>
        </p:txBody>
      </p:sp>
    </p:spTree>
    <p:extLst>
      <p:ext uri="{BB962C8B-B14F-4D97-AF65-F5344CB8AC3E}">
        <p14:creationId xmlns:p14="http://schemas.microsoft.com/office/powerpoint/2010/main" val="3752614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629400" cy="4724400"/>
          </a:xfrm>
        </p:spPr>
        <p:txBody>
          <a:bodyPr>
            <a:noAutofit/>
          </a:bodyPr>
          <a:lstStyle/>
          <a:p>
            <a:pPr marL="0" indent="0">
              <a:buNone/>
            </a:pPr>
            <a:r>
              <a:rPr lang="zh-TW" altLang="en-US" sz="5800" b="1" dirty="0">
                <a:latin typeface="Microsoft JhengHei" panose="020B0604030504040204" pitchFamily="34" charset="-120"/>
                <a:ea typeface="Microsoft JhengHei" panose="020B0604030504040204" pitchFamily="34" charset="-120"/>
              </a:rPr>
              <a:t>問頭一個說</a:t>
            </a:r>
            <a:r>
              <a:rPr lang="en-US" altLang="zh-TW" sz="5800" b="1" dirty="0">
                <a:latin typeface="Microsoft JhengHei" panose="020B0604030504040204" pitchFamily="34" charset="-120"/>
                <a:ea typeface="Microsoft JhengHei" panose="020B0604030504040204" pitchFamily="34" charset="-120"/>
              </a:rPr>
              <a:t>:『</a:t>
            </a:r>
            <a:r>
              <a:rPr lang="zh-TW" altLang="en-US" sz="5800" b="1" dirty="0">
                <a:latin typeface="Microsoft JhengHei" panose="020B0604030504040204" pitchFamily="34" charset="-120"/>
                <a:ea typeface="Microsoft JhengHei" panose="020B0604030504040204" pitchFamily="34" charset="-120"/>
              </a:rPr>
              <a:t>你欠我主人多少</a:t>
            </a:r>
            <a:r>
              <a:rPr lang="en-US" altLang="zh-TW" sz="5800" b="1" dirty="0">
                <a:latin typeface="Microsoft JhengHei" panose="020B0604030504040204" pitchFamily="34" charset="-120"/>
                <a:ea typeface="Microsoft JhengHei" panose="020B0604030504040204" pitchFamily="34" charset="-120"/>
              </a:rPr>
              <a:t>?』</a:t>
            </a:r>
          </a:p>
          <a:p>
            <a:pPr marL="0" indent="0">
              <a:buNone/>
            </a:pPr>
            <a:r>
              <a:rPr lang="zh-TW" altLang="en-US" sz="5800" b="1" dirty="0">
                <a:latin typeface="Microsoft JhengHei" panose="020B0604030504040204" pitchFamily="34" charset="-120"/>
                <a:ea typeface="Microsoft JhengHei" panose="020B0604030504040204" pitchFamily="34" charset="-120"/>
              </a:rPr>
              <a:t>他說</a:t>
            </a:r>
            <a:r>
              <a:rPr lang="en-US" altLang="zh-TW" sz="5800" b="1" dirty="0">
                <a:latin typeface="Microsoft JhengHei" panose="020B0604030504040204" pitchFamily="34" charset="-120"/>
                <a:ea typeface="Microsoft JhengHei" panose="020B0604030504040204" pitchFamily="34" charset="-120"/>
              </a:rPr>
              <a:t>:『100</a:t>
            </a:r>
            <a:r>
              <a:rPr lang="zh-TW" altLang="en-US" sz="5800" b="1" dirty="0">
                <a:latin typeface="Microsoft JhengHei" panose="020B0604030504040204" pitchFamily="34" charset="-120"/>
                <a:ea typeface="Microsoft JhengHei" panose="020B0604030504040204" pitchFamily="34" charset="-120"/>
              </a:rPr>
              <a:t>簍油。</a:t>
            </a:r>
            <a:r>
              <a:rPr lang="en-US" altLang="zh-TW" sz="5800" b="1" dirty="0">
                <a:latin typeface="Microsoft JhengHei" panose="020B0604030504040204" pitchFamily="34" charset="-120"/>
                <a:ea typeface="Microsoft JhengHei" panose="020B0604030504040204" pitchFamily="34" charset="-120"/>
              </a:rPr>
              <a:t>』</a:t>
            </a:r>
            <a:r>
              <a:rPr lang="zh-TW" altLang="en-US" sz="5800" b="1" dirty="0">
                <a:latin typeface="Microsoft JhengHei" panose="020B0604030504040204" pitchFamily="34" charset="-120"/>
                <a:ea typeface="Microsoft JhengHei" panose="020B0604030504040204" pitchFamily="34" charset="-120"/>
              </a:rPr>
              <a:t>管家說</a:t>
            </a:r>
            <a:r>
              <a:rPr lang="en-US" altLang="zh-TW" sz="5800" b="1" dirty="0">
                <a:latin typeface="Microsoft JhengHei" panose="020B0604030504040204" pitchFamily="34" charset="-120"/>
                <a:ea typeface="Microsoft JhengHei" panose="020B0604030504040204" pitchFamily="34" charset="-120"/>
              </a:rPr>
              <a:t>:『</a:t>
            </a:r>
            <a:r>
              <a:rPr lang="zh-TW" altLang="en-US" sz="5800" b="1" dirty="0">
                <a:latin typeface="Microsoft JhengHei" panose="020B0604030504040204" pitchFamily="34" charset="-120"/>
                <a:ea typeface="Microsoft JhengHei" panose="020B0604030504040204" pitchFamily="34" charset="-120"/>
              </a:rPr>
              <a:t>拿你的帳，快坐下寫</a:t>
            </a:r>
            <a:r>
              <a:rPr lang="en-US" altLang="zh-TW" sz="5800" b="1" dirty="0">
                <a:latin typeface="Microsoft JhengHei" panose="020B0604030504040204" pitchFamily="34" charset="-120"/>
                <a:ea typeface="Microsoft JhengHei" panose="020B0604030504040204" pitchFamily="34" charset="-120"/>
              </a:rPr>
              <a:t>50</a:t>
            </a:r>
            <a:r>
              <a:rPr lang="zh-TW" altLang="en-US" sz="5800" b="1" dirty="0">
                <a:latin typeface="Microsoft JhengHei" panose="020B0604030504040204" pitchFamily="34" charset="-120"/>
                <a:ea typeface="Microsoft JhengHei" panose="020B0604030504040204" pitchFamily="34" charset="-120"/>
              </a:rPr>
              <a:t>。</a:t>
            </a:r>
            <a:r>
              <a:rPr lang="en-US" altLang="zh-TW" sz="5800" b="1" dirty="0">
                <a:latin typeface="Microsoft JhengHei" panose="020B0604030504040204" pitchFamily="34" charset="-120"/>
                <a:ea typeface="Microsoft JhengHei" panose="020B0604030504040204" pitchFamily="34" charset="-120"/>
              </a:rPr>
              <a:t>』</a:t>
            </a:r>
            <a:endParaRPr lang="en-US" altLang="zh-TW" sz="5800" b="1" i="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8848847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這個比喻告訴我們這世上的財富不是我們的。 </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他們都是主人的，而這主人是我們的神。</a:t>
            </a:r>
          </a:p>
        </p:txBody>
      </p:sp>
    </p:spTree>
    <p:extLst>
      <p:ext uri="{BB962C8B-B14F-4D97-AF65-F5344CB8AC3E}">
        <p14:creationId xmlns:p14="http://schemas.microsoft.com/office/powerpoint/2010/main" val="355267507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858000" cy="4286250"/>
          </a:xfrm>
        </p:spPr>
        <p:txBody>
          <a:bodyPr>
            <a:noAutofit/>
          </a:bodyPr>
          <a:lstStyle/>
          <a:p>
            <a:pPr marL="0" indent="0">
              <a:buNone/>
            </a:pPr>
            <a:r>
              <a:rPr lang="zh-TW" altLang="en-US" sz="5800" b="1" dirty="0">
                <a:latin typeface="Microsoft JhengHei" panose="020B0604030504040204" pitchFamily="34" charset="-120"/>
                <a:ea typeface="Microsoft JhengHei" panose="020B0604030504040204" pitchFamily="34" charset="-120"/>
              </a:rPr>
              <a:t>你是專注於神賜給你的資產，還是那給你資產的神？</a:t>
            </a:r>
            <a:endParaRPr lang="zh-TW" altLang="en-US" sz="5800" b="1" dirty="0">
              <a:ea typeface="Microsoft JhengHei" panose="020B0604030504040204" pitchFamily="34" charset="-120"/>
            </a:endParaRPr>
          </a:p>
        </p:txBody>
      </p:sp>
    </p:spTree>
    <p:extLst>
      <p:ext uri="{BB962C8B-B14F-4D97-AF65-F5344CB8AC3E}">
        <p14:creationId xmlns:p14="http://schemas.microsoft.com/office/powerpoint/2010/main" val="158650797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858000" cy="4286250"/>
          </a:xfrm>
        </p:spPr>
        <p:txBody>
          <a:bodyPr>
            <a:noAutofit/>
          </a:bodyPr>
          <a:lstStyle/>
          <a:p>
            <a:pPr marL="0" indent="0">
              <a:buNone/>
            </a:pPr>
            <a:r>
              <a:rPr lang="zh-TW" altLang="en-US" sz="5800" b="1" dirty="0">
                <a:latin typeface="Microsoft JhengHei" panose="020B0604030504040204" pitchFamily="34" charset="-120"/>
                <a:ea typeface="Microsoft JhengHei" panose="020B0604030504040204" pitchFamily="34" charset="-120"/>
              </a:rPr>
              <a:t>你是否在利用你在世上的財富來幫助人們找到神，或者只是用於自己的享受？</a:t>
            </a:r>
            <a:endParaRPr lang="en-US" altLang="zh-TW" sz="58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01179805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058"/>
            <a:ext cx="6858000" cy="4076700"/>
          </a:xfrm>
        </p:spPr>
        <p:txBody>
          <a:bodyPr>
            <a:noAutofit/>
          </a:bodyPr>
          <a:lstStyle/>
          <a:p>
            <a:pPr marL="0" indent="0">
              <a:spcBef>
                <a:spcPts val="0"/>
              </a:spcBef>
              <a:buNone/>
            </a:pPr>
            <a:r>
              <a:rPr lang="zh-TW" altLang="en-US" sz="5800" b="1" dirty="0">
                <a:latin typeface="Microsoft JhengHei" panose="020B0604030504040204" pitchFamily="34" charset="-120"/>
                <a:ea typeface="Microsoft JhengHei" panose="020B0604030504040204" pitchFamily="34" charset="-120"/>
              </a:rPr>
              <a:t>那用不能保留的東西  </a:t>
            </a:r>
            <a:endParaRPr lang="en-US" altLang="zh-TW" sz="5800" b="1" dirty="0">
              <a:latin typeface="Microsoft JhengHei" panose="020B0604030504040204" pitchFamily="34" charset="-120"/>
              <a:ea typeface="Microsoft JhengHei" panose="020B0604030504040204" pitchFamily="34" charset="-120"/>
            </a:endParaRPr>
          </a:p>
          <a:p>
            <a:pPr marL="0" indent="0">
              <a:spcBef>
                <a:spcPts val="0"/>
              </a:spcBef>
              <a:buNone/>
            </a:pPr>
            <a:r>
              <a:rPr lang="zh-TW" altLang="en-US" sz="5800" b="1" dirty="0">
                <a:latin typeface="Microsoft JhengHei" panose="020B0604030504040204" pitchFamily="34" charset="-120"/>
                <a:ea typeface="Microsoft JhengHei" panose="020B0604030504040204" pitchFamily="34" charset="-120"/>
              </a:rPr>
              <a:t>去換不能失去的東西</a:t>
            </a:r>
            <a:endParaRPr lang="en-US" altLang="zh-TW" sz="5800" b="1" dirty="0">
              <a:latin typeface="Microsoft JhengHei" panose="020B0604030504040204" pitchFamily="34" charset="-120"/>
              <a:ea typeface="Microsoft JhengHei" panose="020B0604030504040204" pitchFamily="34" charset="-120"/>
            </a:endParaRPr>
          </a:p>
          <a:p>
            <a:pPr marL="0" indent="0">
              <a:spcBef>
                <a:spcPts val="0"/>
              </a:spcBef>
              <a:buNone/>
            </a:pPr>
            <a:r>
              <a:rPr lang="zh-TW" altLang="en-US" sz="5800" b="1" dirty="0">
                <a:latin typeface="Microsoft JhengHei" panose="020B0604030504040204" pitchFamily="34" charset="-120"/>
                <a:ea typeface="Microsoft JhengHei" panose="020B0604030504040204" pitchFamily="34" charset="-120"/>
              </a:rPr>
              <a:t>的人不是一個傻子</a:t>
            </a:r>
            <a:r>
              <a:rPr lang="zh-TW" altLang="en-US" sz="5800" b="1" kern="1000" spc="-38" dirty="0">
                <a:latin typeface="Microsoft JhengHei" panose="020B0604030504040204" pitchFamily="34" charset="-120"/>
                <a:ea typeface="Microsoft JhengHei" panose="020B0604030504040204" pitchFamily="34" charset="-120"/>
              </a:rPr>
              <a:t>。</a:t>
            </a:r>
            <a:endParaRPr lang="en-US" altLang="zh-CN" sz="5800" b="1" dirty="0">
              <a:latin typeface="Microsoft JhengHei" panose="020B0604030504040204" pitchFamily="34" charset="-120"/>
              <a:ea typeface="Microsoft JhengHei" panose="020B0604030504040204" pitchFamily="34" charset="-120"/>
            </a:endParaRPr>
          </a:p>
          <a:p>
            <a:pPr marL="0" indent="0" algn="r">
              <a:buNone/>
            </a:pPr>
            <a:r>
              <a:rPr lang="en-US" altLang="zh-TW" sz="5800" b="1" dirty="0">
                <a:ea typeface="Microsoft JhengHei" panose="020B0604030504040204" pitchFamily="34" charset="-120"/>
              </a:rPr>
              <a:t>-- </a:t>
            </a:r>
            <a:r>
              <a:rPr lang="zh-TW" altLang="en-US" sz="5800" b="1" dirty="0">
                <a:ea typeface="Microsoft JhengHei" panose="020B0604030504040204" pitchFamily="34" charset="-120"/>
              </a:rPr>
              <a:t>傳道人 </a:t>
            </a:r>
            <a:r>
              <a:rPr lang="en-US" altLang="zh-TW" sz="5800" b="1" dirty="0">
                <a:ea typeface="Microsoft JhengHei" panose="020B0604030504040204" pitchFamily="34" charset="-120"/>
              </a:rPr>
              <a:t>Jim Elliot</a:t>
            </a:r>
          </a:p>
          <a:p>
            <a:pPr marL="0" indent="0">
              <a:buNone/>
            </a:pPr>
            <a:endParaRPr lang="zh-TW" altLang="en-US" sz="5800" b="1" dirty="0">
              <a:ea typeface="Microsoft JhengHei" panose="020B0604030504040204" pitchFamily="34" charset="-120"/>
            </a:endParaRPr>
          </a:p>
        </p:txBody>
      </p:sp>
    </p:spTree>
    <p:extLst>
      <p:ext uri="{BB962C8B-B14F-4D97-AF65-F5344CB8AC3E}">
        <p14:creationId xmlns:p14="http://schemas.microsoft.com/office/powerpoint/2010/main" val="27229024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858000" cy="4286250"/>
          </a:xfrm>
        </p:spPr>
        <p:txBody>
          <a:bodyPr>
            <a:noAutofit/>
          </a:bodyPr>
          <a:lstStyle/>
          <a:p>
            <a:pPr marL="0" indent="0">
              <a:buNone/>
            </a:pPr>
            <a:r>
              <a:rPr lang="zh-TW" altLang="en-US" sz="5800" b="1" dirty="0">
                <a:latin typeface="Microsoft JhengHei" panose="020B0604030504040204" pitchFamily="34" charset="-120"/>
                <a:ea typeface="Microsoft JhengHei" panose="020B0604030504040204" pitchFamily="34" charset="-120"/>
              </a:rPr>
              <a:t>你是否做出了最佳的長期決策及投資？</a:t>
            </a:r>
            <a:endParaRPr lang="en-US" altLang="zh-TW" sz="58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19068755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投資意味著現在放棄一些東西，以便以後獲得更大的東西。</a:t>
            </a:r>
          </a:p>
        </p:txBody>
      </p:sp>
    </p:spTree>
    <p:extLst>
      <p:ext uri="{BB962C8B-B14F-4D97-AF65-F5344CB8AC3E}">
        <p14:creationId xmlns:p14="http://schemas.microsoft.com/office/powerpoint/2010/main" val="146992388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你可能要到天堂才能得到回報，但這等待是值得的。</a:t>
            </a:r>
          </a:p>
        </p:txBody>
      </p:sp>
    </p:spTree>
    <p:extLst>
      <p:ext uri="{BB962C8B-B14F-4D97-AF65-F5344CB8AC3E}">
        <p14:creationId xmlns:p14="http://schemas.microsoft.com/office/powerpoint/2010/main" val="359958652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更棒的是，你可以用來投資自己的錢甚至都不是你的錢。</a:t>
            </a:r>
          </a:p>
        </p:txBody>
      </p:sp>
    </p:spTree>
    <p:extLst>
      <p:ext uri="{BB962C8B-B14F-4D97-AF65-F5344CB8AC3E}">
        <p14:creationId xmlns:p14="http://schemas.microsoft.com/office/powerpoint/2010/main" val="133492123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616648"/>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如果你問一個商人用什麼錢投資最好，他會告訴你：別人的錢</a:t>
            </a:r>
            <a:r>
              <a:rPr lang="en-US" altLang="zh-TW" sz="6000" b="1" dirty="0"/>
              <a:t>(Other People’s Money or OPM). </a:t>
            </a:r>
            <a:r>
              <a:rPr lang="zh-TW" altLang="en-US" sz="58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290443550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神希望你使用祂給你的暫時的財富來擴展祂的國度並為他人服務。</a:t>
            </a:r>
          </a:p>
        </p:txBody>
      </p:sp>
    </p:spTree>
    <p:extLst>
      <p:ext uri="{BB962C8B-B14F-4D97-AF65-F5344CB8AC3E}">
        <p14:creationId xmlns:p14="http://schemas.microsoft.com/office/powerpoint/2010/main" val="1233056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934200" cy="4724400"/>
          </a:xfrm>
        </p:spPr>
        <p:txBody>
          <a:bodyPr>
            <a:noAutofit/>
          </a:bodyPr>
          <a:lstStyle/>
          <a:p>
            <a:pPr marL="0" indent="0">
              <a:buNone/>
            </a:pPr>
            <a:r>
              <a:rPr lang="zh-TW" altLang="en-US" sz="5600" b="1" dirty="0">
                <a:latin typeface="Microsoft JhengHei" panose="020B0604030504040204" pitchFamily="34" charset="-120"/>
                <a:ea typeface="Microsoft JhengHei" panose="020B0604030504040204" pitchFamily="34" charset="-120"/>
              </a:rPr>
              <a:t>又問一個說</a:t>
            </a:r>
            <a:r>
              <a:rPr lang="en-US" altLang="zh-TW" sz="5600" b="1" dirty="0">
                <a:latin typeface="Microsoft JhengHei" panose="020B0604030504040204" pitchFamily="34" charset="-120"/>
                <a:ea typeface="Microsoft JhengHei" panose="020B0604030504040204" pitchFamily="34" charset="-120"/>
              </a:rPr>
              <a:t>:『</a:t>
            </a:r>
            <a:r>
              <a:rPr lang="zh-TW" altLang="en-US" sz="5600" b="1" dirty="0">
                <a:latin typeface="Microsoft JhengHei" panose="020B0604030504040204" pitchFamily="34" charset="-120"/>
                <a:ea typeface="Microsoft JhengHei" panose="020B0604030504040204" pitchFamily="34" charset="-120"/>
              </a:rPr>
              <a:t>你欠多少</a:t>
            </a:r>
            <a:r>
              <a:rPr lang="en-US" altLang="zh-TW" sz="5600" b="1" dirty="0">
                <a:latin typeface="Microsoft JhengHei" panose="020B0604030504040204" pitchFamily="34" charset="-120"/>
                <a:ea typeface="Microsoft JhengHei" panose="020B0604030504040204" pitchFamily="34" charset="-120"/>
              </a:rPr>
              <a:t>?』</a:t>
            </a:r>
          </a:p>
          <a:p>
            <a:pPr marL="0" indent="0">
              <a:buNone/>
            </a:pPr>
            <a:r>
              <a:rPr lang="zh-TW" altLang="en-US" sz="5600" b="1" dirty="0">
                <a:latin typeface="Microsoft JhengHei" panose="020B0604030504040204" pitchFamily="34" charset="-120"/>
                <a:ea typeface="Microsoft JhengHei" panose="020B0604030504040204" pitchFamily="34" charset="-120"/>
              </a:rPr>
              <a:t>他說</a:t>
            </a:r>
            <a:r>
              <a:rPr lang="en-US" altLang="zh-TW" sz="5600" b="1" dirty="0">
                <a:latin typeface="Microsoft JhengHei" panose="020B0604030504040204" pitchFamily="34" charset="-120"/>
                <a:ea typeface="Microsoft JhengHei" panose="020B0604030504040204" pitchFamily="34" charset="-120"/>
              </a:rPr>
              <a:t>:『100</a:t>
            </a:r>
            <a:r>
              <a:rPr lang="zh-TW" altLang="en-US" sz="5600" b="1" dirty="0">
                <a:latin typeface="Microsoft JhengHei" panose="020B0604030504040204" pitchFamily="34" charset="-120"/>
                <a:ea typeface="Microsoft JhengHei" panose="020B0604030504040204" pitchFamily="34" charset="-120"/>
              </a:rPr>
              <a:t>石麥子。</a:t>
            </a:r>
            <a:r>
              <a:rPr lang="en-US" altLang="zh-TW" sz="5600" b="1" dirty="0">
                <a:latin typeface="Microsoft JhengHei" panose="020B0604030504040204" pitchFamily="34" charset="-120"/>
                <a:ea typeface="Microsoft JhengHei" panose="020B0604030504040204" pitchFamily="34" charset="-120"/>
              </a:rPr>
              <a:t>』</a:t>
            </a:r>
          </a:p>
          <a:p>
            <a:pPr marL="0" indent="0">
              <a:buNone/>
            </a:pPr>
            <a:r>
              <a:rPr lang="zh-TW" altLang="en-US" sz="5600" b="1" dirty="0">
                <a:latin typeface="Microsoft JhengHei" panose="020B0604030504040204" pitchFamily="34" charset="-120"/>
                <a:ea typeface="Microsoft JhengHei" panose="020B0604030504040204" pitchFamily="34" charset="-120"/>
              </a:rPr>
              <a:t>管家說</a:t>
            </a:r>
            <a:r>
              <a:rPr lang="en-US" altLang="zh-TW" sz="5600" b="1" dirty="0">
                <a:latin typeface="Microsoft JhengHei" panose="020B0604030504040204" pitchFamily="34" charset="-120"/>
                <a:ea typeface="Microsoft JhengHei" panose="020B0604030504040204" pitchFamily="34" charset="-120"/>
              </a:rPr>
              <a:t>:『</a:t>
            </a:r>
            <a:r>
              <a:rPr lang="zh-TW" altLang="en-US" sz="5600" b="1" dirty="0">
                <a:latin typeface="Microsoft JhengHei" panose="020B0604030504040204" pitchFamily="34" charset="-120"/>
                <a:ea typeface="Microsoft JhengHei" panose="020B0604030504040204" pitchFamily="34" charset="-120"/>
              </a:rPr>
              <a:t>拿你的帳</a:t>
            </a:r>
            <a:r>
              <a:rPr lang="en-US" altLang="zh-TW" sz="5600" b="1" dirty="0">
                <a:latin typeface="Microsoft JhengHei" panose="020B0604030504040204" pitchFamily="34" charset="-120"/>
                <a:ea typeface="Microsoft JhengHei" panose="020B0604030504040204" pitchFamily="34" charset="-120"/>
              </a:rPr>
              <a:t>, </a:t>
            </a:r>
            <a:r>
              <a:rPr lang="zh-TW" altLang="en-US" sz="5600" b="1" dirty="0">
                <a:latin typeface="Microsoft JhengHei" panose="020B0604030504040204" pitchFamily="34" charset="-120"/>
                <a:ea typeface="Microsoft JhengHei" panose="020B0604030504040204" pitchFamily="34" charset="-120"/>
              </a:rPr>
              <a:t>寫</a:t>
            </a:r>
            <a:r>
              <a:rPr lang="en-US" altLang="zh-TW" sz="5600" b="1" dirty="0">
                <a:latin typeface="Microsoft JhengHei" panose="020B0604030504040204" pitchFamily="34" charset="-120"/>
                <a:ea typeface="Microsoft JhengHei" panose="020B0604030504040204" pitchFamily="34" charset="-120"/>
              </a:rPr>
              <a:t>80</a:t>
            </a:r>
            <a:r>
              <a:rPr lang="zh-TW" altLang="en-US" sz="5600" b="1" dirty="0">
                <a:latin typeface="Microsoft JhengHei" panose="020B0604030504040204" pitchFamily="34" charset="-120"/>
                <a:ea typeface="Microsoft JhengHei" panose="020B0604030504040204" pitchFamily="34" charset="-120"/>
              </a:rPr>
              <a:t>。</a:t>
            </a:r>
            <a:r>
              <a:rPr lang="en-US" altLang="zh-TW" sz="5600" b="1" dirty="0">
                <a:latin typeface="Microsoft JhengHei" panose="020B0604030504040204" pitchFamily="34" charset="-120"/>
                <a:ea typeface="Microsoft JhengHei" panose="020B0604030504040204" pitchFamily="34" charset="-120"/>
              </a:rPr>
              <a:t>』</a:t>
            </a:r>
            <a:endParaRPr lang="en-US" altLang="zh-TW" sz="5600" b="1" i="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54863083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在此過程中，你將獲得永恆的財富。 </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神稱它為你的真正的財富。</a:t>
            </a:r>
          </a:p>
        </p:txBody>
      </p:sp>
    </p:spTree>
    <p:extLst>
      <p:ext uri="{BB962C8B-B14F-4D97-AF65-F5344CB8AC3E}">
        <p14:creationId xmlns:p14="http://schemas.microsoft.com/office/powerpoint/2010/main" val="4608902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將這些並不真正屬於你的、暫時的、且無法保留財富去做投資</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，以獲得你可以保留的、永恆的財富。</a:t>
            </a:r>
          </a:p>
        </p:txBody>
      </p:sp>
    </p:spTree>
    <p:extLst>
      <p:ext uri="{BB962C8B-B14F-4D97-AF65-F5344CB8AC3E}">
        <p14:creationId xmlns:p14="http://schemas.microsoft.com/office/powerpoint/2010/main" val="156250445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用神的錢財為自己賺永生的錢財。</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這是你所能做出的最好、最明智的投資！</a:t>
            </a:r>
          </a:p>
          <a:p>
            <a:endParaRPr lang="zh-TW" altLang="en-US" sz="58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65573937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858000" cy="4286250"/>
          </a:xfrm>
        </p:spPr>
        <p:txBody>
          <a:bodyPr>
            <a:noAutofit/>
          </a:bodyPr>
          <a:lstStyle/>
          <a:p>
            <a:pPr marL="0" indent="0">
              <a:buNone/>
            </a:pPr>
            <a:r>
              <a:rPr lang="zh-TW" altLang="en-US" sz="5800" b="1" dirty="0">
                <a:latin typeface="Microsoft JhengHei" panose="020B0604030504040204" pitchFamily="34" charset="-120"/>
                <a:ea typeface="Microsoft JhengHei" panose="020B0604030504040204" pitchFamily="34" charset="-120"/>
              </a:rPr>
              <a:t>在路加福音</a:t>
            </a:r>
            <a:r>
              <a:rPr lang="en-US" altLang="zh-TW" sz="5800" b="1" dirty="0">
                <a:latin typeface="Microsoft JhengHei" panose="020B0604030504040204" pitchFamily="34" charset="-120"/>
                <a:ea typeface="Microsoft JhengHei" panose="020B0604030504040204" pitchFamily="34" charset="-120"/>
              </a:rPr>
              <a:t>19:23</a:t>
            </a:r>
            <a:r>
              <a:rPr lang="zh-TW" altLang="en-US" sz="5800" b="1" dirty="0">
                <a:latin typeface="Microsoft JhengHei" panose="020B0604030504040204" pitchFamily="34" charset="-120"/>
                <a:ea typeface="Microsoft JhengHei" panose="020B0604030504040204" pitchFamily="34" charset="-120"/>
              </a:rPr>
              <a:t>中</a:t>
            </a:r>
            <a:r>
              <a:rPr lang="en-US" altLang="zh-TW" sz="5800" b="1" dirty="0">
                <a:latin typeface="Microsoft JhengHei" panose="020B0604030504040204" pitchFamily="34" charset="-120"/>
                <a:ea typeface="Microsoft JhengHei" panose="020B0604030504040204" pitchFamily="34" charset="-120"/>
              </a:rPr>
              <a:t>,</a:t>
            </a:r>
            <a:r>
              <a:rPr lang="zh-TW" altLang="en-US" sz="5800" b="1" dirty="0">
                <a:latin typeface="Microsoft JhengHei" panose="020B0604030504040204" pitchFamily="34" charset="-120"/>
                <a:ea typeface="Microsoft JhengHei" panose="020B0604030504040204" pitchFamily="34" charset="-120"/>
              </a:rPr>
              <a:t>耶穌談到將錢存入銀行。 這是什麼意思？</a:t>
            </a:r>
            <a:endParaRPr lang="en-US" altLang="zh-TW" sz="58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25766531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80" y="0"/>
            <a:ext cx="6846439" cy="4076700"/>
          </a:xfrm>
        </p:spPr>
        <p:txBody>
          <a:bodyPr>
            <a:noAutofit/>
          </a:bodyPr>
          <a:lstStyle/>
          <a:p>
            <a:pPr marL="0" indent="0">
              <a:buNone/>
            </a:pPr>
            <a:r>
              <a:rPr lang="zh-TW" altLang="en-US" sz="5800" b="1" dirty="0">
                <a:ea typeface="Microsoft JhengHei" panose="020B0604030504040204" pitchFamily="34" charset="-120"/>
              </a:rPr>
              <a:t>銀行將存款人的資源借給能夠更好地使用它的人。</a:t>
            </a:r>
            <a:endParaRPr lang="en-US" altLang="zh-TW" sz="5800" b="1" dirty="0">
              <a:ea typeface="Microsoft JhengHei" panose="020B0604030504040204" pitchFamily="34" charset="-120"/>
            </a:endParaRPr>
          </a:p>
          <a:p>
            <a:pPr marL="0" indent="0">
              <a:buNone/>
            </a:pPr>
            <a:r>
              <a:rPr lang="zh-TW" altLang="en-US" sz="5800" b="1" dirty="0">
                <a:ea typeface="Microsoft JhengHei" panose="020B0604030504040204" pitchFamily="34" charset="-120"/>
              </a:rPr>
              <a:t>存款人可分享借款人所付的利息。</a:t>
            </a:r>
            <a:endParaRPr lang="en-US" altLang="zh-TW" sz="5800" b="1" dirty="0">
              <a:ea typeface="Microsoft JhengHei" panose="020B0604030504040204" pitchFamily="34" charset="-120"/>
            </a:endParaRPr>
          </a:p>
          <a:p>
            <a:pPr marL="0" indent="0">
              <a:buNone/>
            </a:pPr>
            <a:endParaRPr lang="en-US" altLang="zh-TW" sz="5800" b="1" dirty="0">
              <a:ea typeface="Microsoft JhengHei" panose="020B0604030504040204" pitchFamily="34" charset="-120"/>
            </a:endParaRPr>
          </a:p>
        </p:txBody>
      </p:sp>
    </p:spTree>
    <p:extLst>
      <p:ext uri="{BB962C8B-B14F-4D97-AF65-F5344CB8AC3E}">
        <p14:creationId xmlns:p14="http://schemas.microsoft.com/office/powerpoint/2010/main" val="9837329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858000" cy="4286250"/>
          </a:xfrm>
        </p:spPr>
        <p:txBody>
          <a:bodyPr>
            <a:noAutofit/>
          </a:bodyPr>
          <a:lstStyle/>
          <a:p>
            <a:pPr marL="0" indent="0">
              <a:buNone/>
            </a:pPr>
            <a:r>
              <a:rPr lang="zh-TW" altLang="en-US" sz="5800" b="1" dirty="0">
                <a:latin typeface="Microsoft JhengHei" panose="020B0604030504040204" pitchFamily="34" charset="-120"/>
                <a:ea typeface="Microsoft JhengHei" panose="020B0604030504040204" pitchFamily="34" charset="-120"/>
              </a:rPr>
              <a:t>即使你的技能與傳播福音和幫助別人沒有直接關係，你也可以支持這些事工。神也會紀念你的付出。</a:t>
            </a:r>
            <a:endParaRPr lang="zh-TW" altLang="en-US" sz="5800" b="1" dirty="0">
              <a:ea typeface="Microsoft JhengHei" panose="020B0604030504040204" pitchFamily="34" charset="-120"/>
            </a:endParaRPr>
          </a:p>
        </p:txBody>
      </p:sp>
    </p:spTree>
    <p:extLst>
      <p:ext uri="{BB962C8B-B14F-4D97-AF65-F5344CB8AC3E}">
        <p14:creationId xmlns:p14="http://schemas.microsoft.com/office/powerpoint/2010/main" val="336127879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33350"/>
            <a:ext cx="6248400" cy="4076700"/>
          </a:xfrm>
        </p:spPr>
        <p:txBody>
          <a:bodyPr>
            <a:noAutofit/>
          </a:bodyPr>
          <a:lstStyle/>
          <a:p>
            <a:pPr marL="0" indent="0">
              <a:buNone/>
            </a:pPr>
            <a:r>
              <a:rPr lang="zh-TW" altLang="en-US" sz="5800" b="1" dirty="0">
                <a:latin typeface="Microsoft JhengHei" panose="020B0604030504040204" pitchFamily="34" charset="-120"/>
                <a:ea typeface="Microsoft JhengHei" panose="020B0604030504040204" pitchFamily="34" charset="-120"/>
              </a:rPr>
              <a:t>你有什麼能來支持神的事工</a:t>
            </a:r>
            <a:r>
              <a:rPr lang="en-US" altLang="zh-TW" sz="5800" b="1" dirty="0">
                <a:ea typeface="Microsoft JhengHei" panose="020B0604030504040204" pitchFamily="34" charset="-120"/>
              </a:rPr>
              <a:t>:</a:t>
            </a:r>
          </a:p>
          <a:p>
            <a:pPr marL="0" indent="0">
              <a:spcBef>
                <a:spcPts val="0"/>
              </a:spcBef>
              <a:buNone/>
            </a:pPr>
            <a:r>
              <a:rPr lang="en-US" altLang="zh-TW" sz="5800" b="1" dirty="0">
                <a:ea typeface="Microsoft JhengHei" panose="020B0604030504040204" pitchFamily="34" charset="-120"/>
              </a:rPr>
              <a:t>*</a:t>
            </a:r>
            <a:r>
              <a:rPr lang="zh-TW" altLang="en-US" sz="5800" b="1" dirty="0">
                <a:ea typeface="Microsoft JhengHei" panose="020B0604030504040204" pitchFamily="34" charset="-120"/>
              </a:rPr>
              <a:t> 時間</a:t>
            </a:r>
            <a:r>
              <a:rPr lang="en-US" altLang="zh-TW" sz="5800" b="1" dirty="0">
                <a:ea typeface="Microsoft JhengHei" panose="020B0604030504040204" pitchFamily="34" charset="-120"/>
              </a:rPr>
              <a:t>: </a:t>
            </a:r>
            <a:r>
              <a:rPr lang="zh-TW" altLang="en-US" sz="5800" b="1" dirty="0">
                <a:ea typeface="Microsoft JhengHei" panose="020B0604030504040204" pitchFamily="34" charset="-120"/>
              </a:rPr>
              <a:t>路加 </a:t>
            </a:r>
            <a:r>
              <a:rPr lang="en-US" altLang="zh-TW" sz="5800" b="1" dirty="0">
                <a:ea typeface="Microsoft JhengHei" panose="020B0604030504040204" pitchFamily="34" charset="-120"/>
              </a:rPr>
              <a:t>19</a:t>
            </a:r>
          </a:p>
          <a:p>
            <a:pPr marL="0" indent="0">
              <a:spcBef>
                <a:spcPts val="0"/>
              </a:spcBef>
              <a:buNone/>
            </a:pPr>
            <a:r>
              <a:rPr lang="en-US" altLang="zh-TW" sz="5800" b="1" dirty="0">
                <a:ea typeface="Microsoft JhengHei" panose="020B0604030504040204" pitchFamily="34" charset="-120"/>
              </a:rPr>
              <a:t>*</a:t>
            </a:r>
            <a:r>
              <a:rPr lang="zh-TW" altLang="en-US" sz="5800" b="1" dirty="0">
                <a:ea typeface="Microsoft JhengHei" panose="020B0604030504040204" pitchFamily="34" charset="-120"/>
              </a:rPr>
              <a:t> 才華</a:t>
            </a:r>
            <a:r>
              <a:rPr lang="en-US" altLang="zh-TW" sz="5800" b="1" dirty="0">
                <a:ea typeface="Microsoft JhengHei" panose="020B0604030504040204" pitchFamily="34" charset="-120"/>
              </a:rPr>
              <a:t>: </a:t>
            </a:r>
            <a:r>
              <a:rPr lang="zh-TW" altLang="en-US" sz="5800" b="1" dirty="0">
                <a:ea typeface="Microsoft JhengHei" panose="020B0604030504040204" pitchFamily="34" charset="-120"/>
              </a:rPr>
              <a:t>馬太 </a:t>
            </a:r>
            <a:r>
              <a:rPr lang="en-US" altLang="zh-TW" sz="5800" b="1" dirty="0">
                <a:ea typeface="Microsoft JhengHei" panose="020B0604030504040204" pitchFamily="34" charset="-120"/>
              </a:rPr>
              <a:t>25</a:t>
            </a:r>
          </a:p>
          <a:p>
            <a:pPr marL="0" indent="0">
              <a:spcBef>
                <a:spcPts val="0"/>
              </a:spcBef>
              <a:buNone/>
            </a:pPr>
            <a:r>
              <a:rPr lang="en-US" altLang="zh-TW" sz="5800" b="1" dirty="0">
                <a:ea typeface="Microsoft JhengHei" panose="020B0604030504040204" pitchFamily="34" charset="-120"/>
              </a:rPr>
              <a:t>*</a:t>
            </a:r>
            <a:r>
              <a:rPr lang="zh-TW" altLang="en-US" sz="5800" b="1" dirty="0">
                <a:ea typeface="Microsoft JhengHei" panose="020B0604030504040204" pitchFamily="34" charset="-120"/>
              </a:rPr>
              <a:t> 錢財</a:t>
            </a:r>
            <a:r>
              <a:rPr lang="en-US" altLang="zh-TW" sz="5800" b="1" dirty="0">
                <a:ea typeface="Microsoft JhengHei" panose="020B0604030504040204" pitchFamily="34" charset="-120"/>
              </a:rPr>
              <a:t>: </a:t>
            </a:r>
            <a:r>
              <a:rPr lang="zh-TW" altLang="en-US" sz="5800" b="1" dirty="0">
                <a:ea typeface="Microsoft JhengHei" panose="020B0604030504040204" pitchFamily="34" charset="-120"/>
              </a:rPr>
              <a:t>路加</a:t>
            </a:r>
            <a:r>
              <a:rPr lang="en-US" altLang="zh-TW" sz="5800" b="1" dirty="0">
                <a:ea typeface="Microsoft JhengHei" panose="020B0604030504040204" pitchFamily="34" charset="-120"/>
              </a:rPr>
              <a:t> 16</a:t>
            </a:r>
          </a:p>
          <a:p>
            <a:pPr marL="0" indent="0">
              <a:buNone/>
            </a:pPr>
            <a:endParaRPr lang="zh-TW" altLang="en-US" sz="5800" b="1" dirty="0">
              <a:ea typeface="Microsoft JhengHei" panose="020B0604030504040204" pitchFamily="34" charset="-120"/>
            </a:endParaRPr>
          </a:p>
        </p:txBody>
      </p:sp>
    </p:spTree>
    <p:extLst>
      <p:ext uri="{BB962C8B-B14F-4D97-AF65-F5344CB8AC3E}">
        <p14:creationId xmlns:p14="http://schemas.microsoft.com/office/powerpoint/2010/main" val="402395251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751"/>
            <a:ext cx="6858000" cy="4076700"/>
          </a:xfrm>
        </p:spPr>
        <p:txBody>
          <a:bodyPr>
            <a:noAutofit/>
          </a:bodyPr>
          <a:lstStyle/>
          <a:p>
            <a:pPr marL="0" indent="0">
              <a:buNone/>
            </a:pPr>
            <a:r>
              <a:rPr lang="zh-TW" altLang="en-US" sz="5600" b="1" dirty="0">
                <a:latin typeface="Microsoft JhengHei" panose="020B0604030504040204" pitchFamily="34" charset="-120"/>
                <a:ea typeface="Microsoft JhengHei" panose="020B0604030504040204" pitchFamily="34" charset="-120"/>
              </a:rPr>
              <a:t>教會是基督的身體，有許多器官。 不是所有人都是嘴巴</a:t>
            </a:r>
            <a:r>
              <a:rPr lang="en-US" altLang="zh-TW" sz="5600" b="1" dirty="0">
                <a:latin typeface="Microsoft JhengHei" panose="020B0604030504040204" pitchFamily="34" charset="-120"/>
                <a:ea typeface="Microsoft JhengHei" panose="020B0604030504040204" pitchFamily="34" charset="-120"/>
              </a:rPr>
              <a:t>(</a:t>
            </a:r>
            <a:r>
              <a:rPr lang="zh-TW" altLang="en-US" sz="5600" b="1" dirty="0">
                <a:latin typeface="Microsoft JhengHei" panose="020B0604030504040204" pitchFamily="34" charset="-120"/>
                <a:ea typeface="Microsoft JhengHei" panose="020B0604030504040204" pitchFamily="34" charset="-120"/>
              </a:rPr>
              <a:t>宣教</a:t>
            </a:r>
            <a:r>
              <a:rPr lang="en-US" altLang="zh-TW" sz="5600" b="1" dirty="0">
                <a:latin typeface="Microsoft JhengHei" panose="020B0604030504040204" pitchFamily="34" charset="-120"/>
                <a:ea typeface="Microsoft JhengHei" panose="020B0604030504040204" pitchFamily="34" charset="-120"/>
              </a:rPr>
              <a:t>)</a:t>
            </a:r>
            <a:r>
              <a:rPr lang="zh-TW" altLang="en-US" sz="5600" b="1" dirty="0">
                <a:latin typeface="Microsoft JhengHei" panose="020B0604030504040204" pitchFamily="34" charset="-120"/>
                <a:ea typeface="Microsoft JhengHei" panose="020B0604030504040204" pitchFamily="34" charset="-120"/>
              </a:rPr>
              <a:t>和手</a:t>
            </a:r>
            <a:r>
              <a:rPr lang="en-US" altLang="zh-TW" sz="5600" b="1" dirty="0">
                <a:latin typeface="Microsoft JhengHei" panose="020B0604030504040204" pitchFamily="34" charset="-120"/>
                <a:ea typeface="Microsoft JhengHei" panose="020B0604030504040204" pitchFamily="34" charset="-120"/>
              </a:rPr>
              <a:t>(</a:t>
            </a:r>
            <a:r>
              <a:rPr lang="zh-TW" altLang="en-US" sz="5600" b="1" dirty="0">
                <a:latin typeface="Microsoft JhengHei" panose="020B0604030504040204" pitchFamily="34" charset="-120"/>
                <a:ea typeface="Microsoft JhengHei" panose="020B0604030504040204" pitchFamily="34" charset="-120"/>
              </a:rPr>
              <a:t>作事</a:t>
            </a:r>
            <a:r>
              <a:rPr lang="en-US" altLang="zh-TW" sz="5600" b="1" dirty="0">
                <a:latin typeface="Microsoft JhengHei" panose="020B0604030504040204" pitchFamily="34" charset="-120"/>
                <a:ea typeface="Microsoft JhengHei" panose="020B0604030504040204" pitchFamily="34" charset="-120"/>
              </a:rPr>
              <a:t>)</a:t>
            </a:r>
            <a:r>
              <a:rPr lang="zh-TW" altLang="en-US" sz="5600" b="1" dirty="0">
                <a:latin typeface="Microsoft JhengHei" panose="020B0604030504040204" pitchFamily="34" charset="-120"/>
                <a:ea typeface="Microsoft JhengHei" panose="020B0604030504040204" pitchFamily="34" charset="-120"/>
              </a:rPr>
              <a:t>。 我們需要各種各樣的人來使整個身體發揮作用。</a:t>
            </a:r>
            <a:endParaRPr lang="zh-TW" altLang="en-US" sz="5600" b="1" dirty="0">
              <a:ea typeface="Microsoft JhengHei" panose="020B0604030504040204" pitchFamily="34" charset="-120"/>
            </a:endParaRPr>
          </a:p>
        </p:txBody>
      </p:sp>
    </p:spTree>
    <p:extLst>
      <p:ext uri="{BB962C8B-B14F-4D97-AF65-F5344CB8AC3E}">
        <p14:creationId xmlns:p14="http://schemas.microsoft.com/office/powerpoint/2010/main" val="110318800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6" y="0"/>
            <a:ext cx="6846964" cy="4076700"/>
          </a:xfrm>
        </p:spPr>
        <p:txBody>
          <a:bodyPr>
            <a:noAutofit/>
          </a:bodyPr>
          <a:lstStyle/>
          <a:p>
            <a:pPr marL="0" indent="0">
              <a:buNone/>
            </a:pPr>
            <a:r>
              <a:rPr lang="zh-TW" altLang="en-US" sz="5800" b="1" dirty="0">
                <a:latin typeface="Microsoft JhengHei" panose="020B0604030504040204" pitchFamily="34" charset="-120"/>
                <a:ea typeface="Microsoft JhengHei" panose="020B0604030504040204" pitchFamily="34" charset="-120"/>
              </a:rPr>
              <a:t>要忠心的去好好利用神所賜給你的能力和財富去做祂的工和為他人服務。</a:t>
            </a:r>
            <a:endParaRPr lang="zh-TW" altLang="en-US" sz="5800" b="1" dirty="0">
              <a:ea typeface="Microsoft JhengHei" panose="020B0604030504040204" pitchFamily="34" charset="-120"/>
            </a:endParaRPr>
          </a:p>
        </p:txBody>
      </p:sp>
    </p:spTree>
    <p:extLst>
      <p:ext uri="{BB962C8B-B14F-4D97-AF65-F5344CB8AC3E}">
        <p14:creationId xmlns:p14="http://schemas.microsoft.com/office/powerpoint/2010/main" val="389426448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188" y="0"/>
            <a:ext cx="6843811" cy="4724400"/>
          </a:xfrm>
        </p:spPr>
        <p:txBody>
          <a:bodyPr>
            <a:noAutofit/>
          </a:bodyPr>
          <a:lstStyle/>
          <a:p>
            <a:pPr marL="0" indent="0">
              <a:buNone/>
            </a:pPr>
            <a:r>
              <a:rPr lang="en-US" altLang="zh-TW" sz="5800" b="1" dirty="0">
                <a:ea typeface="Microsoft JhengHei" panose="020B0604030504040204" pitchFamily="34" charset="-120"/>
              </a:rPr>
              <a:t>v. 13: </a:t>
            </a:r>
            <a:r>
              <a:rPr lang="zh-TW" altLang="en-US" sz="5800" b="1" dirty="0">
                <a:latin typeface="Microsoft JhengHei" panose="020B0604030504040204" pitchFamily="34" charset="-120"/>
                <a:ea typeface="Microsoft JhengHei" panose="020B0604030504040204" pitchFamily="34" charset="-120"/>
              </a:rPr>
              <a:t>「一個僕人   不能侍奉兩個主，</a:t>
            </a:r>
            <a:r>
              <a:rPr lang="en-US" altLang="zh-TW" sz="5800" b="1" dirty="0">
                <a:latin typeface="Microsoft JhengHei" panose="020B0604030504040204" pitchFamily="34" charset="-120"/>
                <a:ea typeface="Microsoft JhengHei" panose="020B0604030504040204" pitchFamily="34" charset="-120"/>
              </a:rPr>
              <a:t> </a:t>
            </a:r>
            <a:r>
              <a:rPr lang="zh-TW" altLang="en-US" sz="5800" b="1" dirty="0">
                <a:latin typeface="Microsoft JhengHei" panose="020B0604030504040204" pitchFamily="34" charset="-120"/>
                <a:ea typeface="Microsoft JhengHei" panose="020B0604030504040204" pitchFamily="34" charset="-120"/>
              </a:rPr>
              <a:t>不是惡這個愛那個，就是重這個輕那個。你們不能又侍奉神，又侍奉瑪門。」</a:t>
            </a:r>
            <a:endParaRPr lang="en-US" altLang="zh-TW" sz="5800" b="1" dirty="0">
              <a:latin typeface="Microsoft JhengHei" panose="020B0604030504040204" pitchFamily="34" charset="-120"/>
              <a:ea typeface="Microsoft JhengHei" panose="020B0604030504040204" pitchFamily="34" charset="-120"/>
            </a:endParaRPr>
          </a:p>
          <a:p>
            <a:pPr marL="0" indent="0">
              <a:buNone/>
            </a:pPr>
            <a:endParaRPr lang="en-US" altLang="zh-TW" sz="5800" b="1" i="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304123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629400" cy="4724400"/>
          </a:xfrm>
        </p:spPr>
        <p:txBody>
          <a:bodyPr>
            <a:noAutofit/>
          </a:bodyPr>
          <a:lstStyle/>
          <a:p>
            <a:pPr marL="0" indent="0">
              <a:buNone/>
            </a:pPr>
            <a:r>
              <a:rPr lang="zh-TW" altLang="en-US" sz="5800" b="1" dirty="0">
                <a:latin typeface="Microsoft JhengHei" panose="020B0604030504040204" pitchFamily="34" charset="-120"/>
                <a:ea typeface="Microsoft JhengHei" panose="020B0604030504040204" pitchFamily="34" charset="-120"/>
              </a:rPr>
              <a:t>主人就誇獎這不義的管家做事聰明</a:t>
            </a:r>
            <a:r>
              <a:rPr lang="en-US" altLang="zh-TW" sz="5800" b="1" dirty="0">
                <a:latin typeface="Microsoft JhengHei" panose="020B0604030504040204" pitchFamily="34" charset="-120"/>
                <a:ea typeface="Microsoft JhengHei" panose="020B0604030504040204" pitchFamily="34" charset="-120"/>
              </a:rPr>
              <a:t>, </a:t>
            </a:r>
            <a:r>
              <a:rPr lang="zh-TW" altLang="en-US" sz="5800" b="1" dirty="0">
                <a:latin typeface="Microsoft JhengHei" panose="020B0604030504040204" pitchFamily="34" charset="-120"/>
                <a:ea typeface="Microsoft JhengHei" panose="020B0604030504040204" pitchFamily="34" charset="-120"/>
              </a:rPr>
              <a:t>因為今世之子在世事之上</a:t>
            </a:r>
            <a:r>
              <a:rPr lang="en-US" altLang="zh-TW" sz="5800" b="1" dirty="0">
                <a:latin typeface="Microsoft JhengHei" panose="020B0604030504040204" pitchFamily="34" charset="-120"/>
                <a:ea typeface="Microsoft JhengHei" panose="020B0604030504040204" pitchFamily="34" charset="-120"/>
              </a:rPr>
              <a:t>, </a:t>
            </a:r>
            <a:r>
              <a:rPr lang="zh-TW" altLang="en-US" sz="5800" b="1" dirty="0">
                <a:latin typeface="Microsoft JhengHei" panose="020B0604030504040204" pitchFamily="34" charset="-120"/>
                <a:ea typeface="Microsoft JhengHei" panose="020B0604030504040204" pitchFamily="34" charset="-120"/>
              </a:rPr>
              <a:t>較比光明之子更加聰明。</a:t>
            </a:r>
            <a:endParaRPr lang="en-US" altLang="zh-TW" sz="5800" b="1" i="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70950973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最後的經文是對所有基督徒的嚴厲警告。 許多人以財富代替耶穌為他們的「主」。</a:t>
            </a:r>
          </a:p>
        </p:txBody>
      </p:sp>
    </p:spTree>
    <p:extLst>
      <p:ext uri="{BB962C8B-B14F-4D97-AF65-F5344CB8AC3E}">
        <p14:creationId xmlns:p14="http://schemas.microsoft.com/office/powerpoint/2010/main" val="50105993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有些人聲稱神是他們生命的主宰，但他們生活得好像財富才是真正控制他們生命的事物。</a:t>
            </a:r>
          </a:p>
        </p:txBody>
      </p:sp>
    </p:spTree>
    <p:extLst>
      <p:ext uri="{BB962C8B-B14F-4D97-AF65-F5344CB8AC3E}">
        <p14:creationId xmlns:p14="http://schemas.microsoft.com/office/powerpoint/2010/main" val="332520870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你應該專注於什麼？ 一件禮物還是那給你禮物的人？</a:t>
            </a:r>
          </a:p>
        </p:txBody>
      </p:sp>
    </p:spTree>
    <p:extLst>
      <p:ext uri="{BB962C8B-B14F-4D97-AF65-F5344CB8AC3E}">
        <p14:creationId xmlns:p14="http://schemas.microsoft.com/office/powerpoint/2010/main" val="25147980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邏輯如此簡單，我們甚至都不應該猶豫：沒有送禮者，就沒有禮物。</a:t>
            </a:r>
          </a:p>
        </p:txBody>
      </p:sp>
    </p:spTree>
    <p:extLst>
      <p:ext uri="{BB962C8B-B14F-4D97-AF65-F5344CB8AC3E}">
        <p14:creationId xmlns:p14="http://schemas.microsoft.com/office/powerpoint/2010/main" val="416833979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禮物是一次性的，但送禮者可以不斷地給予你禮物。</a:t>
            </a:r>
          </a:p>
        </p:txBody>
      </p:sp>
    </p:spTree>
    <p:extLst>
      <p:ext uri="{BB962C8B-B14F-4D97-AF65-F5344CB8AC3E}">
        <p14:creationId xmlns:p14="http://schemas.microsoft.com/office/powerpoint/2010/main" val="378108031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讓我們確保我們的焦點是在神身上，而不是祂賜給我們的暫時的財富上。</a:t>
            </a:r>
          </a:p>
        </p:txBody>
      </p:sp>
    </p:spTree>
    <p:extLst>
      <p:ext uri="{BB962C8B-B14F-4D97-AF65-F5344CB8AC3E}">
        <p14:creationId xmlns:p14="http://schemas.microsoft.com/office/powerpoint/2010/main" val="176864265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648" y="0"/>
            <a:ext cx="6834352" cy="4076700"/>
          </a:xfrm>
        </p:spPr>
        <p:txBody>
          <a:bodyPr>
            <a:noAutofit/>
          </a:bodyPr>
          <a:lstStyle/>
          <a:p>
            <a:pPr marL="0" indent="0">
              <a:buNone/>
            </a:pPr>
            <a:r>
              <a:rPr lang="zh-TW" altLang="en-US" sz="5800" b="1" dirty="0">
                <a:latin typeface="Microsoft JhengHei" panose="020B0604030504040204" pitchFamily="34" charset="-120"/>
                <a:ea typeface="Microsoft JhengHei" panose="020B0604030504040204" pitchFamily="34" charset="-120"/>
              </a:rPr>
              <a:t>這「基督徒生命的意義」系列的總結</a:t>
            </a:r>
            <a:r>
              <a:rPr lang="en-US" altLang="zh-TW" sz="5800" b="1" dirty="0">
                <a:latin typeface="Microsoft JhengHei" panose="020B0604030504040204" pitchFamily="34" charset="-120"/>
                <a:ea typeface="Microsoft JhengHei" panose="020B0604030504040204" pitchFamily="34" charset="-120"/>
              </a:rPr>
              <a:t>:</a:t>
            </a:r>
          </a:p>
          <a:p>
            <a:pPr marL="0" indent="0">
              <a:buNone/>
            </a:pPr>
            <a:r>
              <a:rPr lang="zh-TW" altLang="en-US" sz="5800" b="1" dirty="0">
                <a:latin typeface="Microsoft JhengHei" panose="020B0604030504040204" pitchFamily="34" charset="-120"/>
                <a:ea typeface="Microsoft JhengHei" panose="020B0604030504040204" pitchFamily="34" charset="-120"/>
              </a:rPr>
              <a:t>世上的生命是一個</a:t>
            </a:r>
            <a:r>
              <a:rPr lang="en-US" altLang="zh-TW" sz="5800" b="1" dirty="0">
                <a:latin typeface="Microsoft JhengHei" panose="020B0604030504040204" pitchFamily="34" charset="-120"/>
                <a:ea typeface="Microsoft JhengHei" panose="020B0604030504040204" pitchFamily="34" charset="-120"/>
              </a:rPr>
              <a:t>:</a:t>
            </a:r>
            <a:endParaRPr lang="zh-TW" altLang="en-US" sz="5800" b="1" dirty="0">
              <a:latin typeface="Microsoft JhengHei" panose="020B0604030504040204" pitchFamily="34" charset="-120"/>
              <a:ea typeface="Microsoft JhengHei" panose="020B0604030504040204" pitchFamily="34" charset="-120"/>
            </a:endParaRPr>
          </a:p>
          <a:p>
            <a:pPr marL="914400" indent="-914400">
              <a:buFont typeface="+mj-lt"/>
              <a:buAutoNum type="arabicPeriod"/>
            </a:pPr>
            <a:r>
              <a:rPr lang="zh-TW" altLang="en-US" sz="5800" b="1" dirty="0">
                <a:highlight>
                  <a:srgbClr val="FFFF00"/>
                </a:highlight>
                <a:latin typeface="Microsoft JhengHei" panose="020B0604030504040204" pitchFamily="34" charset="-120"/>
                <a:ea typeface="Microsoft JhengHei" panose="020B0604030504040204" pitchFamily="34" charset="-120"/>
              </a:rPr>
              <a:t>考試 </a:t>
            </a:r>
            <a:r>
              <a:rPr lang="en-US" altLang="zh-TW" sz="5800" b="1" dirty="0">
                <a:highlight>
                  <a:srgbClr val="FFFF00"/>
                </a:highlight>
                <a:ea typeface="Microsoft JhengHei" panose="020B0604030504040204" pitchFamily="34" charset="-120"/>
              </a:rPr>
              <a:t>(</a:t>
            </a:r>
            <a:r>
              <a:rPr lang="zh-TW" altLang="en-US" sz="5800" b="1" dirty="0">
                <a:highlight>
                  <a:srgbClr val="FFFF00"/>
                </a:highlight>
                <a:latin typeface="Microsoft JhengHei" panose="020B0604030504040204" pitchFamily="34" charset="-120"/>
                <a:ea typeface="Microsoft JhengHei" panose="020B0604030504040204" pitchFamily="34" charset="-120"/>
              </a:rPr>
              <a:t>馬太</a:t>
            </a:r>
            <a:r>
              <a:rPr lang="en-US" altLang="zh-TW" sz="5800" b="1" dirty="0">
                <a:highlight>
                  <a:srgbClr val="FFFF00"/>
                </a:highlight>
                <a:latin typeface="Microsoft JhengHei" panose="020B0604030504040204" pitchFamily="34" charset="-120"/>
                <a:ea typeface="Microsoft JhengHei" panose="020B0604030504040204" pitchFamily="34" charset="-120"/>
              </a:rPr>
              <a:t>25</a:t>
            </a:r>
            <a:r>
              <a:rPr lang="en-US" altLang="zh-TW" sz="5800" b="1" dirty="0">
                <a:highlight>
                  <a:srgbClr val="FFFF00"/>
                </a:highlight>
                <a:ea typeface="Microsoft JhengHei" panose="020B0604030504040204" pitchFamily="34" charset="-120"/>
              </a:rPr>
              <a:t>)</a:t>
            </a:r>
            <a:endParaRPr lang="zh-TW" altLang="en-US" sz="5800" b="1" dirty="0">
              <a:highlight>
                <a:srgbClr val="FFFF00"/>
              </a:highlight>
              <a:latin typeface="Microsoft JhengHei" panose="020B0604030504040204" pitchFamily="34" charset="-120"/>
              <a:ea typeface="Microsoft JhengHei" panose="020B0604030504040204" pitchFamily="34" charset="-120"/>
            </a:endParaRPr>
          </a:p>
          <a:p>
            <a:pPr marL="914400" indent="-914400">
              <a:buFont typeface="+mj-lt"/>
              <a:buAutoNum type="arabicPeriod"/>
            </a:pPr>
            <a:endParaRPr lang="en-US" altLang="zh-TW" sz="58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86752210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648" y="0"/>
            <a:ext cx="6834352" cy="4076700"/>
          </a:xfrm>
        </p:spPr>
        <p:txBody>
          <a:bodyPr>
            <a:noAutofit/>
          </a:bodyPr>
          <a:lstStyle/>
          <a:p>
            <a:pPr marL="0" indent="0">
              <a:buNone/>
            </a:pPr>
            <a:r>
              <a:rPr lang="zh-TW" altLang="en-US" sz="5800" b="1" dirty="0">
                <a:latin typeface="Microsoft JhengHei" panose="020B0604030504040204" pitchFamily="34" charset="-120"/>
                <a:ea typeface="Microsoft JhengHei" panose="020B0604030504040204" pitchFamily="34" charset="-120"/>
              </a:rPr>
              <a:t>世上的生命是一個</a:t>
            </a:r>
            <a:r>
              <a:rPr lang="en-US" altLang="zh-TW" sz="5800" b="1" dirty="0">
                <a:latin typeface="Microsoft JhengHei" panose="020B0604030504040204" pitchFamily="34" charset="-120"/>
                <a:ea typeface="Microsoft JhengHei" panose="020B0604030504040204" pitchFamily="34" charset="-120"/>
              </a:rPr>
              <a:t>:</a:t>
            </a:r>
            <a:endParaRPr lang="zh-TW" altLang="en-US" sz="5800" b="1" dirty="0">
              <a:latin typeface="Microsoft JhengHei" panose="020B0604030504040204" pitchFamily="34" charset="-120"/>
              <a:ea typeface="Microsoft JhengHei" panose="020B0604030504040204" pitchFamily="34" charset="-120"/>
            </a:endParaRPr>
          </a:p>
          <a:p>
            <a:pPr marL="914400" indent="-914400">
              <a:buFont typeface="+mj-lt"/>
              <a:buAutoNum type="arabicPeriod"/>
            </a:pPr>
            <a:r>
              <a:rPr lang="zh-TW" altLang="en-US" sz="5800" b="1" dirty="0">
                <a:latin typeface="Microsoft JhengHei" panose="020B0604030504040204" pitchFamily="34" charset="-120"/>
                <a:ea typeface="Microsoft JhengHei" panose="020B0604030504040204" pitchFamily="34" charset="-120"/>
              </a:rPr>
              <a:t>考試 </a:t>
            </a:r>
            <a:r>
              <a:rPr lang="en-US" altLang="zh-TW" sz="5800" b="1" dirty="0">
                <a:ea typeface="Microsoft JhengHei" panose="020B0604030504040204" pitchFamily="34" charset="-120"/>
              </a:rPr>
              <a:t>(</a:t>
            </a:r>
            <a:r>
              <a:rPr lang="zh-TW" altLang="en-US" sz="5800" b="1" dirty="0">
                <a:latin typeface="Microsoft JhengHei" panose="020B0604030504040204" pitchFamily="34" charset="-120"/>
                <a:ea typeface="Microsoft JhengHei" panose="020B0604030504040204" pitchFamily="34" charset="-120"/>
              </a:rPr>
              <a:t>馬太</a:t>
            </a:r>
            <a:r>
              <a:rPr lang="en-US" altLang="zh-TW" sz="5800" b="1" dirty="0">
                <a:latin typeface="Microsoft JhengHei" panose="020B0604030504040204" pitchFamily="34" charset="-120"/>
                <a:ea typeface="Microsoft JhengHei" panose="020B0604030504040204" pitchFamily="34" charset="-120"/>
              </a:rPr>
              <a:t>25</a:t>
            </a:r>
            <a:r>
              <a:rPr lang="en-US" altLang="zh-TW" sz="5800" b="1" dirty="0">
                <a:ea typeface="Microsoft JhengHei" panose="020B0604030504040204" pitchFamily="34" charset="-120"/>
              </a:rPr>
              <a:t>)</a:t>
            </a:r>
          </a:p>
          <a:p>
            <a:pPr marL="914400" indent="-914400">
              <a:buFont typeface="+mj-lt"/>
              <a:buAutoNum type="arabicPeriod"/>
            </a:pPr>
            <a:r>
              <a:rPr lang="zh-TW" altLang="en-US" sz="5800" b="1" dirty="0">
                <a:highlight>
                  <a:srgbClr val="FFFF00"/>
                </a:highlight>
                <a:latin typeface="Microsoft JhengHei" panose="020B0604030504040204" pitchFamily="34" charset="-120"/>
                <a:ea typeface="Microsoft JhengHei" panose="020B0604030504040204" pitchFamily="34" charset="-120"/>
              </a:rPr>
              <a:t>學習的地方 </a:t>
            </a:r>
            <a:r>
              <a:rPr lang="en-US" altLang="zh-TW" sz="5800" b="1" dirty="0">
                <a:highlight>
                  <a:srgbClr val="FFFF00"/>
                </a:highlight>
                <a:ea typeface="Microsoft JhengHei" panose="020B0604030504040204" pitchFamily="34" charset="-120"/>
              </a:rPr>
              <a:t>(</a:t>
            </a:r>
            <a:r>
              <a:rPr lang="zh-TW" altLang="en-US" sz="5800" b="1" dirty="0">
                <a:highlight>
                  <a:srgbClr val="FFFF00"/>
                </a:highlight>
                <a:latin typeface="Microsoft JhengHei" panose="020B0604030504040204" pitchFamily="34" charset="-120"/>
                <a:ea typeface="Microsoft JhengHei" panose="020B0604030504040204" pitchFamily="34" charset="-120"/>
              </a:rPr>
              <a:t>路加</a:t>
            </a:r>
            <a:r>
              <a:rPr lang="en-US" altLang="zh-TW" sz="5800" b="1" dirty="0">
                <a:highlight>
                  <a:srgbClr val="FFFF00"/>
                </a:highlight>
                <a:latin typeface="Microsoft JhengHei" panose="020B0604030504040204" pitchFamily="34" charset="-120"/>
                <a:ea typeface="Microsoft JhengHei" panose="020B0604030504040204" pitchFamily="34" charset="-120"/>
              </a:rPr>
              <a:t>19</a:t>
            </a:r>
            <a:r>
              <a:rPr lang="en-US" altLang="zh-TW" sz="5800" b="1" dirty="0">
                <a:highlight>
                  <a:srgbClr val="FFFF00"/>
                </a:highlight>
                <a:ea typeface="Microsoft JhengHei" panose="020B0604030504040204" pitchFamily="34" charset="-120"/>
              </a:rPr>
              <a:t>)</a:t>
            </a:r>
            <a:endParaRPr lang="en-US" altLang="zh-TW" sz="58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97227773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648" y="0"/>
            <a:ext cx="6834352" cy="4076700"/>
          </a:xfrm>
        </p:spPr>
        <p:txBody>
          <a:bodyPr>
            <a:noAutofit/>
          </a:bodyPr>
          <a:lstStyle/>
          <a:p>
            <a:pPr marL="0" indent="0">
              <a:buNone/>
            </a:pPr>
            <a:r>
              <a:rPr lang="zh-TW" altLang="en-US" sz="5800" b="1" dirty="0">
                <a:latin typeface="Microsoft JhengHei" panose="020B0604030504040204" pitchFamily="34" charset="-120"/>
                <a:ea typeface="Microsoft JhengHei" panose="020B0604030504040204" pitchFamily="34" charset="-120"/>
              </a:rPr>
              <a:t>世上的生命是一個</a:t>
            </a:r>
            <a:r>
              <a:rPr lang="en-US" altLang="zh-TW" sz="5800" b="1" dirty="0">
                <a:latin typeface="Microsoft JhengHei" panose="020B0604030504040204" pitchFamily="34" charset="-120"/>
                <a:ea typeface="Microsoft JhengHei" panose="020B0604030504040204" pitchFamily="34" charset="-120"/>
              </a:rPr>
              <a:t>:</a:t>
            </a:r>
            <a:endParaRPr lang="zh-TW" altLang="en-US" sz="5800" b="1" dirty="0">
              <a:latin typeface="Microsoft JhengHei" panose="020B0604030504040204" pitchFamily="34" charset="-120"/>
              <a:ea typeface="Microsoft JhengHei" panose="020B0604030504040204" pitchFamily="34" charset="-120"/>
            </a:endParaRPr>
          </a:p>
          <a:p>
            <a:pPr marL="914400" indent="-914400">
              <a:buFont typeface="+mj-lt"/>
              <a:buAutoNum type="arabicPeriod"/>
            </a:pPr>
            <a:r>
              <a:rPr lang="zh-TW" altLang="en-US" sz="5800" b="1" dirty="0">
                <a:latin typeface="Microsoft JhengHei" panose="020B0604030504040204" pitchFamily="34" charset="-120"/>
                <a:ea typeface="Microsoft JhengHei" panose="020B0604030504040204" pitchFamily="34" charset="-120"/>
              </a:rPr>
              <a:t>考試 </a:t>
            </a:r>
            <a:r>
              <a:rPr lang="en-US" altLang="zh-TW" sz="5800" b="1" dirty="0">
                <a:ea typeface="Microsoft JhengHei" panose="020B0604030504040204" pitchFamily="34" charset="-120"/>
              </a:rPr>
              <a:t>(</a:t>
            </a:r>
            <a:r>
              <a:rPr lang="zh-TW" altLang="en-US" sz="5800" b="1" dirty="0">
                <a:latin typeface="Microsoft JhengHei" panose="020B0604030504040204" pitchFamily="34" charset="-120"/>
                <a:ea typeface="Microsoft JhengHei" panose="020B0604030504040204" pitchFamily="34" charset="-120"/>
              </a:rPr>
              <a:t>太</a:t>
            </a:r>
            <a:r>
              <a:rPr lang="en-US" altLang="zh-TW" sz="5800" b="1" dirty="0">
                <a:latin typeface="Microsoft JhengHei" panose="020B0604030504040204" pitchFamily="34" charset="-120"/>
                <a:ea typeface="Microsoft JhengHei" panose="020B0604030504040204" pitchFamily="34" charset="-120"/>
              </a:rPr>
              <a:t>25</a:t>
            </a:r>
            <a:r>
              <a:rPr lang="en-US" altLang="zh-TW" sz="5800" b="1" dirty="0">
                <a:ea typeface="Microsoft JhengHei" panose="020B0604030504040204" pitchFamily="34" charset="-120"/>
              </a:rPr>
              <a:t>)</a:t>
            </a:r>
          </a:p>
          <a:p>
            <a:pPr marL="914400" indent="-914400">
              <a:buFont typeface="+mj-lt"/>
              <a:buAutoNum type="arabicPeriod"/>
            </a:pPr>
            <a:r>
              <a:rPr lang="zh-TW" altLang="en-US" sz="5800" b="1" dirty="0">
                <a:latin typeface="Microsoft JhengHei" panose="020B0604030504040204" pitchFamily="34" charset="-120"/>
                <a:ea typeface="Microsoft JhengHei" panose="020B0604030504040204" pitchFamily="34" charset="-120"/>
              </a:rPr>
              <a:t>學習的地方</a:t>
            </a:r>
            <a:r>
              <a:rPr lang="en-US" altLang="zh-TW" sz="5800" b="1" dirty="0">
                <a:ea typeface="Microsoft JhengHei" panose="020B0604030504040204" pitchFamily="34" charset="-120"/>
              </a:rPr>
              <a:t>(</a:t>
            </a:r>
            <a:r>
              <a:rPr lang="zh-TW" altLang="en-US" sz="5800" b="1" dirty="0">
                <a:latin typeface="Microsoft JhengHei" panose="020B0604030504040204" pitchFamily="34" charset="-120"/>
                <a:ea typeface="Microsoft JhengHei" panose="020B0604030504040204" pitchFamily="34" charset="-120"/>
              </a:rPr>
              <a:t>路</a:t>
            </a:r>
            <a:r>
              <a:rPr lang="en-US" altLang="zh-TW" sz="5800" b="1" dirty="0">
                <a:latin typeface="Microsoft JhengHei" panose="020B0604030504040204" pitchFamily="34" charset="-120"/>
                <a:ea typeface="Microsoft JhengHei" panose="020B0604030504040204" pitchFamily="34" charset="-120"/>
              </a:rPr>
              <a:t>19</a:t>
            </a:r>
            <a:r>
              <a:rPr lang="en-US" altLang="zh-TW" sz="5800" b="1" dirty="0">
                <a:ea typeface="Microsoft JhengHei" panose="020B0604030504040204" pitchFamily="34" charset="-120"/>
              </a:rPr>
              <a:t>)</a:t>
            </a:r>
          </a:p>
          <a:p>
            <a:pPr marL="914400" indent="-914400">
              <a:buFont typeface="+mj-lt"/>
              <a:buAutoNum type="arabicPeriod"/>
            </a:pPr>
            <a:r>
              <a:rPr lang="zh-TW" altLang="en-US" sz="5800" b="1" dirty="0">
                <a:highlight>
                  <a:srgbClr val="FFFF00"/>
                </a:highlight>
                <a:latin typeface="Microsoft JhengHei" panose="020B0604030504040204" pitchFamily="34" charset="-120"/>
                <a:ea typeface="Microsoft JhengHei" panose="020B0604030504040204" pitchFamily="34" charset="-120"/>
              </a:rPr>
              <a:t>投資於永生的機會 </a:t>
            </a:r>
            <a:r>
              <a:rPr lang="en-US" altLang="zh-TW" sz="5800" b="1" dirty="0">
                <a:highlight>
                  <a:srgbClr val="FFFF00"/>
                </a:highlight>
                <a:ea typeface="Microsoft JhengHei" panose="020B0604030504040204" pitchFamily="34" charset="-120"/>
              </a:rPr>
              <a:t>(</a:t>
            </a:r>
            <a:r>
              <a:rPr lang="zh-TW" altLang="en-US" sz="5800" b="1" dirty="0">
                <a:highlight>
                  <a:srgbClr val="FFFF00"/>
                </a:highlight>
                <a:latin typeface="Microsoft JhengHei" panose="020B0604030504040204" pitchFamily="34" charset="-120"/>
                <a:ea typeface="Microsoft JhengHei" panose="020B0604030504040204" pitchFamily="34" charset="-120"/>
              </a:rPr>
              <a:t>路加</a:t>
            </a:r>
            <a:r>
              <a:rPr lang="en-US" altLang="zh-TW" sz="5800" b="1" dirty="0">
                <a:highlight>
                  <a:srgbClr val="FFFF00"/>
                </a:highlight>
                <a:latin typeface="Microsoft JhengHei" panose="020B0604030504040204" pitchFamily="34" charset="-120"/>
                <a:ea typeface="Microsoft JhengHei" panose="020B0604030504040204" pitchFamily="34" charset="-120"/>
              </a:rPr>
              <a:t>16</a:t>
            </a:r>
            <a:r>
              <a:rPr lang="en-US" altLang="zh-TW" sz="5800" b="1" dirty="0">
                <a:highlight>
                  <a:srgbClr val="FFFF00"/>
                </a:highlight>
                <a:ea typeface="Microsoft JhengHei" panose="020B0604030504040204" pitchFamily="34" charset="-120"/>
              </a:rPr>
              <a:t>)</a:t>
            </a:r>
          </a:p>
          <a:p>
            <a:pPr marL="914400" indent="-914400">
              <a:buFont typeface="+mj-lt"/>
              <a:buAutoNum type="arabicPeriod"/>
            </a:pPr>
            <a:endParaRPr lang="en-US" altLang="zh-TW" sz="5800" b="1" dirty="0">
              <a:highlight>
                <a:srgbClr val="FFFF00"/>
              </a:highlight>
              <a:ea typeface="Microsoft JhengHei" panose="020B0604030504040204" pitchFamily="34" charset="-120"/>
            </a:endParaRPr>
          </a:p>
          <a:p>
            <a:pPr marL="914400" indent="-914400">
              <a:buFont typeface="+mj-lt"/>
              <a:buAutoNum type="arabicPeriod"/>
            </a:pPr>
            <a:endParaRPr lang="zh-TW" altLang="en-US" sz="5800" b="1" dirty="0">
              <a:highlight>
                <a:srgbClr val="FFFF00"/>
              </a:highlight>
              <a:latin typeface="Microsoft JhengHei" panose="020B0604030504040204" pitchFamily="34" charset="-120"/>
              <a:ea typeface="Microsoft JhengHei" panose="020B0604030504040204" pitchFamily="34" charset="-120"/>
            </a:endParaRPr>
          </a:p>
          <a:p>
            <a:pPr marL="914400" indent="-914400">
              <a:buFont typeface="+mj-lt"/>
              <a:buAutoNum type="arabicPeriod"/>
            </a:pPr>
            <a:endParaRPr lang="en-US" altLang="zh-TW" sz="58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9360055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7010400" cy="5010150"/>
          </a:xfrm>
        </p:spPr>
        <p:txBody>
          <a:bodyPr>
            <a:noAutofit/>
          </a:bodyPr>
          <a:lstStyle/>
          <a:p>
            <a:pPr marL="0" indent="0">
              <a:spcBef>
                <a:spcPts val="0"/>
              </a:spcBef>
              <a:buNone/>
            </a:pPr>
            <a:r>
              <a:rPr lang="zh-TW" altLang="en-US" sz="5400" b="1" dirty="0">
                <a:solidFill>
                  <a:schemeClr val="accent1">
                    <a:lumMod val="75000"/>
                  </a:schemeClr>
                </a:solidFill>
                <a:ea typeface="Microsoft JhengHei" panose="020B0604030504040204" pitchFamily="34" charset="-120"/>
              </a:rPr>
              <a:t>時間</a:t>
            </a:r>
            <a:r>
              <a:rPr lang="en-US" altLang="zh-TW" sz="5400" b="1" dirty="0">
                <a:solidFill>
                  <a:schemeClr val="accent1">
                    <a:lumMod val="75000"/>
                  </a:schemeClr>
                </a:solidFill>
                <a:ea typeface="Microsoft JhengHei" panose="020B0604030504040204" pitchFamily="34" charset="-120"/>
              </a:rPr>
              <a:t>/</a:t>
            </a:r>
            <a:r>
              <a:rPr lang="zh-TW" altLang="en-US" sz="5400" b="1" dirty="0">
                <a:solidFill>
                  <a:schemeClr val="accent1">
                    <a:lumMod val="75000"/>
                  </a:schemeClr>
                </a:solidFill>
                <a:ea typeface="Microsoft JhengHei" panose="020B0604030504040204" pitchFamily="34" charset="-120"/>
              </a:rPr>
              <a:t>生命</a:t>
            </a:r>
            <a:r>
              <a:rPr lang="en-US" altLang="zh-TW" sz="5400" b="1" dirty="0">
                <a:ea typeface="Microsoft JhengHei" panose="020B0604030504040204" pitchFamily="34" charset="-120"/>
              </a:rPr>
              <a:t>: </a:t>
            </a:r>
            <a:r>
              <a:rPr lang="zh-TW" altLang="en-US" sz="5400" b="1" dirty="0">
                <a:ea typeface="Microsoft JhengHei" panose="020B0604030504040204" pitchFamily="34" charset="-120"/>
              </a:rPr>
              <a:t>只能用一次</a:t>
            </a:r>
            <a:endParaRPr lang="en-US" altLang="zh-TW" sz="5400" b="1" dirty="0">
              <a:ea typeface="Microsoft JhengHei" panose="020B0604030504040204" pitchFamily="34" charset="-120"/>
            </a:endParaRPr>
          </a:p>
          <a:p>
            <a:pPr marL="0" indent="0">
              <a:spcBef>
                <a:spcPts val="0"/>
              </a:spcBef>
              <a:buNone/>
            </a:pPr>
            <a:endParaRPr lang="en-US" altLang="zh-TW" sz="1000" b="1" dirty="0">
              <a:ea typeface="Microsoft JhengHei" panose="020B0604030504040204" pitchFamily="34" charset="-120"/>
            </a:endParaRPr>
          </a:p>
          <a:p>
            <a:pPr marL="0" indent="0">
              <a:spcBef>
                <a:spcPts val="0"/>
              </a:spcBef>
              <a:buNone/>
            </a:pPr>
            <a:r>
              <a:rPr lang="zh-TW" altLang="en-US" sz="5400" b="1" dirty="0">
                <a:solidFill>
                  <a:schemeClr val="accent1">
                    <a:lumMod val="75000"/>
                  </a:schemeClr>
                </a:solidFill>
                <a:ea typeface="Microsoft JhengHei" panose="020B0604030504040204" pitchFamily="34" charset="-120"/>
              </a:rPr>
              <a:t>才華</a:t>
            </a:r>
            <a:r>
              <a:rPr lang="en-US" altLang="zh-TW" sz="5400" b="1" dirty="0">
                <a:ea typeface="Microsoft JhengHei" panose="020B0604030504040204" pitchFamily="34" charset="-120"/>
              </a:rPr>
              <a:t>: </a:t>
            </a:r>
            <a:r>
              <a:rPr lang="zh-TW" altLang="en-US" sz="5400" b="1" dirty="0">
                <a:ea typeface="Microsoft JhengHei" panose="020B0604030504040204" pitchFamily="34" charset="-120"/>
              </a:rPr>
              <a:t>是可學並可留的</a:t>
            </a:r>
            <a:endParaRPr lang="en-US" altLang="zh-TW" sz="5400" b="1" dirty="0">
              <a:ea typeface="Microsoft JhengHei" panose="020B0604030504040204" pitchFamily="34" charset="-120"/>
            </a:endParaRPr>
          </a:p>
          <a:p>
            <a:pPr marL="0" indent="0">
              <a:spcBef>
                <a:spcPts val="0"/>
              </a:spcBef>
              <a:buNone/>
            </a:pPr>
            <a:endParaRPr lang="en-US" altLang="zh-TW" sz="1000" b="1" dirty="0">
              <a:ea typeface="Microsoft JhengHei" panose="020B0604030504040204" pitchFamily="34" charset="-120"/>
            </a:endParaRPr>
          </a:p>
          <a:p>
            <a:pPr marL="0" indent="0">
              <a:spcBef>
                <a:spcPts val="0"/>
              </a:spcBef>
              <a:buNone/>
            </a:pPr>
            <a:r>
              <a:rPr lang="zh-TW" altLang="en-US" sz="5400" b="1" dirty="0">
                <a:solidFill>
                  <a:schemeClr val="accent1">
                    <a:lumMod val="75000"/>
                  </a:schemeClr>
                </a:solidFill>
                <a:ea typeface="Microsoft JhengHei" panose="020B0604030504040204" pitchFamily="34" charset="-120"/>
              </a:rPr>
              <a:t>錢財</a:t>
            </a:r>
            <a:r>
              <a:rPr lang="en-US" altLang="zh-TW" sz="5400" b="1" dirty="0">
                <a:ea typeface="Microsoft JhengHei" panose="020B0604030504040204" pitchFamily="34" charset="-120"/>
              </a:rPr>
              <a:t>: </a:t>
            </a:r>
            <a:r>
              <a:rPr lang="zh-TW" altLang="en-US" sz="5400" b="1" dirty="0">
                <a:ea typeface="Microsoft JhengHei" panose="020B0604030504040204" pitchFamily="34" charset="-120"/>
              </a:rPr>
              <a:t>地上的不是你的</a:t>
            </a:r>
            <a:r>
              <a:rPr lang="en-US" altLang="zh-TW" sz="5400" b="1" dirty="0">
                <a:ea typeface="Microsoft JhengHei" panose="020B0604030504040204" pitchFamily="34" charset="-120"/>
              </a:rPr>
              <a:t>, </a:t>
            </a:r>
            <a:r>
              <a:rPr lang="zh-TW" altLang="en-US" sz="5400" b="1" dirty="0">
                <a:ea typeface="Microsoft JhengHei" panose="020B0604030504040204" pitchFamily="34" charset="-120"/>
              </a:rPr>
              <a:t>但如果你明智地投資</a:t>
            </a:r>
            <a:r>
              <a:rPr lang="en-US" altLang="zh-TW" sz="5400" b="1" dirty="0">
                <a:ea typeface="Microsoft JhengHei" panose="020B0604030504040204" pitchFamily="34" charset="-120"/>
              </a:rPr>
              <a:t>,</a:t>
            </a:r>
            <a:r>
              <a:rPr lang="zh-TW" altLang="en-US" sz="5400" b="1" dirty="0">
                <a:ea typeface="Microsoft JhengHei" panose="020B0604030504040204" pitchFamily="34" charset="-120"/>
              </a:rPr>
              <a:t>你就能賺到永恆的、真正屬於你的東西。</a:t>
            </a:r>
            <a:endParaRPr lang="en-US" altLang="zh-TW" sz="5400" b="1" dirty="0">
              <a:ea typeface="Microsoft JhengHei" panose="020B0604030504040204" pitchFamily="34" charset="-120"/>
            </a:endParaRPr>
          </a:p>
          <a:p>
            <a:pPr marL="0" indent="0">
              <a:spcBef>
                <a:spcPts val="0"/>
              </a:spcBef>
              <a:buNone/>
            </a:pPr>
            <a:endParaRPr lang="zh-TW" altLang="en-US" sz="5400" b="1" dirty="0">
              <a:ea typeface="Microsoft JhengHei" panose="020B0604030504040204" pitchFamily="34" charset="-120"/>
            </a:endParaRPr>
          </a:p>
        </p:txBody>
      </p:sp>
    </p:spTree>
    <p:extLst>
      <p:ext uri="{BB962C8B-B14F-4D97-AF65-F5344CB8AC3E}">
        <p14:creationId xmlns:p14="http://schemas.microsoft.com/office/powerpoint/2010/main" val="1201796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629400" cy="4724400"/>
          </a:xfrm>
        </p:spPr>
        <p:txBody>
          <a:bodyPr>
            <a:noAutofit/>
          </a:bodyPr>
          <a:lstStyle/>
          <a:p>
            <a:pPr marL="0" indent="0">
              <a:buNone/>
            </a:pPr>
            <a:r>
              <a:rPr lang="zh-TW" altLang="en-US" sz="5800" b="1" dirty="0">
                <a:latin typeface="Microsoft JhengHei" panose="020B0604030504040204" pitchFamily="34" charset="-120"/>
                <a:ea typeface="Microsoft JhengHei" panose="020B0604030504040204" pitchFamily="34" charset="-120"/>
              </a:rPr>
              <a:t>我又告訴你們</a:t>
            </a:r>
            <a:r>
              <a:rPr lang="en-US" altLang="zh-TW" sz="5800" b="1" dirty="0">
                <a:latin typeface="Microsoft JhengHei" panose="020B0604030504040204" pitchFamily="34" charset="-120"/>
                <a:ea typeface="Microsoft JhengHei" panose="020B0604030504040204" pitchFamily="34" charset="-120"/>
              </a:rPr>
              <a:t>: </a:t>
            </a:r>
            <a:r>
              <a:rPr lang="zh-TW" altLang="en-US" sz="5800" b="1" dirty="0">
                <a:latin typeface="Microsoft JhengHei" panose="020B0604030504040204" pitchFamily="34" charset="-120"/>
                <a:ea typeface="Microsoft JhengHei" panose="020B0604030504040204" pitchFamily="34" charset="-120"/>
              </a:rPr>
              <a:t>要藉著那不義的錢財結交朋友</a:t>
            </a:r>
            <a:r>
              <a:rPr lang="en-US" altLang="zh-TW" sz="5800" b="1" dirty="0">
                <a:latin typeface="Microsoft JhengHei" panose="020B0604030504040204" pitchFamily="34" charset="-120"/>
                <a:ea typeface="Microsoft JhengHei" panose="020B0604030504040204" pitchFamily="34" charset="-120"/>
              </a:rPr>
              <a:t>, </a:t>
            </a:r>
            <a:r>
              <a:rPr lang="zh-TW" altLang="en-US" sz="5800" b="1" dirty="0">
                <a:latin typeface="Microsoft JhengHei" panose="020B0604030504040204" pitchFamily="34" charset="-120"/>
                <a:ea typeface="Microsoft JhengHei" panose="020B0604030504040204" pitchFamily="34" charset="-120"/>
              </a:rPr>
              <a:t>到了錢財無用的時候</a:t>
            </a:r>
            <a:r>
              <a:rPr lang="en-US" altLang="zh-TW" sz="5800" b="1" dirty="0">
                <a:latin typeface="Microsoft JhengHei" panose="020B0604030504040204" pitchFamily="34" charset="-120"/>
                <a:ea typeface="Microsoft JhengHei" panose="020B0604030504040204" pitchFamily="34" charset="-120"/>
              </a:rPr>
              <a:t>, </a:t>
            </a:r>
            <a:r>
              <a:rPr lang="zh-TW" altLang="en-US" sz="5800" b="1" dirty="0">
                <a:latin typeface="Microsoft JhengHei" panose="020B0604030504040204" pitchFamily="34" charset="-120"/>
                <a:ea typeface="Microsoft JhengHei" panose="020B0604030504040204" pitchFamily="34" charset="-120"/>
              </a:rPr>
              <a:t>他們可以接你們到永存的帳幕裡去。</a:t>
            </a:r>
            <a:endParaRPr lang="en-US" altLang="zh-TW" sz="5800" b="1" i="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418346021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858000" cy="4286250"/>
          </a:xfrm>
        </p:spPr>
        <p:txBody>
          <a:bodyPr>
            <a:noAutofit/>
          </a:bodyPr>
          <a:lstStyle/>
          <a:p>
            <a:pPr marL="0" indent="0">
              <a:buNone/>
            </a:pPr>
            <a:r>
              <a:rPr lang="zh-TW" altLang="en-US" sz="5200" b="1" dirty="0">
                <a:ea typeface="Microsoft JhengHei" panose="020B0604030504040204" pitchFamily="34" charset="-120"/>
              </a:rPr>
              <a:t>我們應有的目標</a:t>
            </a:r>
            <a:r>
              <a:rPr lang="en-US" altLang="zh-TW" sz="5200" b="1" dirty="0">
                <a:ea typeface="Microsoft JhengHei" panose="020B0604030504040204" pitchFamily="34" charset="-120"/>
              </a:rPr>
              <a:t>:</a:t>
            </a:r>
            <a:endParaRPr lang="en-US" altLang="zh-TW" sz="5200" b="1" dirty="0">
              <a:latin typeface="Microsoft JhengHei" panose="020B0604030504040204" pitchFamily="34" charset="-120"/>
              <a:ea typeface="Microsoft JhengHei" panose="020B0604030504040204" pitchFamily="34" charset="-120"/>
            </a:endParaRPr>
          </a:p>
          <a:p>
            <a:pPr marL="0" indent="0">
              <a:buNone/>
            </a:pPr>
            <a:r>
              <a:rPr lang="zh-TW" altLang="en-US" sz="5200" b="1" dirty="0">
                <a:ea typeface="Microsoft JhengHei" panose="020B0604030504040204" pitchFamily="34" charset="-120"/>
              </a:rPr>
              <a:t>主人說</a:t>
            </a:r>
            <a:r>
              <a:rPr lang="en-US" altLang="zh-TW" sz="5200" b="1" dirty="0">
                <a:ea typeface="Microsoft JhengHei" panose="020B0604030504040204" pitchFamily="34" charset="-120"/>
              </a:rPr>
              <a:t>:『</a:t>
            </a:r>
            <a:r>
              <a:rPr lang="zh-TW" altLang="en-US" sz="5200" b="1" dirty="0">
                <a:ea typeface="Microsoft JhengHei" panose="020B0604030504040204" pitchFamily="34" charset="-120"/>
              </a:rPr>
              <a:t>好</a:t>
            </a:r>
            <a:r>
              <a:rPr lang="en-US" altLang="zh-TW" sz="5200" b="1" dirty="0">
                <a:ea typeface="Microsoft JhengHei" panose="020B0604030504040204" pitchFamily="34" charset="-120"/>
              </a:rPr>
              <a:t>, </a:t>
            </a:r>
            <a:r>
              <a:rPr lang="zh-TW" altLang="en-US" sz="5200" b="1" dirty="0">
                <a:ea typeface="Microsoft JhengHei" panose="020B0604030504040204" pitchFamily="34" charset="-120"/>
              </a:rPr>
              <a:t>你這又良善又忠心的僕人</a:t>
            </a:r>
            <a:r>
              <a:rPr lang="en-US" altLang="zh-TW" sz="5200" b="1" dirty="0">
                <a:ea typeface="Microsoft JhengHei" panose="020B0604030504040204" pitchFamily="34" charset="-120"/>
              </a:rPr>
              <a:t>, </a:t>
            </a:r>
            <a:r>
              <a:rPr lang="zh-TW" altLang="en-US" sz="5200" b="1" dirty="0">
                <a:ea typeface="Microsoft JhengHei" panose="020B0604030504040204" pitchFamily="34" charset="-120"/>
              </a:rPr>
              <a:t>你在不多的事上有忠心</a:t>
            </a:r>
            <a:r>
              <a:rPr lang="en-US" altLang="zh-TW" sz="5200" b="1" dirty="0">
                <a:ea typeface="Microsoft JhengHei" panose="020B0604030504040204" pitchFamily="34" charset="-120"/>
              </a:rPr>
              <a:t>, </a:t>
            </a:r>
            <a:r>
              <a:rPr lang="zh-TW" altLang="en-US" sz="5200" b="1" dirty="0">
                <a:ea typeface="Microsoft JhengHei" panose="020B0604030504040204" pitchFamily="34" charset="-120"/>
              </a:rPr>
              <a:t>我要把許多事派你管理。可以進來享受你主人的快樂</a:t>
            </a:r>
            <a:r>
              <a:rPr lang="en-US" altLang="zh-TW" sz="5200" b="1" dirty="0">
                <a:ea typeface="Microsoft JhengHei" panose="020B0604030504040204" pitchFamily="34" charset="-120"/>
              </a:rPr>
              <a:t>!』    -- </a:t>
            </a:r>
            <a:r>
              <a:rPr lang="zh-TW" altLang="en-US" sz="5200" b="1" dirty="0">
                <a:ea typeface="Microsoft JhengHei" panose="020B0604030504040204" pitchFamily="34" charset="-120"/>
              </a:rPr>
              <a:t>馬太</a:t>
            </a:r>
            <a:r>
              <a:rPr lang="en-US" altLang="zh-TW" sz="5200" b="1" dirty="0">
                <a:ea typeface="Microsoft JhengHei" panose="020B0604030504040204" pitchFamily="34" charset="-120"/>
              </a:rPr>
              <a:t>25:21</a:t>
            </a:r>
            <a:endParaRPr lang="zh-TW" altLang="en-US" sz="5200" b="1" dirty="0">
              <a:ea typeface="Microsoft JhengHei" panose="020B0604030504040204" pitchFamily="34" charset="-120"/>
            </a:endParaRPr>
          </a:p>
        </p:txBody>
      </p:sp>
    </p:spTree>
    <p:extLst>
      <p:ext uri="{BB962C8B-B14F-4D97-AF65-F5344CB8AC3E}">
        <p14:creationId xmlns:p14="http://schemas.microsoft.com/office/powerpoint/2010/main" val="22250968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讓我們都為神努力工作，這樣當我們看到祂時就會聽到祂對我們的稱讚。</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願神祝福各位。</a:t>
            </a:r>
          </a:p>
        </p:txBody>
      </p:sp>
    </p:spTree>
    <p:extLst>
      <p:ext uri="{BB962C8B-B14F-4D97-AF65-F5344CB8AC3E}">
        <p14:creationId xmlns:p14="http://schemas.microsoft.com/office/powerpoint/2010/main" val="42754782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10110</TotalTime>
  <Words>3274</Words>
  <Application>Microsoft Office PowerPoint</Application>
  <PresentationFormat>Custom</PresentationFormat>
  <Paragraphs>230</Paragraphs>
  <Slides>91</Slides>
  <Notes>89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91</vt:i4>
      </vt:variant>
    </vt:vector>
  </HeadingPairs>
  <TitlesOfParts>
    <vt:vector size="98" baseType="lpstr">
      <vt:lpstr>Microsoft JhengHei</vt:lpstr>
      <vt:lpstr>Arial</vt:lpstr>
      <vt:lpstr>Arial Narrow</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Kingdom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Meaning of Christian Life</dc:title>
  <dc:creator>George</dc:creator>
  <cp:lastModifiedBy>George Huang</cp:lastModifiedBy>
  <cp:revision>706</cp:revision>
  <cp:lastPrinted>2017-04-15T14:16:24Z</cp:lastPrinted>
  <dcterms:created xsi:type="dcterms:W3CDTF">2005-06-09T01:58:34Z</dcterms:created>
  <dcterms:modified xsi:type="dcterms:W3CDTF">2023-02-14T07:19:08Z</dcterms:modified>
</cp:coreProperties>
</file>