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08"/>
  </p:notesMasterIdLst>
  <p:handoutMasterIdLst>
    <p:handoutMasterId r:id="rId109"/>
  </p:handoutMasterIdLst>
  <p:sldIdLst>
    <p:sldId id="1198" r:id="rId2"/>
    <p:sldId id="1237" r:id="rId3"/>
    <p:sldId id="1851" r:id="rId4"/>
    <p:sldId id="1852" r:id="rId5"/>
    <p:sldId id="1853" r:id="rId6"/>
    <p:sldId id="1854" r:id="rId7"/>
    <p:sldId id="1855" r:id="rId8"/>
    <p:sldId id="1856" r:id="rId9"/>
    <p:sldId id="1857" r:id="rId10"/>
    <p:sldId id="1668" r:id="rId11"/>
    <p:sldId id="1427" r:id="rId12"/>
    <p:sldId id="1670" r:id="rId13"/>
    <p:sldId id="1672" r:id="rId14"/>
    <p:sldId id="1674" r:id="rId15"/>
    <p:sldId id="1678" r:id="rId16"/>
    <p:sldId id="1682" r:id="rId17"/>
    <p:sldId id="1859" r:id="rId18"/>
    <p:sldId id="1684" r:id="rId19"/>
    <p:sldId id="1676" r:id="rId20"/>
    <p:sldId id="1686" r:id="rId21"/>
    <p:sldId id="1688" r:id="rId22"/>
    <p:sldId id="1690" r:id="rId23"/>
    <p:sldId id="1692" r:id="rId24"/>
    <p:sldId id="1694" r:id="rId25"/>
    <p:sldId id="1696" r:id="rId26"/>
    <p:sldId id="1698" r:id="rId27"/>
    <p:sldId id="1700" r:id="rId28"/>
    <p:sldId id="1708" r:id="rId29"/>
    <p:sldId id="1861" r:id="rId30"/>
    <p:sldId id="1710" r:id="rId31"/>
    <p:sldId id="1712" r:id="rId32"/>
    <p:sldId id="1714" r:id="rId33"/>
    <p:sldId id="1716" r:id="rId34"/>
    <p:sldId id="1718" r:id="rId35"/>
    <p:sldId id="1720" r:id="rId36"/>
    <p:sldId id="1722" r:id="rId37"/>
    <p:sldId id="1724" r:id="rId38"/>
    <p:sldId id="1726" r:id="rId39"/>
    <p:sldId id="1728" r:id="rId40"/>
    <p:sldId id="1730" r:id="rId41"/>
    <p:sldId id="1732" r:id="rId42"/>
    <p:sldId id="1734" r:id="rId43"/>
    <p:sldId id="1736" r:id="rId44"/>
    <p:sldId id="1738" r:id="rId45"/>
    <p:sldId id="1740" r:id="rId46"/>
    <p:sldId id="1742" r:id="rId47"/>
    <p:sldId id="1744" r:id="rId48"/>
    <p:sldId id="1746" r:id="rId49"/>
    <p:sldId id="1748" r:id="rId50"/>
    <p:sldId id="1750" r:id="rId51"/>
    <p:sldId id="1752" r:id="rId52"/>
    <p:sldId id="1754" r:id="rId53"/>
    <p:sldId id="1756" r:id="rId54"/>
    <p:sldId id="1758" r:id="rId55"/>
    <p:sldId id="1760" r:id="rId56"/>
    <p:sldId id="1762" r:id="rId57"/>
    <p:sldId id="1764" r:id="rId58"/>
    <p:sldId id="1766" r:id="rId59"/>
    <p:sldId id="1768" r:id="rId60"/>
    <p:sldId id="1770" r:id="rId61"/>
    <p:sldId id="1772" r:id="rId62"/>
    <p:sldId id="1774" r:id="rId63"/>
    <p:sldId id="1776" r:id="rId64"/>
    <p:sldId id="1866" r:id="rId65"/>
    <p:sldId id="1874" r:id="rId66"/>
    <p:sldId id="1873" r:id="rId67"/>
    <p:sldId id="1868" r:id="rId68"/>
    <p:sldId id="1870" r:id="rId69"/>
    <p:sldId id="1872" r:id="rId70"/>
    <p:sldId id="1778" r:id="rId71"/>
    <p:sldId id="1780" r:id="rId72"/>
    <p:sldId id="1782" r:id="rId73"/>
    <p:sldId id="1784" r:id="rId74"/>
    <p:sldId id="1786" r:id="rId75"/>
    <p:sldId id="1788" r:id="rId76"/>
    <p:sldId id="1790" r:id="rId77"/>
    <p:sldId id="1792" r:id="rId78"/>
    <p:sldId id="1794" r:id="rId79"/>
    <p:sldId id="1796" r:id="rId80"/>
    <p:sldId id="1798" r:id="rId81"/>
    <p:sldId id="1800" r:id="rId82"/>
    <p:sldId id="1802" r:id="rId83"/>
    <p:sldId id="1804" r:id="rId84"/>
    <p:sldId id="1806" r:id="rId85"/>
    <p:sldId id="1808" r:id="rId86"/>
    <p:sldId id="1810" r:id="rId87"/>
    <p:sldId id="1812" r:id="rId88"/>
    <p:sldId id="1814" r:id="rId89"/>
    <p:sldId id="1816" r:id="rId90"/>
    <p:sldId id="1820" r:id="rId91"/>
    <p:sldId id="1822" r:id="rId92"/>
    <p:sldId id="1824" r:id="rId93"/>
    <p:sldId id="1826" r:id="rId94"/>
    <p:sldId id="1828" r:id="rId95"/>
    <p:sldId id="1830" r:id="rId96"/>
    <p:sldId id="1832" r:id="rId97"/>
    <p:sldId id="1834" r:id="rId98"/>
    <p:sldId id="1836" r:id="rId99"/>
    <p:sldId id="1838" r:id="rId100"/>
    <p:sldId id="1840" r:id="rId101"/>
    <p:sldId id="1842" r:id="rId102"/>
    <p:sldId id="1848" r:id="rId103"/>
    <p:sldId id="1862" r:id="rId104"/>
    <p:sldId id="1863" r:id="rId105"/>
    <p:sldId id="1864" r:id="rId106"/>
    <p:sldId id="1850" r:id="rId107"/>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37"/>
            <p14:sldId id="1851"/>
            <p14:sldId id="1852"/>
            <p14:sldId id="1853"/>
            <p14:sldId id="1854"/>
            <p14:sldId id="1855"/>
            <p14:sldId id="1856"/>
            <p14:sldId id="1857"/>
          </p14:sldIdLst>
        </p14:section>
        <p14:section name="Sermon" id="{9DD274D4-3373-40D3-8882-DED17E52A457}">
          <p14:sldIdLst>
            <p14:sldId id="1668"/>
            <p14:sldId id="1427"/>
            <p14:sldId id="1670"/>
            <p14:sldId id="1672"/>
            <p14:sldId id="1674"/>
            <p14:sldId id="1678"/>
            <p14:sldId id="1682"/>
            <p14:sldId id="1859"/>
            <p14:sldId id="1684"/>
            <p14:sldId id="1676"/>
            <p14:sldId id="1686"/>
            <p14:sldId id="1688"/>
            <p14:sldId id="1690"/>
            <p14:sldId id="1692"/>
            <p14:sldId id="1694"/>
            <p14:sldId id="1696"/>
            <p14:sldId id="1698"/>
            <p14:sldId id="1700"/>
            <p14:sldId id="1708"/>
            <p14:sldId id="1861"/>
            <p14:sldId id="1710"/>
            <p14:sldId id="1712"/>
            <p14:sldId id="1714"/>
            <p14:sldId id="1716"/>
            <p14:sldId id="1718"/>
            <p14:sldId id="1720"/>
            <p14:sldId id="1722"/>
            <p14:sldId id="1724"/>
            <p14:sldId id="1726"/>
            <p14:sldId id="1728"/>
            <p14:sldId id="1730"/>
            <p14:sldId id="1732"/>
            <p14:sldId id="1734"/>
            <p14:sldId id="1736"/>
            <p14:sldId id="1738"/>
            <p14:sldId id="1740"/>
            <p14:sldId id="1742"/>
            <p14:sldId id="1744"/>
            <p14:sldId id="1746"/>
            <p14:sldId id="1748"/>
            <p14:sldId id="1750"/>
            <p14:sldId id="1752"/>
            <p14:sldId id="1754"/>
            <p14:sldId id="1756"/>
            <p14:sldId id="1758"/>
            <p14:sldId id="1760"/>
            <p14:sldId id="1762"/>
            <p14:sldId id="1764"/>
            <p14:sldId id="1766"/>
            <p14:sldId id="1768"/>
            <p14:sldId id="1770"/>
            <p14:sldId id="1772"/>
            <p14:sldId id="1774"/>
            <p14:sldId id="1776"/>
            <p14:sldId id="1866"/>
            <p14:sldId id="1874"/>
            <p14:sldId id="1873"/>
            <p14:sldId id="1868"/>
            <p14:sldId id="1870"/>
            <p14:sldId id="1872"/>
            <p14:sldId id="1778"/>
            <p14:sldId id="1780"/>
            <p14:sldId id="1782"/>
            <p14:sldId id="1784"/>
            <p14:sldId id="1786"/>
            <p14:sldId id="1788"/>
            <p14:sldId id="1790"/>
            <p14:sldId id="1792"/>
            <p14:sldId id="1794"/>
            <p14:sldId id="1796"/>
            <p14:sldId id="1798"/>
            <p14:sldId id="1800"/>
            <p14:sldId id="1802"/>
            <p14:sldId id="1804"/>
            <p14:sldId id="1806"/>
            <p14:sldId id="1808"/>
            <p14:sldId id="1810"/>
            <p14:sldId id="1812"/>
            <p14:sldId id="1814"/>
            <p14:sldId id="1816"/>
            <p14:sldId id="1820"/>
            <p14:sldId id="1822"/>
            <p14:sldId id="1824"/>
            <p14:sldId id="1826"/>
            <p14:sldId id="1828"/>
            <p14:sldId id="1830"/>
            <p14:sldId id="1832"/>
            <p14:sldId id="1834"/>
            <p14:sldId id="1836"/>
            <p14:sldId id="1838"/>
            <p14:sldId id="1840"/>
            <p14:sldId id="1842"/>
            <p14:sldId id="1848"/>
            <p14:sldId id="1862"/>
            <p14:sldId id="1863"/>
            <p14:sldId id="1864"/>
            <p14:sldId id="1850"/>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8CC"/>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9" autoAdjust="0"/>
  </p:normalViewPr>
  <p:slideViewPr>
    <p:cSldViewPr>
      <p:cViewPr varScale="1">
        <p:scale>
          <a:sx n="152" d="100"/>
          <a:sy n="152" d="100"/>
        </p:scale>
        <p:origin x="1566" y="168"/>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902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12115558-47BE-406A-B4F8-3A0140AAB5AF}"/>
    <pc:docChg chg="undo custSel delSld modSld modSection">
      <pc:chgData name="George Huang" userId="7522906efeb502a4" providerId="LiveId" clId="{12115558-47BE-406A-B4F8-3A0140AAB5AF}" dt="2022-11-25T17:34:24.919" v="33" actId="47"/>
      <pc:docMkLst>
        <pc:docMk/>
      </pc:docMkLst>
      <pc:sldChg chg="modSp mod">
        <pc:chgData name="George Huang" userId="7522906efeb502a4" providerId="LiveId" clId="{12115558-47BE-406A-B4F8-3A0140AAB5AF}" dt="2022-11-25T17:30:29.587" v="15" actId="20577"/>
        <pc:sldMkLst>
          <pc:docMk/>
          <pc:sldMk cId="1808824990" sldId="1198"/>
        </pc:sldMkLst>
        <pc:spChg chg="mod">
          <ac:chgData name="George Huang" userId="7522906efeb502a4" providerId="LiveId" clId="{12115558-47BE-406A-B4F8-3A0140AAB5AF}" dt="2022-11-25T17:30:29.587" v="15" actId="20577"/>
          <ac:spMkLst>
            <pc:docMk/>
            <pc:sldMk cId="1808824990" sldId="1198"/>
            <ac:spMk id="2" creationId="{EACD94E6-1080-4EB5-92AA-AACB419E980F}"/>
          </ac:spMkLst>
        </pc:spChg>
      </pc:sldChg>
      <pc:sldChg chg="modSp del mod">
        <pc:chgData name="George Huang" userId="7522906efeb502a4" providerId="LiveId" clId="{12115558-47BE-406A-B4F8-3A0140AAB5AF}" dt="2022-11-25T17:30:32.461" v="16" actId="47"/>
        <pc:sldMkLst>
          <pc:docMk/>
          <pc:sldMk cId="2354936113" sldId="1199"/>
        </pc:sldMkLst>
        <pc:spChg chg="mod">
          <ac:chgData name="George Huang" userId="7522906efeb502a4" providerId="LiveId" clId="{12115558-47BE-406A-B4F8-3A0140AAB5AF}" dt="2022-11-25T17:30:18.291" v="12" actId="21"/>
          <ac:spMkLst>
            <pc:docMk/>
            <pc:sldMk cId="2354936113" sldId="1199"/>
            <ac:spMk id="2" creationId="{EACD94E6-1080-4EB5-92AA-AACB419E980F}"/>
          </ac:spMkLst>
        </pc:spChg>
      </pc:sldChg>
      <pc:sldChg chg="del">
        <pc:chgData name="George Huang" userId="7522906efeb502a4" providerId="LiveId" clId="{12115558-47BE-406A-B4F8-3A0140AAB5AF}" dt="2022-11-25T17:30:37.944" v="17" actId="47"/>
        <pc:sldMkLst>
          <pc:docMk/>
          <pc:sldMk cId="501059938" sldId="1200"/>
        </pc:sldMkLst>
      </pc:sldChg>
      <pc:sldChg chg="del">
        <pc:chgData name="George Huang" userId="7522906efeb502a4" providerId="LiveId" clId="{12115558-47BE-406A-B4F8-3A0140AAB5AF}" dt="2022-11-25T17:31:31.007" v="20" actId="47"/>
        <pc:sldMkLst>
          <pc:docMk/>
          <pc:sldMk cId="2710342949" sldId="1426"/>
        </pc:sldMkLst>
      </pc:sldChg>
      <pc:sldChg chg="del">
        <pc:chgData name="George Huang" userId="7522906efeb502a4" providerId="LiveId" clId="{12115558-47BE-406A-B4F8-3A0140AAB5AF}" dt="2022-11-25T17:30:37.944" v="17" actId="47"/>
        <pc:sldMkLst>
          <pc:docMk/>
          <pc:sldMk cId="3723598153" sldId="1663"/>
        </pc:sldMkLst>
      </pc:sldChg>
      <pc:sldChg chg="del">
        <pc:chgData name="George Huang" userId="7522906efeb502a4" providerId="LiveId" clId="{12115558-47BE-406A-B4F8-3A0140AAB5AF}" dt="2022-11-25T17:30:37.944" v="17" actId="47"/>
        <pc:sldMkLst>
          <pc:docMk/>
          <pc:sldMk cId="1384184691" sldId="1664"/>
        </pc:sldMkLst>
      </pc:sldChg>
      <pc:sldChg chg="del">
        <pc:chgData name="George Huang" userId="7522906efeb502a4" providerId="LiveId" clId="{12115558-47BE-406A-B4F8-3A0140AAB5AF}" dt="2022-11-25T17:30:37.944" v="17" actId="47"/>
        <pc:sldMkLst>
          <pc:docMk/>
          <pc:sldMk cId="1672697191" sldId="1665"/>
        </pc:sldMkLst>
      </pc:sldChg>
      <pc:sldChg chg="del">
        <pc:chgData name="George Huang" userId="7522906efeb502a4" providerId="LiveId" clId="{12115558-47BE-406A-B4F8-3A0140AAB5AF}" dt="2022-11-25T17:30:37.944" v="17" actId="47"/>
        <pc:sldMkLst>
          <pc:docMk/>
          <pc:sldMk cId="3176228467" sldId="1666"/>
        </pc:sldMkLst>
      </pc:sldChg>
      <pc:sldChg chg="del">
        <pc:chgData name="George Huang" userId="7522906efeb502a4" providerId="LiveId" clId="{12115558-47BE-406A-B4F8-3A0140AAB5AF}" dt="2022-11-25T17:30:37.944" v="17" actId="47"/>
        <pc:sldMkLst>
          <pc:docMk/>
          <pc:sldMk cId="3503622706" sldId="1667"/>
        </pc:sldMkLst>
      </pc:sldChg>
      <pc:sldChg chg="modSp mod">
        <pc:chgData name="George Huang" userId="7522906efeb502a4" providerId="LiveId" clId="{12115558-47BE-406A-B4F8-3A0140AAB5AF}" dt="2022-11-25T17:30:46.921" v="19" actId="20577"/>
        <pc:sldMkLst>
          <pc:docMk/>
          <pc:sldMk cId="3696495510" sldId="1668"/>
        </pc:sldMkLst>
        <pc:spChg chg="mod">
          <ac:chgData name="George Huang" userId="7522906efeb502a4" providerId="LiveId" clId="{12115558-47BE-406A-B4F8-3A0140AAB5AF}" dt="2022-11-25T17:30:46.921" v="19" actId="20577"/>
          <ac:spMkLst>
            <pc:docMk/>
            <pc:sldMk cId="3696495510" sldId="1668"/>
            <ac:spMk id="2" creationId="{EACD94E6-1080-4EB5-92AA-AACB419E980F}"/>
          </ac:spMkLst>
        </pc:spChg>
      </pc:sldChg>
      <pc:sldChg chg="del">
        <pc:chgData name="George Huang" userId="7522906efeb502a4" providerId="LiveId" clId="{12115558-47BE-406A-B4F8-3A0140AAB5AF}" dt="2022-11-25T17:31:31.007" v="20" actId="47"/>
        <pc:sldMkLst>
          <pc:docMk/>
          <pc:sldMk cId="3587888340" sldId="1669"/>
        </pc:sldMkLst>
      </pc:sldChg>
      <pc:sldChg chg="del">
        <pc:chgData name="George Huang" userId="7522906efeb502a4" providerId="LiveId" clId="{12115558-47BE-406A-B4F8-3A0140AAB5AF}" dt="2022-11-25T17:31:31.007" v="20" actId="47"/>
        <pc:sldMkLst>
          <pc:docMk/>
          <pc:sldMk cId="1578185123" sldId="1671"/>
        </pc:sldMkLst>
      </pc:sldChg>
      <pc:sldChg chg="del">
        <pc:chgData name="George Huang" userId="7522906efeb502a4" providerId="LiveId" clId="{12115558-47BE-406A-B4F8-3A0140AAB5AF}" dt="2022-11-25T17:31:31.007" v="20" actId="47"/>
        <pc:sldMkLst>
          <pc:docMk/>
          <pc:sldMk cId="2950848153" sldId="1673"/>
        </pc:sldMkLst>
      </pc:sldChg>
      <pc:sldChg chg="del">
        <pc:chgData name="George Huang" userId="7522906efeb502a4" providerId="LiveId" clId="{12115558-47BE-406A-B4F8-3A0140AAB5AF}" dt="2022-11-25T17:31:31.007" v="20" actId="47"/>
        <pc:sldMkLst>
          <pc:docMk/>
          <pc:sldMk cId="3045211792" sldId="1675"/>
        </pc:sldMkLst>
      </pc:sldChg>
      <pc:sldChg chg="del">
        <pc:chgData name="George Huang" userId="7522906efeb502a4" providerId="LiveId" clId="{12115558-47BE-406A-B4F8-3A0140AAB5AF}" dt="2022-11-25T17:31:31.007" v="20" actId="47"/>
        <pc:sldMkLst>
          <pc:docMk/>
          <pc:sldMk cId="2742984541" sldId="1677"/>
        </pc:sldMkLst>
      </pc:sldChg>
      <pc:sldChg chg="del">
        <pc:chgData name="George Huang" userId="7522906efeb502a4" providerId="LiveId" clId="{12115558-47BE-406A-B4F8-3A0140AAB5AF}" dt="2022-11-25T17:31:31.007" v="20" actId="47"/>
        <pc:sldMkLst>
          <pc:docMk/>
          <pc:sldMk cId="3733689142" sldId="1681"/>
        </pc:sldMkLst>
      </pc:sldChg>
      <pc:sldChg chg="del">
        <pc:chgData name="George Huang" userId="7522906efeb502a4" providerId="LiveId" clId="{12115558-47BE-406A-B4F8-3A0140AAB5AF}" dt="2022-11-25T17:31:31.007" v="20" actId="47"/>
        <pc:sldMkLst>
          <pc:docMk/>
          <pc:sldMk cId="924372967" sldId="1683"/>
        </pc:sldMkLst>
      </pc:sldChg>
      <pc:sldChg chg="del">
        <pc:chgData name="George Huang" userId="7522906efeb502a4" providerId="LiveId" clId="{12115558-47BE-406A-B4F8-3A0140AAB5AF}" dt="2022-11-25T17:31:31.007" v="20" actId="47"/>
        <pc:sldMkLst>
          <pc:docMk/>
          <pc:sldMk cId="2715194996" sldId="1685"/>
        </pc:sldMkLst>
      </pc:sldChg>
      <pc:sldChg chg="del">
        <pc:chgData name="George Huang" userId="7522906efeb502a4" providerId="LiveId" clId="{12115558-47BE-406A-B4F8-3A0140AAB5AF}" dt="2022-11-25T17:31:31.007" v="20" actId="47"/>
        <pc:sldMkLst>
          <pc:docMk/>
          <pc:sldMk cId="1837032036" sldId="1687"/>
        </pc:sldMkLst>
      </pc:sldChg>
      <pc:sldChg chg="del">
        <pc:chgData name="George Huang" userId="7522906efeb502a4" providerId="LiveId" clId="{12115558-47BE-406A-B4F8-3A0140AAB5AF}" dt="2022-11-25T17:31:31.007" v="20" actId="47"/>
        <pc:sldMkLst>
          <pc:docMk/>
          <pc:sldMk cId="999569071" sldId="1689"/>
        </pc:sldMkLst>
      </pc:sldChg>
      <pc:sldChg chg="del">
        <pc:chgData name="George Huang" userId="7522906efeb502a4" providerId="LiveId" clId="{12115558-47BE-406A-B4F8-3A0140AAB5AF}" dt="2022-11-25T17:31:31.007" v="20" actId="47"/>
        <pc:sldMkLst>
          <pc:docMk/>
          <pc:sldMk cId="4149781754" sldId="1691"/>
        </pc:sldMkLst>
      </pc:sldChg>
      <pc:sldChg chg="del">
        <pc:chgData name="George Huang" userId="7522906efeb502a4" providerId="LiveId" clId="{12115558-47BE-406A-B4F8-3A0140AAB5AF}" dt="2022-11-25T17:31:31.007" v="20" actId="47"/>
        <pc:sldMkLst>
          <pc:docMk/>
          <pc:sldMk cId="1287655742" sldId="1693"/>
        </pc:sldMkLst>
      </pc:sldChg>
      <pc:sldChg chg="del">
        <pc:chgData name="George Huang" userId="7522906efeb502a4" providerId="LiveId" clId="{12115558-47BE-406A-B4F8-3A0140AAB5AF}" dt="2022-11-25T17:31:31.007" v="20" actId="47"/>
        <pc:sldMkLst>
          <pc:docMk/>
          <pc:sldMk cId="297604414" sldId="1695"/>
        </pc:sldMkLst>
      </pc:sldChg>
      <pc:sldChg chg="del">
        <pc:chgData name="George Huang" userId="7522906efeb502a4" providerId="LiveId" clId="{12115558-47BE-406A-B4F8-3A0140AAB5AF}" dt="2022-11-25T17:31:31.007" v="20" actId="47"/>
        <pc:sldMkLst>
          <pc:docMk/>
          <pc:sldMk cId="3565096795" sldId="1697"/>
        </pc:sldMkLst>
      </pc:sldChg>
      <pc:sldChg chg="del">
        <pc:chgData name="George Huang" userId="7522906efeb502a4" providerId="LiveId" clId="{12115558-47BE-406A-B4F8-3A0140AAB5AF}" dt="2022-11-25T17:31:31.007" v="20" actId="47"/>
        <pc:sldMkLst>
          <pc:docMk/>
          <pc:sldMk cId="3714703920" sldId="1703"/>
        </pc:sldMkLst>
      </pc:sldChg>
      <pc:sldChg chg="del">
        <pc:chgData name="George Huang" userId="7522906efeb502a4" providerId="LiveId" clId="{12115558-47BE-406A-B4F8-3A0140AAB5AF}" dt="2022-11-25T17:31:31.007" v="20" actId="47"/>
        <pc:sldMkLst>
          <pc:docMk/>
          <pc:sldMk cId="4026473767" sldId="1705"/>
        </pc:sldMkLst>
      </pc:sldChg>
      <pc:sldChg chg="del">
        <pc:chgData name="George Huang" userId="7522906efeb502a4" providerId="LiveId" clId="{12115558-47BE-406A-B4F8-3A0140AAB5AF}" dt="2022-11-25T17:31:31.007" v="20" actId="47"/>
        <pc:sldMkLst>
          <pc:docMk/>
          <pc:sldMk cId="1635975378" sldId="1707"/>
        </pc:sldMkLst>
      </pc:sldChg>
      <pc:sldChg chg="del">
        <pc:chgData name="George Huang" userId="7522906efeb502a4" providerId="LiveId" clId="{12115558-47BE-406A-B4F8-3A0140AAB5AF}" dt="2022-11-25T17:31:31.007" v="20" actId="47"/>
        <pc:sldMkLst>
          <pc:docMk/>
          <pc:sldMk cId="3475857803" sldId="1709"/>
        </pc:sldMkLst>
      </pc:sldChg>
      <pc:sldChg chg="del">
        <pc:chgData name="George Huang" userId="7522906efeb502a4" providerId="LiveId" clId="{12115558-47BE-406A-B4F8-3A0140AAB5AF}" dt="2022-11-25T17:31:47.309" v="21" actId="47"/>
        <pc:sldMkLst>
          <pc:docMk/>
          <pc:sldMk cId="2265068074" sldId="1711"/>
        </pc:sldMkLst>
      </pc:sldChg>
      <pc:sldChg chg="del">
        <pc:chgData name="George Huang" userId="7522906efeb502a4" providerId="LiveId" clId="{12115558-47BE-406A-B4F8-3A0140AAB5AF}" dt="2022-11-25T17:31:47.309" v="21" actId="47"/>
        <pc:sldMkLst>
          <pc:docMk/>
          <pc:sldMk cId="2102179352" sldId="1713"/>
        </pc:sldMkLst>
      </pc:sldChg>
      <pc:sldChg chg="del">
        <pc:chgData name="George Huang" userId="7522906efeb502a4" providerId="LiveId" clId="{12115558-47BE-406A-B4F8-3A0140AAB5AF}" dt="2022-11-25T17:31:47.309" v="21" actId="47"/>
        <pc:sldMkLst>
          <pc:docMk/>
          <pc:sldMk cId="3916168383" sldId="1715"/>
        </pc:sldMkLst>
      </pc:sldChg>
      <pc:sldChg chg="del">
        <pc:chgData name="George Huang" userId="7522906efeb502a4" providerId="LiveId" clId="{12115558-47BE-406A-B4F8-3A0140AAB5AF}" dt="2022-11-25T17:31:47.309" v="21" actId="47"/>
        <pc:sldMkLst>
          <pc:docMk/>
          <pc:sldMk cId="4206500590" sldId="1717"/>
        </pc:sldMkLst>
      </pc:sldChg>
      <pc:sldChg chg="del">
        <pc:chgData name="George Huang" userId="7522906efeb502a4" providerId="LiveId" clId="{12115558-47BE-406A-B4F8-3A0140AAB5AF}" dt="2022-11-25T17:31:47.309" v="21" actId="47"/>
        <pc:sldMkLst>
          <pc:docMk/>
          <pc:sldMk cId="3674786236" sldId="1719"/>
        </pc:sldMkLst>
      </pc:sldChg>
      <pc:sldChg chg="del">
        <pc:chgData name="George Huang" userId="7522906efeb502a4" providerId="LiveId" clId="{12115558-47BE-406A-B4F8-3A0140AAB5AF}" dt="2022-11-25T17:31:47.309" v="21" actId="47"/>
        <pc:sldMkLst>
          <pc:docMk/>
          <pc:sldMk cId="493689801" sldId="1721"/>
        </pc:sldMkLst>
      </pc:sldChg>
      <pc:sldChg chg="del">
        <pc:chgData name="George Huang" userId="7522906efeb502a4" providerId="LiveId" clId="{12115558-47BE-406A-B4F8-3A0140AAB5AF}" dt="2022-11-25T17:31:47.309" v="21" actId="47"/>
        <pc:sldMkLst>
          <pc:docMk/>
          <pc:sldMk cId="3823345147" sldId="1723"/>
        </pc:sldMkLst>
      </pc:sldChg>
      <pc:sldChg chg="del">
        <pc:chgData name="George Huang" userId="7522906efeb502a4" providerId="LiveId" clId="{12115558-47BE-406A-B4F8-3A0140AAB5AF}" dt="2022-11-25T17:31:47.309" v="21" actId="47"/>
        <pc:sldMkLst>
          <pc:docMk/>
          <pc:sldMk cId="1457752524" sldId="1725"/>
        </pc:sldMkLst>
      </pc:sldChg>
      <pc:sldChg chg="del">
        <pc:chgData name="George Huang" userId="7522906efeb502a4" providerId="LiveId" clId="{12115558-47BE-406A-B4F8-3A0140AAB5AF}" dt="2022-11-25T17:31:47.309" v="21" actId="47"/>
        <pc:sldMkLst>
          <pc:docMk/>
          <pc:sldMk cId="1292332874" sldId="1727"/>
        </pc:sldMkLst>
      </pc:sldChg>
      <pc:sldChg chg="del">
        <pc:chgData name="George Huang" userId="7522906efeb502a4" providerId="LiveId" clId="{12115558-47BE-406A-B4F8-3A0140AAB5AF}" dt="2022-11-25T17:31:47.309" v="21" actId="47"/>
        <pc:sldMkLst>
          <pc:docMk/>
          <pc:sldMk cId="1173222320" sldId="1729"/>
        </pc:sldMkLst>
      </pc:sldChg>
      <pc:sldChg chg="del">
        <pc:chgData name="George Huang" userId="7522906efeb502a4" providerId="LiveId" clId="{12115558-47BE-406A-B4F8-3A0140AAB5AF}" dt="2022-11-25T17:31:47.309" v="21" actId="47"/>
        <pc:sldMkLst>
          <pc:docMk/>
          <pc:sldMk cId="4139516393" sldId="1731"/>
        </pc:sldMkLst>
      </pc:sldChg>
      <pc:sldChg chg="del">
        <pc:chgData name="George Huang" userId="7522906efeb502a4" providerId="LiveId" clId="{12115558-47BE-406A-B4F8-3A0140AAB5AF}" dt="2022-11-25T17:31:47.309" v="21" actId="47"/>
        <pc:sldMkLst>
          <pc:docMk/>
          <pc:sldMk cId="2529188193" sldId="1733"/>
        </pc:sldMkLst>
      </pc:sldChg>
      <pc:sldChg chg="del">
        <pc:chgData name="George Huang" userId="7522906efeb502a4" providerId="LiveId" clId="{12115558-47BE-406A-B4F8-3A0140AAB5AF}" dt="2022-11-25T17:31:47.309" v="21" actId="47"/>
        <pc:sldMkLst>
          <pc:docMk/>
          <pc:sldMk cId="2473315505" sldId="1735"/>
        </pc:sldMkLst>
      </pc:sldChg>
      <pc:sldChg chg="del">
        <pc:chgData name="George Huang" userId="7522906efeb502a4" providerId="LiveId" clId="{12115558-47BE-406A-B4F8-3A0140AAB5AF}" dt="2022-11-25T17:31:47.309" v="21" actId="47"/>
        <pc:sldMkLst>
          <pc:docMk/>
          <pc:sldMk cId="188159367" sldId="1737"/>
        </pc:sldMkLst>
      </pc:sldChg>
      <pc:sldChg chg="del">
        <pc:chgData name="George Huang" userId="7522906efeb502a4" providerId="LiveId" clId="{12115558-47BE-406A-B4F8-3A0140AAB5AF}" dt="2022-11-25T17:32:08.136" v="22" actId="47"/>
        <pc:sldMkLst>
          <pc:docMk/>
          <pc:sldMk cId="1426242448" sldId="1739"/>
        </pc:sldMkLst>
      </pc:sldChg>
      <pc:sldChg chg="del">
        <pc:chgData name="George Huang" userId="7522906efeb502a4" providerId="LiveId" clId="{12115558-47BE-406A-B4F8-3A0140AAB5AF}" dt="2022-11-25T17:32:08.136" v="22" actId="47"/>
        <pc:sldMkLst>
          <pc:docMk/>
          <pc:sldMk cId="1508234322" sldId="1741"/>
        </pc:sldMkLst>
      </pc:sldChg>
      <pc:sldChg chg="del">
        <pc:chgData name="George Huang" userId="7522906efeb502a4" providerId="LiveId" clId="{12115558-47BE-406A-B4F8-3A0140AAB5AF}" dt="2022-11-25T17:32:08.136" v="22" actId="47"/>
        <pc:sldMkLst>
          <pc:docMk/>
          <pc:sldMk cId="443181983" sldId="1743"/>
        </pc:sldMkLst>
      </pc:sldChg>
      <pc:sldChg chg="del">
        <pc:chgData name="George Huang" userId="7522906efeb502a4" providerId="LiveId" clId="{12115558-47BE-406A-B4F8-3A0140AAB5AF}" dt="2022-11-25T17:32:08.136" v="22" actId="47"/>
        <pc:sldMkLst>
          <pc:docMk/>
          <pc:sldMk cId="1241427445" sldId="1745"/>
        </pc:sldMkLst>
      </pc:sldChg>
      <pc:sldChg chg="del">
        <pc:chgData name="George Huang" userId="7522906efeb502a4" providerId="LiveId" clId="{12115558-47BE-406A-B4F8-3A0140AAB5AF}" dt="2022-11-25T17:32:08.136" v="22" actId="47"/>
        <pc:sldMkLst>
          <pc:docMk/>
          <pc:sldMk cId="1551788355" sldId="1747"/>
        </pc:sldMkLst>
      </pc:sldChg>
      <pc:sldChg chg="del">
        <pc:chgData name="George Huang" userId="7522906efeb502a4" providerId="LiveId" clId="{12115558-47BE-406A-B4F8-3A0140AAB5AF}" dt="2022-11-25T17:32:08.136" v="22" actId="47"/>
        <pc:sldMkLst>
          <pc:docMk/>
          <pc:sldMk cId="1719918489" sldId="1749"/>
        </pc:sldMkLst>
      </pc:sldChg>
      <pc:sldChg chg="del">
        <pc:chgData name="George Huang" userId="7522906efeb502a4" providerId="LiveId" clId="{12115558-47BE-406A-B4F8-3A0140AAB5AF}" dt="2022-11-25T17:32:08.136" v="22" actId="47"/>
        <pc:sldMkLst>
          <pc:docMk/>
          <pc:sldMk cId="3479469126" sldId="1751"/>
        </pc:sldMkLst>
      </pc:sldChg>
      <pc:sldChg chg="del">
        <pc:chgData name="George Huang" userId="7522906efeb502a4" providerId="LiveId" clId="{12115558-47BE-406A-B4F8-3A0140AAB5AF}" dt="2022-11-25T17:32:08.136" v="22" actId="47"/>
        <pc:sldMkLst>
          <pc:docMk/>
          <pc:sldMk cId="4052447563" sldId="1753"/>
        </pc:sldMkLst>
      </pc:sldChg>
      <pc:sldChg chg="del">
        <pc:chgData name="George Huang" userId="7522906efeb502a4" providerId="LiveId" clId="{12115558-47BE-406A-B4F8-3A0140AAB5AF}" dt="2022-11-25T17:32:08.136" v="22" actId="47"/>
        <pc:sldMkLst>
          <pc:docMk/>
          <pc:sldMk cId="599375678" sldId="1755"/>
        </pc:sldMkLst>
      </pc:sldChg>
      <pc:sldChg chg="del">
        <pc:chgData name="George Huang" userId="7522906efeb502a4" providerId="LiveId" clId="{12115558-47BE-406A-B4F8-3A0140AAB5AF}" dt="2022-11-25T17:32:08.136" v="22" actId="47"/>
        <pc:sldMkLst>
          <pc:docMk/>
          <pc:sldMk cId="1822749210" sldId="1757"/>
        </pc:sldMkLst>
      </pc:sldChg>
      <pc:sldChg chg="del">
        <pc:chgData name="George Huang" userId="7522906efeb502a4" providerId="LiveId" clId="{12115558-47BE-406A-B4F8-3A0140AAB5AF}" dt="2022-11-25T17:32:08.136" v="22" actId="47"/>
        <pc:sldMkLst>
          <pc:docMk/>
          <pc:sldMk cId="1296212683" sldId="1759"/>
        </pc:sldMkLst>
      </pc:sldChg>
      <pc:sldChg chg="del">
        <pc:chgData name="George Huang" userId="7522906efeb502a4" providerId="LiveId" clId="{12115558-47BE-406A-B4F8-3A0140AAB5AF}" dt="2022-11-25T17:32:08.136" v="22" actId="47"/>
        <pc:sldMkLst>
          <pc:docMk/>
          <pc:sldMk cId="2304879574" sldId="1761"/>
        </pc:sldMkLst>
      </pc:sldChg>
      <pc:sldChg chg="del">
        <pc:chgData name="George Huang" userId="7522906efeb502a4" providerId="LiveId" clId="{12115558-47BE-406A-B4F8-3A0140AAB5AF}" dt="2022-11-25T17:32:08.136" v="22" actId="47"/>
        <pc:sldMkLst>
          <pc:docMk/>
          <pc:sldMk cId="4227931020" sldId="1763"/>
        </pc:sldMkLst>
      </pc:sldChg>
      <pc:sldChg chg="del">
        <pc:chgData name="George Huang" userId="7522906efeb502a4" providerId="LiveId" clId="{12115558-47BE-406A-B4F8-3A0140AAB5AF}" dt="2022-11-25T17:32:08.136" v="22" actId="47"/>
        <pc:sldMkLst>
          <pc:docMk/>
          <pc:sldMk cId="3420508465" sldId="1765"/>
        </pc:sldMkLst>
      </pc:sldChg>
      <pc:sldChg chg="del">
        <pc:chgData name="George Huang" userId="7522906efeb502a4" providerId="LiveId" clId="{12115558-47BE-406A-B4F8-3A0140AAB5AF}" dt="2022-11-25T17:32:08.136" v="22" actId="47"/>
        <pc:sldMkLst>
          <pc:docMk/>
          <pc:sldMk cId="329442817" sldId="1767"/>
        </pc:sldMkLst>
      </pc:sldChg>
      <pc:sldChg chg="del">
        <pc:chgData name="George Huang" userId="7522906efeb502a4" providerId="LiveId" clId="{12115558-47BE-406A-B4F8-3A0140AAB5AF}" dt="2022-11-25T17:32:37.355" v="23" actId="47"/>
        <pc:sldMkLst>
          <pc:docMk/>
          <pc:sldMk cId="2608688482" sldId="1769"/>
        </pc:sldMkLst>
      </pc:sldChg>
      <pc:sldChg chg="del">
        <pc:chgData name="George Huang" userId="7522906efeb502a4" providerId="LiveId" clId="{12115558-47BE-406A-B4F8-3A0140AAB5AF}" dt="2022-11-25T17:33:37.356" v="31" actId="47"/>
        <pc:sldMkLst>
          <pc:docMk/>
          <pc:sldMk cId="597696612" sldId="1771"/>
        </pc:sldMkLst>
      </pc:sldChg>
      <pc:sldChg chg="del">
        <pc:chgData name="George Huang" userId="7522906efeb502a4" providerId="LiveId" clId="{12115558-47BE-406A-B4F8-3A0140AAB5AF}" dt="2022-11-25T17:33:37.356" v="31" actId="47"/>
        <pc:sldMkLst>
          <pc:docMk/>
          <pc:sldMk cId="2378702858" sldId="1773"/>
        </pc:sldMkLst>
      </pc:sldChg>
      <pc:sldChg chg="del">
        <pc:chgData name="George Huang" userId="7522906efeb502a4" providerId="LiveId" clId="{12115558-47BE-406A-B4F8-3A0140AAB5AF}" dt="2022-11-25T17:32:37.355" v="23" actId="47"/>
        <pc:sldMkLst>
          <pc:docMk/>
          <pc:sldMk cId="2911070719" sldId="1775"/>
        </pc:sldMkLst>
      </pc:sldChg>
      <pc:sldChg chg="del">
        <pc:chgData name="George Huang" userId="7522906efeb502a4" providerId="LiveId" clId="{12115558-47BE-406A-B4F8-3A0140AAB5AF}" dt="2022-11-25T17:32:37.355" v="23" actId="47"/>
        <pc:sldMkLst>
          <pc:docMk/>
          <pc:sldMk cId="2818217142" sldId="1777"/>
        </pc:sldMkLst>
      </pc:sldChg>
      <pc:sldChg chg="del">
        <pc:chgData name="George Huang" userId="7522906efeb502a4" providerId="LiveId" clId="{12115558-47BE-406A-B4F8-3A0140AAB5AF}" dt="2022-11-25T17:32:37.355" v="23" actId="47"/>
        <pc:sldMkLst>
          <pc:docMk/>
          <pc:sldMk cId="2112899422" sldId="1779"/>
        </pc:sldMkLst>
      </pc:sldChg>
      <pc:sldChg chg="del">
        <pc:chgData name="George Huang" userId="7522906efeb502a4" providerId="LiveId" clId="{12115558-47BE-406A-B4F8-3A0140AAB5AF}" dt="2022-11-25T17:32:37.355" v="23" actId="47"/>
        <pc:sldMkLst>
          <pc:docMk/>
          <pc:sldMk cId="3862962658" sldId="1781"/>
        </pc:sldMkLst>
      </pc:sldChg>
      <pc:sldChg chg="del">
        <pc:chgData name="George Huang" userId="7522906efeb502a4" providerId="LiveId" clId="{12115558-47BE-406A-B4F8-3A0140AAB5AF}" dt="2022-11-25T17:32:37.355" v="23" actId="47"/>
        <pc:sldMkLst>
          <pc:docMk/>
          <pc:sldMk cId="411702948" sldId="1783"/>
        </pc:sldMkLst>
      </pc:sldChg>
      <pc:sldChg chg="del">
        <pc:chgData name="George Huang" userId="7522906efeb502a4" providerId="LiveId" clId="{12115558-47BE-406A-B4F8-3A0140AAB5AF}" dt="2022-11-25T17:32:37.355" v="23" actId="47"/>
        <pc:sldMkLst>
          <pc:docMk/>
          <pc:sldMk cId="2603391807" sldId="1785"/>
        </pc:sldMkLst>
      </pc:sldChg>
      <pc:sldChg chg="del">
        <pc:chgData name="George Huang" userId="7522906efeb502a4" providerId="LiveId" clId="{12115558-47BE-406A-B4F8-3A0140AAB5AF}" dt="2022-11-25T17:32:37.355" v="23" actId="47"/>
        <pc:sldMkLst>
          <pc:docMk/>
          <pc:sldMk cId="1445644065" sldId="1787"/>
        </pc:sldMkLst>
      </pc:sldChg>
      <pc:sldChg chg="del">
        <pc:chgData name="George Huang" userId="7522906efeb502a4" providerId="LiveId" clId="{12115558-47BE-406A-B4F8-3A0140AAB5AF}" dt="2022-11-25T17:34:06.644" v="32" actId="47"/>
        <pc:sldMkLst>
          <pc:docMk/>
          <pc:sldMk cId="784403330" sldId="1789"/>
        </pc:sldMkLst>
      </pc:sldChg>
      <pc:sldChg chg="del">
        <pc:chgData name="George Huang" userId="7522906efeb502a4" providerId="LiveId" clId="{12115558-47BE-406A-B4F8-3A0140AAB5AF}" dt="2022-11-25T17:34:06.644" v="32" actId="47"/>
        <pc:sldMkLst>
          <pc:docMk/>
          <pc:sldMk cId="2934850412" sldId="1791"/>
        </pc:sldMkLst>
      </pc:sldChg>
      <pc:sldChg chg="del">
        <pc:chgData name="George Huang" userId="7522906efeb502a4" providerId="LiveId" clId="{12115558-47BE-406A-B4F8-3A0140AAB5AF}" dt="2022-11-25T17:34:06.644" v="32" actId="47"/>
        <pc:sldMkLst>
          <pc:docMk/>
          <pc:sldMk cId="3609848400" sldId="1793"/>
        </pc:sldMkLst>
      </pc:sldChg>
      <pc:sldChg chg="del">
        <pc:chgData name="George Huang" userId="7522906efeb502a4" providerId="LiveId" clId="{12115558-47BE-406A-B4F8-3A0140AAB5AF}" dt="2022-11-25T17:34:06.644" v="32" actId="47"/>
        <pc:sldMkLst>
          <pc:docMk/>
          <pc:sldMk cId="1247474217" sldId="1795"/>
        </pc:sldMkLst>
      </pc:sldChg>
      <pc:sldChg chg="del">
        <pc:chgData name="George Huang" userId="7522906efeb502a4" providerId="LiveId" clId="{12115558-47BE-406A-B4F8-3A0140AAB5AF}" dt="2022-11-25T17:34:06.644" v="32" actId="47"/>
        <pc:sldMkLst>
          <pc:docMk/>
          <pc:sldMk cId="3476363732" sldId="1797"/>
        </pc:sldMkLst>
      </pc:sldChg>
      <pc:sldChg chg="del">
        <pc:chgData name="George Huang" userId="7522906efeb502a4" providerId="LiveId" clId="{12115558-47BE-406A-B4F8-3A0140AAB5AF}" dt="2022-11-25T17:34:06.644" v="32" actId="47"/>
        <pc:sldMkLst>
          <pc:docMk/>
          <pc:sldMk cId="314755479" sldId="1799"/>
        </pc:sldMkLst>
      </pc:sldChg>
      <pc:sldChg chg="del">
        <pc:chgData name="George Huang" userId="7522906efeb502a4" providerId="LiveId" clId="{12115558-47BE-406A-B4F8-3A0140AAB5AF}" dt="2022-11-25T17:34:06.644" v="32" actId="47"/>
        <pc:sldMkLst>
          <pc:docMk/>
          <pc:sldMk cId="1044847013" sldId="1801"/>
        </pc:sldMkLst>
      </pc:sldChg>
      <pc:sldChg chg="del">
        <pc:chgData name="George Huang" userId="7522906efeb502a4" providerId="LiveId" clId="{12115558-47BE-406A-B4F8-3A0140AAB5AF}" dt="2022-11-25T17:34:06.644" v="32" actId="47"/>
        <pc:sldMkLst>
          <pc:docMk/>
          <pc:sldMk cId="281683575" sldId="1803"/>
        </pc:sldMkLst>
      </pc:sldChg>
      <pc:sldChg chg="del">
        <pc:chgData name="George Huang" userId="7522906efeb502a4" providerId="LiveId" clId="{12115558-47BE-406A-B4F8-3A0140AAB5AF}" dt="2022-11-25T17:34:06.644" v="32" actId="47"/>
        <pc:sldMkLst>
          <pc:docMk/>
          <pc:sldMk cId="1251578592" sldId="1805"/>
        </pc:sldMkLst>
      </pc:sldChg>
      <pc:sldChg chg="del">
        <pc:chgData name="George Huang" userId="7522906efeb502a4" providerId="LiveId" clId="{12115558-47BE-406A-B4F8-3A0140AAB5AF}" dt="2022-11-25T17:34:06.644" v="32" actId="47"/>
        <pc:sldMkLst>
          <pc:docMk/>
          <pc:sldMk cId="3833406714" sldId="1807"/>
        </pc:sldMkLst>
      </pc:sldChg>
      <pc:sldChg chg="del">
        <pc:chgData name="George Huang" userId="7522906efeb502a4" providerId="LiveId" clId="{12115558-47BE-406A-B4F8-3A0140AAB5AF}" dt="2022-11-25T17:34:06.644" v="32" actId="47"/>
        <pc:sldMkLst>
          <pc:docMk/>
          <pc:sldMk cId="4138597692" sldId="1809"/>
        </pc:sldMkLst>
      </pc:sldChg>
      <pc:sldChg chg="del">
        <pc:chgData name="George Huang" userId="7522906efeb502a4" providerId="LiveId" clId="{12115558-47BE-406A-B4F8-3A0140AAB5AF}" dt="2022-11-25T17:34:06.644" v="32" actId="47"/>
        <pc:sldMkLst>
          <pc:docMk/>
          <pc:sldMk cId="2081808023" sldId="1811"/>
        </pc:sldMkLst>
      </pc:sldChg>
      <pc:sldChg chg="del">
        <pc:chgData name="George Huang" userId="7522906efeb502a4" providerId="LiveId" clId="{12115558-47BE-406A-B4F8-3A0140AAB5AF}" dt="2022-11-25T17:34:06.644" v="32" actId="47"/>
        <pc:sldMkLst>
          <pc:docMk/>
          <pc:sldMk cId="2070306507" sldId="1813"/>
        </pc:sldMkLst>
      </pc:sldChg>
      <pc:sldChg chg="modSp mod">
        <pc:chgData name="George Huang" userId="7522906efeb502a4" providerId="LiveId" clId="{12115558-47BE-406A-B4F8-3A0140AAB5AF}" dt="2022-11-25T17:26:59.613" v="8" actId="20577"/>
        <pc:sldMkLst>
          <pc:docMk/>
          <pc:sldMk cId="1941461723" sldId="1814"/>
        </pc:sldMkLst>
        <pc:spChg chg="mod">
          <ac:chgData name="George Huang" userId="7522906efeb502a4" providerId="LiveId" clId="{12115558-47BE-406A-B4F8-3A0140AAB5AF}" dt="2022-11-25T17:26:59.613" v="8" actId="20577"/>
          <ac:spMkLst>
            <pc:docMk/>
            <pc:sldMk cId="1941461723" sldId="1814"/>
            <ac:spMk id="3" creationId="{F4B40FC0-1034-4F8C-9479-DDC1CFF72580}"/>
          </ac:spMkLst>
        </pc:spChg>
      </pc:sldChg>
      <pc:sldChg chg="del">
        <pc:chgData name="George Huang" userId="7522906efeb502a4" providerId="LiveId" clId="{12115558-47BE-406A-B4F8-3A0140AAB5AF}" dt="2022-11-25T17:34:06.644" v="32" actId="47"/>
        <pc:sldMkLst>
          <pc:docMk/>
          <pc:sldMk cId="1285005069" sldId="1815"/>
        </pc:sldMkLst>
      </pc:sldChg>
      <pc:sldChg chg="del">
        <pc:chgData name="George Huang" userId="7522906efeb502a4" providerId="LiveId" clId="{12115558-47BE-406A-B4F8-3A0140AAB5AF}" dt="2022-11-25T17:34:06.644" v="32" actId="47"/>
        <pc:sldMkLst>
          <pc:docMk/>
          <pc:sldMk cId="2924476598" sldId="1817"/>
        </pc:sldMkLst>
      </pc:sldChg>
      <pc:sldChg chg="del">
        <pc:chgData name="George Huang" userId="7522906efeb502a4" providerId="LiveId" clId="{12115558-47BE-406A-B4F8-3A0140AAB5AF}" dt="2022-11-25T17:34:06.644" v="32" actId="47"/>
        <pc:sldMkLst>
          <pc:docMk/>
          <pc:sldMk cId="3698944173" sldId="1819"/>
        </pc:sldMkLst>
      </pc:sldChg>
      <pc:sldChg chg="del">
        <pc:chgData name="George Huang" userId="7522906efeb502a4" providerId="LiveId" clId="{12115558-47BE-406A-B4F8-3A0140AAB5AF}" dt="2022-11-25T17:34:24.919" v="33" actId="47"/>
        <pc:sldMkLst>
          <pc:docMk/>
          <pc:sldMk cId="650407793" sldId="1821"/>
        </pc:sldMkLst>
      </pc:sldChg>
      <pc:sldChg chg="del">
        <pc:chgData name="George Huang" userId="7522906efeb502a4" providerId="LiveId" clId="{12115558-47BE-406A-B4F8-3A0140AAB5AF}" dt="2022-11-25T17:34:24.919" v="33" actId="47"/>
        <pc:sldMkLst>
          <pc:docMk/>
          <pc:sldMk cId="2636548143" sldId="1823"/>
        </pc:sldMkLst>
      </pc:sldChg>
      <pc:sldChg chg="del">
        <pc:chgData name="George Huang" userId="7522906efeb502a4" providerId="LiveId" clId="{12115558-47BE-406A-B4F8-3A0140AAB5AF}" dt="2022-11-25T17:34:24.919" v="33" actId="47"/>
        <pc:sldMkLst>
          <pc:docMk/>
          <pc:sldMk cId="3410252934" sldId="1825"/>
        </pc:sldMkLst>
      </pc:sldChg>
      <pc:sldChg chg="del">
        <pc:chgData name="George Huang" userId="7522906efeb502a4" providerId="LiveId" clId="{12115558-47BE-406A-B4F8-3A0140AAB5AF}" dt="2022-11-25T17:34:24.919" v="33" actId="47"/>
        <pc:sldMkLst>
          <pc:docMk/>
          <pc:sldMk cId="380180620" sldId="1827"/>
        </pc:sldMkLst>
      </pc:sldChg>
      <pc:sldChg chg="del">
        <pc:chgData name="George Huang" userId="7522906efeb502a4" providerId="LiveId" clId="{12115558-47BE-406A-B4F8-3A0140AAB5AF}" dt="2022-11-25T17:34:24.919" v="33" actId="47"/>
        <pc:sldMkLst>
          <pc:docMk/>
          <pc:sldMk cId="158426629" sldId="1829"/>
        </pc:sldMkLst>
      </pc:sldChg>
      <pc:sldChg chg="del">
        <pc:chgData name="George Huang" userId="7522906efeb502a4" providerId="LiveId" clId="{12115558-47BE-406A-B4F8-3A0140AAB5AF}" dt="2022-11-25T17:34:24.919" v="33" actId="47"/>
        <pc:sldMkLst>
          <pc:docMk/>
          <pc:sldMk cId="2665536961" sldId="1831"/>
        </pc:sldMkLst>
      </pc:sldChg>
      <pc:sldChg chg="del">
        <pc:chgData name="George Huang" userId="7522906efeb502a4" providerId="LiveId" clId="{12115558-47BE-406A-B4F8-3A0140AAB5AF}" dt="2022-11-25T17:34:24.919" v="33" actId="47"/>
        <pc:sldMkLst>
          <pc:docMk/>
          <pc:sldMk cId="1669935608" sldId="1833"/>
        </pc:sldMkLst>
      </pc:sldChg>
      <pc:sldChg chg="del">
        <pc:chgData name="George Huang" userId="7522906efeb502a4" providerId="LiveId" clId="{12115558-47BE-406A-B4F8-3A0140AAB5AF}" dt="2022-11-25T17:34:24.919" v="33" actId="47"/>
        <pc:sldMkLst>
          <pc:docMk/>
          <pc:sldMk cId="3631273335" sldId="1835"/>
        </pc:sldMkLst>
      </pc:sldChg>
      <pc:sldChg chg="del">
        <pc:chgData name="George Huang" userId="7522906efeb502a4" providerId="LiveId" clId="{12115558-47BE-406A-B4F8-3A0140AAB5AF}" dt="2022-11-25T17:34:24.919" v="33" actId="47"/>
        <pc:sldMkLst>
          <pc:docMk/>
          <pc:sldMk cId="3296362226" sldId="1837"/>
        </pc:sldMkLst>
      </pc:sldChg>
      <pc:sldChg chg="del">
        <pc:chgData name="George Huang" userId="7522906efeb502a4" providerId="LiveId" clId="{12115558-47BE-406A-B4F8-3A0140AAB5AF}" dt="2022-11-25T17:34:24.919" v="33" actId="47"/>
        <pc:sldMkLst>
          <pc:docMk/>
          <pc:sldMk cId="3152512205" sldId="1839"/>
        </pc:sldMkLst>
      </pc:sldChg>
      <pc:sldChg chg="del">
        <pc:chgData name="George Huang" userId="7522906efeb502a4" providerId="LiveId" clId="{12115558-47BE-406A-B4F8-3A0140AAB5AF}" dt="2022-11-25T17:34:24.919" v="33" actId="47"/>
        <pc:sldMkLst>
          <pc:docMk/>
          <pc:sldMk cId="629635942" sldId="1841"/>
        </pc:sldMkLst>
      </pc:sldChg>
      <pc:sldChg chg="del">
        <pc:chgData name="George Huang" userId="7522906efeb502a4" providerId="LiveId" clId="{12115558-47BE-406A-B4F8-3A0140AAB5AF}" dt="2022-11-25T17:34:24.919" v="33" actId="47"/>
        <pc:sldMkLst>
          <pc:docMk/>
          <pc:sldMk cId="4043432087" sldId="1843"/>
        </pc:sldMkLst>
      </pc:sldChg>
      <pc:sldChg chg="del">
        <pc:chgData name="George Huang" userId="7522906efeb502a4" providerId="LiveId" clId="{12115558-47BE-406A-B4F8-3A0140AAB5AF}" dt="2022-11-25T17:34:24.919" v="33" actId="47"/>
        <pc:sldMkLst>
          <pc:docMk/>
          <pc:sldMk cId="2276862123" sldId="1845"/>
        </pc:sldMkLst>
      </pc:sldChg>
      <pc:sldChg chg="del">
        <pc:chgData name="George Huang" userId="7522906efeb502a4" providerId="LiveId" clId="{12115558-47BE-406A-B4F8-3A0140AAB5AF}" dt="2022-11-25T17:34:24.919" v="33" actId="47"/>
        <pc:sldMkLst>
          <pc:docMk/>
          <pc:sldMk cId="3411528968" sldId="1847"/>
        </pc:sldMkLst>
      </pc:sldChg>
      <pc:sldChg chg="del">
        <pc:chgData name="George Huang" userId="7522906efeb502a4" providerId="LiveId" clId="{12115558-47BE-406A-B4F8-3A0140AAB5AF}" dt="2022-11-25T17:34:24.919" v="33" actId="47"/>
        <pc:sldMkLst>
          <pc:docMk/>
          <pc:sldMk cId="3938607127" sldId="1849"/>
        </pc:sldMkLst>
      </pc:sldChg>
      <pc:sldChg chg="del">
        <pc:chgData name="George Huang" userId="7522906efeb502a4" providerId="LiveId" clId="{12115558-47BE-406A-B4F8-3A0140AAB5AF}" dt="2022-11-25T17:31:31.007" v="20" actId="47"/>
        <pc:sldMkLst>
          <pc:docMk/>
          <pc:sldMk cId="28947150" sldId="1858"/>
        </pc:sldMkLst>
      </pc:sldChg>
      <pc:sldChg chg="del">
        <pc:chgData name="George Huang" userId="7522906efeb502a4" providerId="LiveId" clId="{12115558-47BE-406A-B4F8-3A0140AAB5AF}" dt="2022-11-25T17:32:37.355" v="23" actId="47"/>
        <pc:sldMkLst>
          <pc:docMk/>
          <pc:sldMk cId="575861809" sldId="1865"/>
        </pc:sldMkLst>
      </pc:sldChg>
      <pc:sldChg chg="del">
        <pc:chgData name="George Huang" userId="7522906efeb502a4" providerId="LiveId" clId="{12115558-47BE-406A-B4F8-3A0140AAB5AF}" dt="2022-11-25T17:32:37.355" v="23" actId="47"/>
        <pc:sldMkLst>
          <pc:docMk/>
          <pc:sldMk cId="3779685485" sldId="1867"/>
        </pc:sldMkLst>
      </pc:sldChg>
      <pc:sldChg chg="del">
        <pc:chgData name="George Huang" userId="7522906efeb502a4" providerId="LiveId" clId="{12115558-47BE-406A-B4F8-3A0140AAB5AF}" dt="2022-11-25T17:32:37.355" v="23" actId="47"/>
        <pc:sldMkLst>
          <pc:docMk/>
          <pc:sldMk cId="622709402" sldId="1869"/>
        </pc:sldMkLst>
      </pc:sldChg>
      <pc:sldChg chg="del">
        <pc:chgData name="George Huang" userId="7522906efeb502a4" providerId="LiveId" clId="{12115558-47BE-406A-B4F8-3A0140AAB5AF}" dt="2022-11-25T17:32:37.355" v="23" actId="47"/>
        <pc:sldMkLst>
          <pc:docMk/>
          <pc:sldMk cId="2332415764" sldId="1871"/>
        </pc:sldMkLst>
      </pc:sldChg>
      <pc:sldChg chg="modSp mod">
        <pc:chgData name="George Huang" userId="7522906efeb502a4" providerId="LiveId" clId="{12115558-47BE-406A-B4F8-3A0140AAB5AF}" dt="2022-11-25T17:33:25.671" v="30" actId="1076"/>
        <pc:sldMkLst>
          <pc:docMk/>
          <pc:sldMk cId="147271796" sldId="1874"/>
        </pc:sldMkLst>
        <pc:spChg chg="mod">
          <ac:chgData name="George Huang" userId="7522906efeb502a4" providerId="LiveId" clId="{12115558-47BE-406A-B4F8-3A0140AAB5AF}" dt="2022-11-25T17:33:25.671" v="30" actId="1076"/>
          <ac:spMkLst>
            <pc:docMk/>
            <pc:sldMk cId="147271796" sldId="1874"/>
            <ac:spMk id="3" creationId="{F4B40FC0-1034-4F8C-9479-DDC1CFF72580}"/>
          </ac:spMkLst>
        </pc:spChg>
      </pc:sldChg>
    </pc:docChg>
  </pc:docChgLst>
  <pc:docChgLst>
    <pc:chgData name="George Huang" userId="7522906efeb502a4" providerId="LiveId" clId="{421B9B44-3511-4ABE-AEBB-2A330A2BE1CA}"/>
    <pc:docChg chg="modSld">
      <pc:chgData name="George Huang" userId="7522906efeb502a4" providerId="LiveId" clId="{421B9B44-3511-4ABE-AEBB-2A330A2BE1CA}" dt="2022-12-14T14:50:22.627" v="3" actId="20577"/>
      <pc:docMkLst>
        <pc:docMk/>
      </pc:docMkLst>
      <pc:sldChg chg="modSp mod">
        <pc:chgData name="George Huang" userId="7522906efeb502a4" providerId="LiveId" clId="{421B9B44-3511-4ABE-AEBB-2A330A2BE1CA}" dt="2022-12-14T14:50:22.627" v="3" actId="20577"/>
        <pc:sldMkLst>
          <pc:docMk/>
          <pc:sldMk cId="585311109" sldId="1780"/>
        </pc:sldMkLst>
        <pc:spChg chg="mod">
          <ac:chgData name="George Huang" userId="7522906efeb502a4" providerId="LiveId" clId="{421B9B44-3511-4ABE-AEBB-2A330A2BE1CA}" dt="2022-12-14T14:50:22.627" v="3" actId="20577"/>
          <ac:spMkLst>
            <pc:docMk/>
            <pc:sldMk cId="585311109" sldId="1780"/>
            <ac:spMk id="3" creationId="{F4B40FC0-1034-4F8C-9479-DDC1CFF7258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12/14/2022</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12/14/2022</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371147"/>
            <a:ext cx="6398513" cy="5539978"/>
          </a:xfrm>
          <a:prstGeom prst="rect">
            <a:avLst/>
          </a:prstGeom>
        </p:spPr>
        <p:txBody>
          <a:bodyPr wrap="square">
            <a:spAutoFit/>
          </a:bodyPr>
          <a:lstStyle/>
          <a:p>
            <a:pPr algn="ctr"/>
            <a:r>
              <a:rPr lang="en-US" altLang="zh-TW" sz="7000" b="1" dirty="0">
                <a:ea typeface="Microsoft JhengHei" panose="020B0604030504040204" pitchFamily="34" charset="-120"/>
              </a:rPr>
              <a:t>Widow and the Unjust Judge</a:t>
            </a:r>
          </a:p>
          <a:p>
            <a:pPr algn="ctr"/>
            <a:endParaRPr lang="en-US" altLang="zh-TW" sz="7200" b="1" dirty="0">
              <a:ea typeface="Microsoft JhengHei" panose="020B0604030504040204" pitchFamily="34" charset="-120"/>
            </a:endParaRPr>
          </a:p>
          <a:p>
            <a:pPr algn="ctr"/>
            <a:r>
              <a:rPr lang="en-US" altLang="zh-TW" sz="7200" b="1" dirty="0">
                <a:ea typeface="Microsoft JhengHei" panose="020B0604030504040204" pitchFamily="34" charset="-120"/>
              </a:rPr>
              <a:t>Luke 18:1-8</a:t>
            </a:r>
          </a:p>
          <a:p>
            <a:pPr algn="ct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371147"/>
            <a:ext cx="6398513" cy="3323987"/>
          </a:xfrm>
          <a:prstGeom prst="rect">
            <a:avLst/>
          </a:prstGeom>
        </p:spPr>
        <p:txBody>
          <a:bodyPr wrap="square">
            <a:spAutoFit/>
          </a:bodyPr>
          <a:lstStyle/>
          <a:p>
            <a:pPr algn="ctr"/>
            <a:endParaRPr lang="en-US" altLang="zh-TW" sz="7000" b="1" dirty="0">
              <a:ea typeface="Microsoft JhengHei" panose="020B0604030504040204" pitchFamily="34" charset="-120"/>
            </a:endParaRPr>
          </a:p>
          <a:p>
            <a:pPr algn="ctr"/>
            <a:r>
              <a:rPr lang="en-US" altLang="zh-TW" sz="7000" b="1" dirty="0">
                <a:ea typeface="Microsoft JhengHei" panose="020B0604030504040204" pitchFamily="34" charset="-120"/>
              </a:rPr>
              <a:t>Widow and the Unjust Judge</a:t>
            </a:r>
          </a:p>
        </p:txBody>
      </p:sp>
    </p:spTree>
    <p:extLst>
      <p:ext uri="{BB962C8B-B14F-4D97-AF65-F5344CB8AC3E}">
        <p14:creationId xmlns:p14="http://schemas.microsoft.com/office/powerpoint/2010/main" val="369649551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Fourth, learn to have faith while we wait for God.  Do not give up.  God knows the best timing and will grant the perfect justice.</a:t>
            </a:r>
          </a:p>
        </p:txBody>
      </p:sp>
    </p:spTree>
    <p:extLst>
      <p:ext uri="{BB962C8B-B14F-4D97-AF65-F5344CB8AC3E}">
        <p14:creationId xmlns:p14="http://schemas.microsoft.com/office/powerpoint/2010/main" val="15563502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Finally, remember God’s character and live likewise:</a:t>
            </a:r>
          </a:p>
          <a:p>
            <a:pPr marL="0" indent="0">
              <a:buNone/>
            </a:pPr>
            <a:endParaRPr lang="en-US" sz="5600" b="1" dirty="0"/>
          </a:p>
        </p:txBody>
      </p:sp>
    </p:spTree>
    <p:extLst>
      <p:ext uri="{BB962C8B-B14F-4D97-AF65-F5344CB8AC3E}">
        <p14:creationId xmlns:p14="http://schemas.microsoft.com/office/powerpoint/2010/main" val="19710695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Psalm 146:7-9</a:t>
            </a:r>
          </a:p>
          <a:p>
            <a:pPr marL="0" indent="0">
              <a:buNone/>
            </a:pPr>
            <a:r>
              <a:rPr lang="en-US" sz="5600" b="1" dirty="0"/>
              <a:t>Who executes justice for the oppressed;</a:t>
            </a:r>
          </a:p>
          <a:p>
            <a:pPr marL="0" indent="0">
              <a:buNone/>
            </a:pPr>
            <a:r>
              <a:rPr lang="en-US" sz="5600" b="1" dirty="0"/>
              <a:t>Who gives food to the hungry.</a:t>
            </a:r>
          </a:p>
          <a:p>
            <a:pPr marL="0" indent="0">
              <a:buNone/>
            </a:pPr>
            <a:endParaRPr lang="en-US" sz="5600" b="1" dirty="0"/>
          </a:p>
          <a:p>
            <a:pPr marL="0" indent="0">
              <a:buNone/>
            </a:pPr>
            <a:endParaRPr lang="en-US" sz="5600" b="1" dirty="0"/>
          </a:p>
          <a:p>
            <a:pPr marL="0" indent="0">
              <a:buNone/>
            </a:pPr>
            <a:r>
              <a:rPr lang="en-US" sz="5600" b="1" dirty="0"/>
              <a:t>The Lord sets the prisoners free.</a:t>
            </a:r>
          </a:p>
          <a:p>
            <a:pPr marL="0" indent="0">
              <a:buNone/>
            </a:pPr>
            <a:r>
              <a:rPr lang="en-US" sz="5600" b="1" dirty="0"/>
              <a:t>The Lord opens the eyes of the blind;</a:t>
            </a:r>
          </a:p>
          <a:p>
            <a:pPr marL="0" indent="0">
              <a:buNone/>
            </a:pPr>
            <a:r>
              <a:rPr lang="en-US" sz="5600" b="1" dirty="0"/>
              <a:t>The Lord raises up those who are bowed down;</a:t>
            </a:r>
          </a:p>
          <a:p>
            <a:pPr marL="0" indent="0">
              <a:buNone/>
            </a:pPr>
            <a:r>
              <a:rPr lang="en-US" sz="5600" b="1" dirty="0"/>
              <a:t>The Lord loves the righteous;</a:t>
            </a:r>
          </a:p>
          <a:p>
            <a:pPr marL="0" indent="0">
              <a:buNone/>
            </a:pPr>
            <a:r>
              <a:rPr lang="en-US" sz="5600" b="1" dirty="0"/>
              <a:t>The Lord protects the strangers;</a:t>
            </a:r>
          </a:p>
          <a:p>
            <a:pPr marL="0" indent="0">
              <a:buNone/>
            </a:pPr>
            <a:r>
              <a:rPr lang="en-US" sz="5600" b="1" dirty="0"/>
              <a:t>He supports the fatherless and the widow,</a:t>
            </a:r>
          </a:p>
          <a:p>
            <a:pPr marL="0" indent="0">
              <a:buNone/>
            </a:pPr>
            <a:r>
              <a:rPr lang="en-US" sz="5600" b="1" dirty="0"/>
              <a:t>But He thwarts the way of the wicked.</a:t>
            </a:r>
          </a:p>
          <a:p>
            <a:pPr marL="0" indent="0">
              <a:buNone/>
            </a:pPr>
            <a:endParaRPr lang="en-US" sz="5600" b="1" dirty="0"/>
          </a:p>
          <a:p>
            <a:pPr marL="0" indent="0">
              <a:buNone/>
            </a:pPr>
            <a:endParaRPr lang="en-US" sz="5600" b="1" dirty="0"/>
          </a:p>
        </p:txBody>
      </p:sp>
    </p:spTree>
    <p:extLst>
      <p:ext uri="{BB962C8B-B14F-4D97-AF65-F5344CB8AC3E}">
        <p14:creationId xmlns:p14="http://schemas.microsoft.com/office/powerpoint/2010/main" val="4056213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The Lord sets the prisoners free.</a:t>
            </a:r>
          </a:p>
          <a:p>
            <a:pPr marL="0" indent="0">
              <a:buNone/>
            </a:pPr>
            <a:r>
              <a:rPr lang="en-US" sz="5600" b="1" dirty="0"/>
              <a:t>The Lord opens the eyes of the blind;</a:t>
            </a:r>
          </a:p>
        </p:txBody>
      </p:sp>
    </p:spTree>
    <p:extLst>
      <p:ext uri="{BB962C8B-B14F-4D97-AF65-F5344CB8AC3E}">
        <p14:creationId xmlns:p14="http://schemas.microsoft.com/office/powerpoint/2010/main" val="189929541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The Lord raises up those who are bowed down;</a:t>
            </a:r>
          </a:p>
          <a:p>
            <a:pPr marL="0" indent="0">
              <a:buNone/>
            </a:pPr>
            <a:r>
              <a:rPr lang="en-US" sz="5600" b="1" dirty="0"/>
              <a:t>The Lord loves the righteous;</a:t>
            </a:r>
          </a:p>
        </p:txBody>
      </p:sp>
    </p:spTree>
    <p:extLst>
      <p:ext uri="{BB962C8B-B14F-4D97-AF65-F5344CB8AC3E}">
        <p14:creationId xmlns:p14="http://schemas.microsoft.com/office/powerpoint/2010/main" val="284937284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200" b="1" dirty="0"/>
              <a:t>The Lord protects the strangers;</a:t>
            </a:r>
          </a:p>
          <a:p>
            <a:pPr marL="0" indent="0">
              <a:buNone/>
            </a:pPr>
            <a:r>
              <a:rPr lang="en-US" sz="5200" b="1" dirty="0"/>
              <a:t>He supports the fatherless and the widow,</a:t>
            </a:r>
          </a:p>
          <a:p>
            <a:pPr marL="0" indent="0">
              <a:buNone/>
            </a:pPr>
            <a:r>
              <a:rPr lang="en-US" sz="5200" b="1" dirty="0"/>
              <a:t>But He thwarts the way of the wicked.</a:t>
            </a:r>
          </a:p>
          <a:p>
            <a:pPr marL="0" indent="0">
              <a:buNone/>
            </a:pPr>
            <a:endParaRPr lang="en-US" sz="5200" b="1" dirty="0"/>
          </a:p>
          <a:p>
            <a:pPr marL="0" indent="0">
              <a:buNone/>
            </a:pPr>
            <a:endParaRPr lang="en-US" sz="5200" b="1" dirty="0"/>
          </a:p>
        </p:txBody>
      </p:sp>
    </p:spTree>
    <p:extLst>
      <p:ext uri="{BB962C8B-B14F-4D97-AF65-F5344CB8AC3E}">
        <p14:creationId xmlns:p14="http://schemas.microsoft.com/office/powerpoint/2010/main" val="26945760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These are valuable guidelines that will serve us well in our lives.  May God bless you all.</a:t>
            </a:r>
          </a:p>
        </p:txBody>
      </p:sp>
    </p:spTree>
    <p:extLst>
      <p:ext uri="{BB962C8B-B14F-4D97-AF65-F5344CB8AC3E}">
        <p14:creationId xmlns:p14="http://schemas.microsoft.com/office/powerpoint/2010/main" val="688278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Last time we talked about the friend at midnight, and it taught us many lessons:</a:t>
            </a:r>
          </a:p>
          <a:p>
            <a:pPr marL="0" indent="0">
              <a:buNone/>
            </a:pPr>
            <a:endParaRPr lang="en-US" sz="2000" b="1" dirty="0"/>
          </a:p>
          <a:p>
            <a:pPr marL="0" indent="0">
              <a:buNone/>
            </a:pPr>
            <a:r>
              <a:rPr lang="en-US" sz="5400" b="1" dirty="0"/>
              <a:t>1.	Be willing to help others.</a:t>
            </a:r>
          </a:p>
        </p:txBody>
      </p:sp>
    </p:spTree>
    <p:extLst>
      <p:ext uri="{BB962C8B-B14F-4D97-AF65-F5344CB8AC3E}">
        <p14:creationId xmlns:p14="http://schemas.microsoft.com/office/powerpoint/2010/main" val="278926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2.	Be willing to give up your pride to help others or advance God’s kingdom.</a:t>
            </a:r>
          </a:p>
        </p:txBody>
      </p:sp>
    </p:spTree>
    <p:extLst>
      <p:ext uri="{BB962C8B-B14F-4D97-AF65-F5344CB8AC3E}">
        <p14:creationId xmlns:p14="http://schemas.microsoft.com/office/powerpoint/2010/main" val="924842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3.	When you sacrifice for others, remember that you will ultimately benefit from it because we have a just God.</a:t>
            </a:r>
          </a:p>
        </p:txBody>
      </p:sp>
    </p:spTree>
    <p:extLst>
      <p:ext uri="{BB962C8B-B14F-4D97-AF65-F5344CB8AC3E}">
        <p14:creationId xmlns:p14="http://schemas.microsoft.com/office/powerpoint/2010/main" val="4091897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4.	Know that when you ask God for something, He will provide or respond.  However, it may not be what you asked for or when you wanted it.</a:t>
            </a:r>
          </a:p>
        </p:txBody>
      </p:sp>
    </p:spTree>
    <p:extLst>
      <p:ext uri="{BB962C8B-B14F-4D97-AF65-F5344CB8AC3E}">
        <p14:creationId xmlns:p14="http://schemas.microsoft.com/office/powerpoint/2010/main" val="3821678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In both parables, the motivity of both requestees for doing the right things are not right.</a:t>
            </a:r>
          </a:p>
        </p:txBody>
      </p:sp>
    </p:spTree>
    <p:extLst>
      <p:ext uri="{BB962C8B-B14F-4D97-AF65-F5344CB8AC3E}">
        <p14:creationId xmlns:p14="http://schemas.microsoft.com/office/powerpoint/2010/main" val="296974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They are the polar opposite of what Moses said about God:</a:t>
            </a:r>
          </a:p>
        </p:txBody>
      </p:sp>
    </p:spTree>
    <p:extLst>
      <p:ext uri="{BB962C8B-B14F-4D97-AF65-F5344CB8AC3E}">
        <p14:creationId xmlns:p14="http://schemas.microsoft.com/office/powerpoint/2010/main" val="35399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200" b="1" dirty="0"/>
              <a:t>Deuteronomy 10:18 - He defends the cause of the fatherless and the widow, and loves the foreigner residing among you, giving them food and clothing.</a:t>
            </a:r>
          </a:p>
        </p:txBody>
      </p:sp>
    </p:spTree>
    <p:extLst>
      <p:ext uri="{BB962C8B-B14F-4D97-AF65-F5344CB8AC3E}">
        <p14:creationId xmlns:p14="http://schemas.microsoft.com/office/powerpoint/2010/main" val="410149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6000" b="1" dirty="0"/>
              <a:t>So we know these two people do not represent God, but Jesus used them to teach us about what not to do.</a:t>
            </a:r>
          </a:p>
        </p:txBody>
      </p:sp>
    </p:spTree>
    <p:extLst>
      <p:ext uri="{BB962C8B-B14F-4D97-AF65-F5344CB8AC3E}">
        <p14:creationId xmlns:p14="http://schemas.microsoft.com/office/powerpoint/2010/main" val="412086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This parable of the unjust judge seems similar to the parable of the midnight friend, but it covers a different area of our lives.</a:t>
            </a:r>
          </a:p>
        </p:txBody>
      </p:sp>
    </p:spTree>
    <p:extLst>
      <p:ext uri="{BB962C8B-B14F-4D97-AF65-F5344CB8AC3E}">
        <p14:creationId xmlns:p14="http://schemas.microsoft.com/office/powerpoint/2010/main" val="139935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Then Jesus told his disciples a parable to show them that they should always pray and not give up.  </a:t>
            </a:r>
          </a:p>
          <a:p>
            <a:pPr marL="0" indent="0">
              <a:buNone/>
            </a:pPr>
            <a:endParaRPr lang="en-US" sz="5800" b="1" dirty="0"/>
          </a:p>
          <a:p>
            <a:pPr marL="0" indent="0">
              <a:buNone/>
            </a:pPr>
            <a:endParaRPr lang="en-US" sz="5800" b="1" dirty="0"/>
          </a:p>
          <a:p>
            <a:pPr marL="0" indent="0">
              <a:buNone/>
            </a:pPr>
            <a:r>
              <a:rPr lang="en-US" sz="5800" b="1" dirty="0"/>
              <a:t>He said: “In a certain town there was a judge who neither feared God nor cared what people thought.  And there was a widow in that town who kept coming to him with the plea, ‘Grant me justice against my adversary.’  “For some time he refused.  But finally he said to himself, ‘Even though I don’t fear God or care what people think, yet because this widow keeps bothering me, I will see that she gets justice, so that she won’t eventually come and attack me!’”  And the Lord said, “Listen to what the unjust judge says.  And will not God bring about justice for his chosen ones, who cry out to him day and night?  Will he keep putting them off?  I tell you, he will see that they get justice, and quickly.  However, when the Son of Man comes, will he find faith on the earth?”" </a:t>
            </a:r>
          </a:p>
        </p:txBody>
      </p:sp>
    </p:spTree>
    <p:extLst>
      <p:ext uri="{BB962C8B-B14F-4D97-AF65-F5344CB8AC3E}">
        <p14:creationId xmlns:p14="http://schemas.microsoft.com/office/powerpoint/2010/main" val="967871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Last time, the requestor is a man who wants bread for his friend.  He is trying to satisfy a physical need that we face every day.</a:t>
            </a:r>
          </a:p>
        </p:txBody>
      </p:sp>
    </p:spTree>
    <p:extLst>
      <p:ext uri="{BB962C8B-B14F-4D97-AF65-F5344CB8AC3E}">
        <p14:creationId xmlns:p14="http://schemas.microsoft.com/office/powerpoint/2010/main" val="103487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6000" b="1" dirty="0"/>
              <a:t>Also, it’s clear that the bread is not for himself, but for a visiting friend.  </a:t>
            </a:r>
          </a:p>
        </p:txBody>
      </p:sp>
    </p:spTree>
    <p:extLst>
      <p:ext uri="{BB962C8B-B14F-4D97-AF65-F5344CB8AC3E}">
        <p14:creationId xmlns:p14="http://schemas.microsoft.com/office/powerpoint/2010/main" val="2356498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We should help provide for others, even if sometimes we have to ask others to help so we can help others.</a:t>
            </a:r>
          </a:p>
        </p:txBody>
      </p:sp>
    </p:spTree>
    <p:extLst>
      <p:ext uri="{BB962C8B-B14F-4D97-AF65-F5344CB8AC3E}">
        <p14:creationId xmlns:p14="http://schemas.microsoft.com/office/powerpoint/2010/main" val="3818375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Serving God and other people takes sacrifice, and sometimes that means putting down our pride.</a:t>
            </a:r>
          </a:p>
        </p:txBody>
      </p:sp>
    </p:spTree>
    <p:extLst>
      <p:ext uri="{BB962C8B-B14F-4D97-AF65-F5344CB8AC3E}">
        <p14:creationId xmlns:p14="http://schemas.microsoft.com/office/powerpoint/2010/main" val="3024567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Unlike worldly leaders who demands respect from people, Christian leaders are servants who can give up pride for God and others.</a:t>
            </a:r>
          </a:p>
        </p:txBody>
      </p:sp>
    </p:spTree>
    <p:extLst>
      <p:ext uri="{BB962C8B-B14F-4D97-AF65-F5344CB8AC3E}">
        <p14:creationId xmlns:p14="http://schemas.microsoft.com/office/powerpoint/2010/main" val="2991333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Christians sometimes have to be humble and endure ridicule in order to serve people.</a:t>
            </a:r>
          </a:p>
        </p:txBody>
      </p:sp>
    </p:spTree>
    <p:extLst>
      <p:ext uri="{BB962C8B-B14F-4D97-AF65-F5344CB8AC3E}">
        <p14:creationId xmlns:p14="http://schemas.microsoft.com/office/powerpoint/2010/main" val="3299939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We can do it because we know that when we serve others, we are really serving the Lord, not just those people.</a:t>
            </a:r>
          </a:p>
        </p:txBody>
      </p:sp>
    </p:spTree>
    <p:extLst>
      <p:ext uri="{BB962C8B-B14F-4D97-AF65-F5344CB8AC3E}">
        <p14:creationId xmlns:p14="http://schemas.microsoft.com/office/powerpoint/2010/main" val="173309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94220" cy="4270773"/>
          </a:xfrm>
        </p:spPr>
        <p:txBody>
          <a:bodyPr>
            <a:noAutofit/>
          </a:bodyPr>
          <a:lstStyle/>
          <a:p>
            <a:pPr marL="0" indent="0">
              <a:buNone/>
            </a:pPr>
            <a:r>
              <a:rPr lang="en-US" sz="5400" b="1" dirty="0"/>
              <a:t>Matt.  25:37-40 - “Then the righteous will answer him, ‘Lord, when did we see you hungry and feed you, or thirsty and give you something to drink?  </a:t>
            </a:r>
          </a:p>
          <a:p>
            <a:pPr marL="0" indent="0">
              <a:buNone/>
            </a:pPr>
            <a:endParaRPr lang="en-US" sz="5600" b="1" dirty="0"/>
          </a:p>
          <a:p>
            <a:pPr marL="0" indent="0">
              <a:buNone/>
            </a:pPr>
            <a:r>
              <a:rPr lang="en-US" sz="5600" b="1" dirty="0"/>
              <a:t>When did we see you a stranger and invite you in, or needing clothes and clothe you?  When did we see you sick or in prison and go to visit you?’</a:t>
            </a:r>
          </a:p>
          <a:p>
            <a:pPr marL="0" indent="0">
              <a:buNone/>
            </a:pPr>
            <a:r>
              <a:rPr lang="en-US" sz="5600" b="1" dirty="0"/>
              <a:t>“The King will reply, ‘Truly I tell you, whatever you did for one of the least of these brothers and sisters of mine, you did for me.’</a:t>
            </a:r>
          </a:p>
        </p:txBody>
      </p:sp>
    </p:spTree>
    <p:extLst>
      <p:ext uri="{BB962C8B-B14F-4D97-AF65-F5344CB8AC3E}">
        <p14:creationId xmlns:p14="http://schemas.microsoft.com/office/powerpoint/2010/main" val="1550853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When did we see you a stranger and invite you in, or needing clothes and clothe you?  When did we see you sick or in prison and go to visit you?’</a:t>
            </a:r>
          </a:p>
        </p:txBody>
      </p:sp>
    </p:spTree>
    <p:extLst>
      <p:ext uri="{BB962C8B-B14F-4D97-AF65-F5344CB8AC3E}">
        <p14:creationId xmlns:p14="http://schemas.microsoft.com/office/powerpoint/2010/main" val="2946183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“The King will reply, ‘Truly I tell you, whatever you did for one of the least of these brothers and sisters of mine, you did for me.’</a:t>
            </a:r>
          </a:p>
        </p:txBody>
      </p:sp>
    </p:spTree>
    <p:extLst>
      <p:ext uri="{BB962C8B-B14F-4D97-AF65-F5344CB8AC3E}">
        <p14:creationId xmlns:p14="http://schemas.microsoft.com/office/powerpoint/2010/main" val="125879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He said: “In a certain town there was a judge who neither feared God nor cared what people thought.  </a:t>
            </a:r>
          </a:p>
          <a:p>
            <a:pPr marL="0" indent="0">
              <a:buNone/>
            </a:pPr>
            <a:endParaRPr lang="en-US" sz="5800" b="1" dirty="0"/>
          </a:p>
        </p:txBody>
      </p:sp>
    </p:spTree>
    <p:extLst>
      <p:ext uri="{BB962C8B-B14F-4D97-AF65-F5344CB8AC3E}">
        <p14:creationId xmlns:p14="http://schemas.microsoft.com/office/powerpoint/2010/main" val="1731829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If we serve God and others out of pride or desire to get recognition, it will not be long-lasting nor pleasing to God.</a:t>
            </a:r>
          </a:p>
        </p:txBody>
      </p:sp>
    </p:spTree>
    <p:extLst>
      <p:ext uri="{BB962C8B-B14F-4D97-AF65-F5344CB8AC3E}">
        <p14:creationId xmlns:p14="http://schemas.microsoft.com/office/powerpoint/2010/main" val="3637578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Only by focusing on eternity can we have the right motivation and motivity to serve other people.</a:t>
            </a:r>
          </a:p>
        </p:txBody>
      </p:sp>
    </p:spTree>
    <p:extLst>
      <p:ext uri="{BB962C8B-B14F-4D97-AF65-F5344CB8AC3E}">
        <p14:creationId xmlns:p14="http://schemas.microsoft.com/office/powerpoint/2010/main" val="3739356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In comparison, the widow in today’s parable wants the judge to do his job and enforce justice for her.</a:t>
            </a:r>
          </a:p>
        </p:txBody>
      </p:sp>
    </p:spTree>
    <p:extLst>
      <p:ext uri="{BB962C8B-B14F-4D97-AF65-F5344CB8AC3E}">
        <p14:creationId xmlns:p14="http://schemas.microsoft.com/office/powerpoint/2010/main" val="2131303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When we talk about justice, it generally affects loss of life or bodily injury, property or income, or one’s reputation.</a:t>
            </a:r>
          </a:p>
        </p:txBody>
      </p:sp>
    </p:spTree>
    <p:extLst>
      <p:ext uri="{BB962C8B-B14F-4D97-AF65-F5344CB8AC3E}">
        <p14:creationId xmlns:p14="http://schemas.microsoft.com/office/powerpoint/2010/main" val="2126497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This issue may have great impact on her livelihood.  Maybe it affects her property or income.  </a:t>
            </a:r>
          </a:p>
        </p:txBody>
      </p:sp>
    </p:spTree>
    <p:extLst>
      <p:ext uri="{BB962C8B-B14F-4D97-AF65-F5344CB8AC3E}">
        <p14:creationId xmlns:p14="http://schemas.microsoft.com/office/powerpoint/2010/main" val="4165554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It could be big or small, but in this case, its impact must be big or else she won't be so desperate and request all the time.</a:t>
            </a:r>
          </a:p>
        </p:txBody>
      </p:sp>
    </p:spTree>
    <p:extLst>
      <p:ext uri="{BB962C8B-B14F-4D97-AF65-F5344CB8AC3E}">
        <p14:creationId xmlns:p14="http://schemas.microsoft.com/office/powerpoint/2010/main" val="1745072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Since she is requesting justice for herself, it must also be something she cannot get herself.</a:t>
            </a:r>
          </a:p>
        </p:txBody>
      </p:sp>
    </p:spTree>
    <p:extLst>
      <p:ext uri="{BB962C8B-B14F-4D97-AF65-F5344CB8AC3E}">
        <p14:creationId xmlns:p14="http://schemas.microsoft.com/office/powerpoint/2010/main" val="2517259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Sometimes justice can only come from a higher power who has the authority to grant it, such as God and government.</a:t>
            </a:r>
          </a:p>
        </p:txBody>
      </p:sp>
    </p:spTree>
    <p:extLst>
      <p:ext uri="{BB962C8B-B14F-4D97-AF65-F5344CB8AC3E}">
        <p14:creationId xmlns:p14="http://schemas.microsoft.com/office/powerpoint/2010/main" val="1345218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What she is asking is not something evil or simply seeking revenge, or else she wouldn't approach a judge seeking justice.  </a:t>
            </a:r>
          </a:p>
        </p:txBody>
      </p:sp>
    </p:spTree>
    <p:extLst>
      <p:ext uri="{BB962C8B-B14F-4D97-AF65-F5344CB8AC3E}">
        <p14:creationId xmlns:p14="http://schemas.microsoft.com/office/powerpoint/2010/main" val="3447121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altLang="zh-TW" sz="5600" b="1" dirty="0"/>
              <a:t>Justice</a:t>
            </a:r>
            <a:r>
              <a:rPr lang="en-US" sz="5600" b="1" dirty="0"/>
              <a:t> is also priceless.  Most of the time, justice is not something that one can buy with money.</a:t>
            </a:r>
          </a:p>
        </p:txBody>
      </p:sp>
    </p:spTree>
    <p:extLst>
      <p:ext uri="{BB962C8B-B14F-4D97-AF65-F5344CB8AC3E}">
        <p14:creationId xmlns:p14="http://schemas.microsoft.com/office/powerpoint/2010/main" val="221669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And there was a widow in that town who kept coming to him with the plea, ‘Grant me justice against my adversary.’  </a:t>
            </a:r>
          </a:p>
          <a:p>
            <a:pPr marL="0" indent="0">
              <a:buNone/>
            </a:pPr>
            <a:r>
              <a:rPr lang="en-US" sz="5600" b="1" dirty="0"/>
              <a:t> </a:t>
            </a:r>
          </a:p>
        </p:txBody>
      </p:sp>
    </p:spTree>
    <p:extLst>
      <p:ext uri="{BB962C8B-B14F-4D97-AF65-F5344CB8AC3E}">
        <p14:creationId xmlns:p14="http://schemas.microsoft.com/office/powerpoint/2010/main" val="19470613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The parable does not say what the request is about.  It does not matter.  What matters is that it is important to the widow and it is finally granted.</a:t>
            </a:r>
          </a:p>
        </p:txBody>
      </p:sp>
    </p:spTree>
    <p:extLst>
      <p:ext uri="{BB962C8B-B14F-4D97-AF65-F5344CB8AC3E}">
        <p14:creationId xmlns:p14="http://schemas.microsoft.com/office/powerpoint/2010/main" val="1709432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Compared to the bread owner in the other parable, this unjust judge is far worse.</a:t>
            </a:r>
          </a:p>
        </p:txBody>
      </p:sp>
    </p:spTree>
    <p:extLst>
      <p:ext uri="{BB962C8B-B14F-4D97-AF65-F5344CB8AC3E}">
        <p14:creationId xmlns:p14="http://schemas.microsoft.com/office/powerpoint/2010/main" val="646764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The bread owner is not obligated to give bread to his friend even though it is the right thing to do.</a:t>
            </a:r>
          </a:p>
        </p:txBody>
      </p:sp>
    </p:spTree>
    <p:extLst>
      <p:ext uri="{BB962C8B-B14F-4D97-AF65-F5344CB8AC3E}">
        <p14:creationId xmlns:p14="http://schemas.microsoft.com/office/powerpoint/2010/main" val="32638856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We are not obligated to do some right things, but we still do it because we love God and other people, and we stand up for our principles.</a:t>
            </a:r>
          </a:p>
        </p:txBody>
      </p:sp>
    </p:spTree>
    <p:extLst>
      <p:ext uri="{BB962C8B-B14F-4D97-AF65-F5344CB8AC3E}">
        <p14:creationId xmlns:p14="http://schemas.microsoft.com/office/powerpoint/2010/main" val="2198588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God will reward us in due time, but that should not be our motivation for doing those things.</a:t>
            </a:r>
          </a:p>
        </p:txBody>
      </p:sp>
    </p:spTree>
    <p:extLst>
      <p:ext uri="{BB962C8B-B14F-4D97-AF65-F5344CB8AC3E}">
        <p14:creationId xmlns:p14="http://schemas.microsoft.com/office/powerpoint/2010/main" val="2170677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The judge, however, is obligated to grant justice for everyone.  That’s his job.  He gets paid for doing it.  Not doing it is unethical and possibly a crime!</a:t>
            </a:r>
          </a:p>
          <a:p>
            <a:pPr marL="0" indent="0">
              <a:buNone/>
            </a:pPr>
            <a:endParaRPr lang="en-US" sz="5400" b="1" dirty="0"/>
          </a:p>
        </p:txBody>
      </p:sp>
    </p:spTree>
    <p:extLst>
      <p:ext uri="{BB962C8B-B14F-4D97-AF65-F5344CB8AC3E}">
        <p14:creationId xmlns:p14="http://schemas.microsoft.com/office/powerpoint/2010/main" val="32292161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Proverbs 31:9 – </a:t>
            </a:r>
          </a:p>
          <a:p>
            <a:pPr marL="0" indent="0">
              <a:buNone/>
            </a:pPr>
            <a:r>
              <a:rPr lang="en-US" sz="5600" b="1" dirty="0"/>
              <a:t>Speak up and judge fairly; defend the rights of the poor and needy.</a:t>
            </a:r>
          </a:p>
        </p:txBody>
      </p:sp>
    </p:spTree>
    <p:extLst>
      <p:ext uri="{BB962C8B-B14F-4D97-AF65-F5344CB8AC3E}">
        <p14:creationId xmlns:p14="http://schemas.microsoft.com/office/powerpoint/2010/main" val="741695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But this unjust judge eventually enforces justice to prevent the widow from attacking him.</a:t>
            </a:r>
          </a:p>
        </p:txBody>
      </p:sp>
    </p:spTree>
    <p:extLst>
      <p:ext uri="{BB962C8B-B14F-4D97-AF65-F5344CB8AC3E}">
        <p14:creationId xmlns:p14="http://schemas.microsoft.com/office/powerpoint/2010/main" val="36898254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The widow does not say anything about attacking the judge.  The judge knows he is in the wrong and so is worried?</a:t>
            </a:r>
          </a:p>
        </p:txBody>
      </p:sp>
    </p:spTree>
    <p:extLst>
      <p:ext uri="{BB962C8B-B14F-4D97-AF65-F5344CB8AC3E}">
        <p14:creationId xmlns:p14="http://schemas.microsoft.com/office/powerpoint/2010/main" val="3176388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He does not even do it because it’s the right thing to do!  He does that to protect himself.</a:t>
            </a:r>
          </a:p>
        </p:txBody>
      </p:sp>
    </p:spTree>
    <p:extLst>
      <p:ext uri="{BB962C8B-B14F-4D97-AF65-F5344CB8AC3E}">
        <p14:creationId xmlns:p14="http://schemas.microsoft.com/office/powerpoint/2010/main" val="426680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“For some time he refused.  But finally he said to himself, ‘Even though I don’t fear God or care what people think, </a:t>
            </a:r>
          </a:p>
        </p:txBody>
      </p:sp>
    </p:spTree>
    <p:extLst>
      <p:ext uri="{BB962C8B-B14F-4D97-AF65-F5344CB8AC3E}">
        <p14:creationId xmlns:p14="http://schemas.microsoft.com/office/powerpoint/2010/main" val="1721011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altLang="zh-TW" sz="5600" b="1" dirty="0"/>
              <a:t>One</a:t>
            </a:r>
            <a:r>
              <a:rPr lang="en-US" sz="5600" b="1" dirty="0"/>
              <a:t> strange point: if widow could resort to violence, why not attack her adversary herself?</a:t>
            </a:r>
          </a:p>
        </p:txBody>
      </p:sp>
    </p:spTree>
    <p:extLst>
      <p:ext uri="{BB962C8B-B14F-4D97-AF65-F5344CB8AC3E}">
        <p14:creationId xmlns:p14="http://schemas.microsoft.com/office/powerpoint/2010/main" val="17720157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Maybe attacking adversary won't get her what she wanted, such as her property or reputation back.</a:t>
            </a:r>
          </a:p>
        </p:txBody>
      </p:sp>
    </p:spTree>
    <p:extLst>
      <p:ext uri="{BB962C8B-B14F-4D97-AF65-F5344CB8AC3E}">
        <p14:creationId xmlns:p14="http://schemas.microsoft.com/office/powerpoint/2010/main" val="323274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For Christians, fighting for justice on our own does not always get us the results we want.  Sometimes true justice can only come from God's intervention.</a:t>
            </a:r>
          </a:p>
        </p:txBody>
      </p:sp>
    </p:spTree>
    <p:extLst>
      <p:ext uri="{BB962C8B-B14F-4D97-AF65-F5344CB8AC3E}">
        <p14:creationId xmlns:p14="http://schemas.microsoft.com/office/powerpoint/2010/main" val="32813424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Sometimes, if we fight for justice on our own and try to take revenge, it may make matters worse.</a:t>
            </a:r>
          </a:p>
        </p:txBody>
      </p:sp>
    </p:spTree>
    <p:extLst>
      <p:ext uri="{BB962C8B-B14F-4D97-AF65-F5344CB8AC3E}">
        <p14:creationId xmlns:p14="http://schemas.microsoft.com/office/powerpoint/2010/main" val="3037801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For instance, if someone accuses you of being a criminal and you attack that person, then you just proved his point.</a:t>
            </a:r>
          </a:p>
        </p:txBody>
      </p:sp>
    </p:spTree>
    <p:extLst>
      <p:ext uri="{BB962C8B-B14F-4D97-AF65-F5344CB8AC3E}">
        <p14:creationId xmlns:p14="http://schemas.microsoft.com/office/powerpoint/2010/main" val="19538366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If someone hurts you and you hurt him in return and get caught, you may end up going to jail instead of him.</a:t>
            </a:r>
          </a:p>
        </p:txBody>
      </p:sp>
    </p:spTree>
    <p:extLst>
      <p:ext uri="{BB962C8B-B14F-4D97-AF65-F5344CB8AC3E}">
        <p14:creationId xmlns:p14="http://schemas.microsoft.com/office/powerpoint/2010/main" val="16212184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Similarly, when you take revenge instead of allowing God to enforce justice, you may end up sinning against God also.</a:t>
            </a:r>
          </a:p>
        </p:txBody>
      </p:sp>
    </p:spTree>
    <p:extLst>
      <p:ext uri="{BB962C8B-B14F-4D97-AF65-F5344CB8AC3E}">
        <p14:creationId xmlns:p14="http://schemas.microsoft.com/office/powerpoint/2010/main" val="26195852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200" b="1" dirty="0"/>
              <a:t>Romans 12:19 - Never take your own revenge, beloved, but leave room for the wrath of God, for it is written, “Vengeance is Mine, I will repay,” says the Lord.</a:t>
            </a:r>
          </a:p>
        </p:txBody>
      </p:sp>
    </p:spTree>
    <p:extLst>
      <p:ext uri="{BB962C8B-B14F-4D97-AF65-F5344CB8AC3E}">
        <p14:creationId xmlns:p14="http://schemas.microsoft.com/office/powerpoint/2010/main" val="38657598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In law, punishments almost never reverse the damage.  They just help satisfy resentment and hopefully prevent future crime.</a:t>
            </a:r>
          </a:p>
        </p:txBody>
      </p:sp>
    </p:spTree>
    <p:extLst>
      <p:ext uri="{BB962C8B-B14F-4D97-AF65-F5344CB8AC3E}">
        <p14:creationId xmlns:p14="http://schemas.microsoft.com/office/powerpoint/2010/main" val="39080490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In most cases, that may make a victim slightly happier but will not restore things.</a:t>
            </a:r>
          </a:p>
        </p:txBody>
      </p:sp>
    </p:spTree>
    <p:extLst>
      <p:ext uri="{BB962C8B-B14F-4D97-AF65-F5344CB8AC3E}">
        <p14:creationId xmlns:p14="http://schemas.microsoft.com/office/powerpoint/2010/main" val="3791863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94220" cy="4270773"/>
          </a:xfrm>
        </p:spPr>
        <p:txBody>
          <a:bodyPr>
            <a:noAutofit/>
          </a:bodyPr>
          <a:lstStyle/>
          <a:p>
            <a:pPr marL="0" indent="0">
              <a:buNone/>
            </a:pPr>
            <a:r>
              <a:rPr lang="en-US" sz="5600" b="1" dirty="0"/>
              <a:t>yet because this widow keeps bothering me, I will see that she gets justice, so that she won’t eventually come and attack me!’”</a:t>
            </a:r>
          </a:p>
        </p:txBody>
      </p:sp>
    </p:spTree>
    <p:extLst>
      <p:ext uri="{BB962C8B-B14F-4D97-AF65-F5344CB8AC3E}">
        <p14:creationId xmlns:p14="http://schemas.microsoft.com/office/powerpoint/2010/main" val="10516594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A broken vase can never be unbroken.  </a:t>
            </a:r>
          </a:p>
          <a:p>
            <a:pPr marL="0" indent="0">
              <a:buNone/>
            </a:pPr>
            <a:r>
              <a:rPr lang="en-US" sz="5600" b="1" dirty="0"/>
              <a:t>A life lost can never come back.  </a:t>
            </a:r>
          </a:p>
        </p:txBody>
      </p:sp>
    </p:spTree>
    <p:extLst>
      <p:ext uri="{BB962C8B-B14F-4D97-AF65-F5344CB8AC3E}">
        <p14:creationId xmlns:p14="http://schemas.microsoft.com/office/powerpoint/2010/main" val="17527932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Jesus told us not to judge and enforce justice on our own.  Instead, He asks us to work hard to forgive others and ourselves.</a:t>
            </a:r>
          </a:p>
        </p:txBody>
      </p:sp>
    </p:spTree>
    <p:extLst>
      <p:ext uri="{BB962C8B-B14F-4D97-AF65-F5344CB8AC3E}">
        <p14:creationId xmlns:p14="http://schemas.microsoft.com/office/powerpoint/2010/main" val="12585223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Luke 6:37 - “Judge not, and you will not be judged; condemn not, and you will not be condemned; forgive, and you will be forgiven.”</a:t>
            </a:r>
          </a:p>
        </p:txBody>
      </p:sp>
    </p:spTree>
    <p:extLst>
      <p:ext uri="{BB962C8B-B14F-4D97-AF65-F5344CB8AC3E}">
        <p14:creationId xmlns:p14="http://schemas.microsoft.com/office/powerpoint/2010/main" val="38249715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That is very hard to do.  However, we must try.  For forgiveness is the greatest demonstration of love.</a:t>
            </a:r>
          </a:p>
        </p:txBody>
      </p:sp>
    </p:spTree>
    <p:extLst>
      <p:ext uri="{BB962C8B-B14F-4D97-AF65-F5344CB8AC3E}">
        <p14:creationId xmlns:p14="http://schemas.microsoft.com/office/powerpoint/2010/main" val="39491219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95250"/>
            <a:ext cx="7094220" cy="4270773"/>
          </a:xfrm>
        </p:spPr>
        <p:txBody>
          <a:bodyPr>
            <a:noAutofit/>
          </a:bodyPr>
          <a:lstStyle/>
          <a:p>
            <a:pPr marL="0" indent="0">
              <a:buNone/>
            </a:pPr>
            <a:r>
              <a:rPr lang="en-US" sz="5600" b="1" dirty="0"/>
              <a:t>In Chinese, the word for “forgiveness” is made up of two characters: “to forgive” and “reciprocity”.</a:t>
            </a:r>
          </a:p>
        </p:txBody>
      </p:sp>
    </p:spTree>
    <p:extLst>
      <p:ext uri="{BB962C8B-B14F-4D97-AF65-F5344CB8AC3E}">
        <p14:creationId xmlns:p14="http://schemas.microsoft.com/office/powerpoint/2010/main" val="38979764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3266706" y="890120"/>
            <a:ext cx="7094220" cy="4270773"/>
          </a:xfrm>
        </p:spPr>
        <p:txBody>
          <a:bodyPr>
            <a:noAutofit/>
          </a:bodyPr>
          <a:lstStyle/>
          <a:p>
            <a:pPr marL="0" indent="0">
              <a:buNone/>
            </a:pPr>
            <a:r>
              <a:rPr lang="zh-TW" altLang="en-US" sz="5400" b="1" kern="1000" spc="-38" dirty="0">
                <a:solidFill>
                  <a:srgbClr val="3F48CC"/>
                </a:solidFill>
                <a:latin typeface="Microsoft JhengHei" panose="020B0604030504040204" pitchFamily="34" charset="-120"/>
                <a:ea typeface="Microsoft JhengHei" panose="020B0604030504040204" pitchFamily="34" charset="-120"/>
              </a:rPr>
              <a:t>如</a:t>
            </a:r>
            <a:r>
              <a:rPr lang="en-US" altLang="zh-TW" sz="5400" b="1" kern="1000" spc="-38" dirty="0">
                <a:latin typeface="Microsoft JhengHei" panose="020B0604030504040204" pitchFamily="34" charset="-120"/>
                <a:ea typeface="Microsoft JhengHei" panose="020B0604030504040204" pitchFamily="34" charset="-120"/>
              </a:rPr>
              <a:t>=</a:t>
            </a:r>
            <a:r>
              <a:rPr lang="en-US" altLang="zh-TW" sz="5400" b="1" kern="1000" spc="-38" dirty="0">
                <a:solidFill>
                  <a:srgbClr val="3F48CC"/>
                </a:solidFill>
                <a:ea typeface="Microsoft JhengHei" panose="020B0604030504040204" pitchFamily="34" charset="-120"/>
              </a:rPr>
              <a:t> similar</a:t>
            </a:r>
            <a:endParaRPr lang="en-US" altLang="zh-TW" sz="5400" b="1" kern="1000" spc="-38" dirty="0">
              <a:solidFill>
                <a:srgbClr val="3F48CC"/>
              </a:solidFill>
              <a:latin typeface="Microsoft JhengHei" panose="020B0604030504040204" pitchFamily="34" charset="-120"/>
              <a:ea typeface="Microsoft JhengHei" panose="020B0604030504040204" pitchFamily="34" charset="-120"/>
            </a:endParaRPr>
          </a:p>
          <a:p>
            <a:pPr marL="0" indent="0">
              <a:buNone/>
            </a:pPr>
            <a:endParaRPr lang="en-US" altLang="zh-TW" sz="3000" b="1" kern="1000" spc="-38" dirty="0">
              <a:solidFill>
                <a:srgbClr val="3F48CC"/>
              </a:solidFill>
              <a:ea typeface="Microsoft JhengHei" panose="020B0604030504040204" pitchFamily="34" charset="-120"/>
            </a:endParaRPr>
          </a:p>
          <a:p>
            <a:pPr marL="0" indent="0">
              <a:buNone/>
            </a:pPr>
            <a:r>
              <a:rPr lang="en-US" sz="1500" b="1" kern="1000" spc="-38" dirty="0">
                <a:latin typeface="Microsoft JhengHei" panose="020B0604030504040204" pitchFamily="34" charset="-120"/>
                <a:ea typeface="Microsoft JhengHei" panose="020B0604030504040204" pitchFamily="34" charset="-120"/>
              </a:rPr>
              <a:t> </a:t>
            </a:r>
          </a:p>
          <a:p>
            <a:pPr marL="0" indent="0">
              <a:buNone/>
            </a:pPr>
            <a:r>
              <a:rPr lang="zh-TW" altLang="en-US" sz="5400" b="1" kern="1000" spc="-38" dirty="0">
                <a:solidFill>
                  <a:srgbClr val="C00000"/>
                </a:solidFill>
                <a:latin typeface="Microsoft JhengHei" panose="020B0604030504040204" pitchFamily="34" charset="-120"/>
                <a:ea typeface="Microsoft JhengHei" panose="020B0604030504040204" pitchFamily="34" charset="-120"/>
              </a:rPr>
              <a:t>心</a:t>
            </a:r>
            <a:r>
              <a:rPr lang="en-US" altLang="zh-TW" sz="5400" b="1" kern="1000" spc="-38" dirty="0">
                <a:latin typeface="Microsoft JhengHei" panose="020B0604030504040204" pitchFamily="34" charset="-120"/>
                <a:ea typeface="Microsoft JhengHei" panose="020B0604030504040204" pitchFamily="34" charset="-120"/>
              </a:rPr>
              <a:t>=</a:t>
            </a:r>
            <a:r>
              <a:rPr lang="en-US" altLang="zh-TW" sz="5400" b="1" kern="1000" spc="-38" dirty="0">
                <a:solidFill>
                  <a:srgbClr val="C00000"/>
                </a:solidFill>
                <a:ea typeface="Microsoft JhengHei" panose="020B0604030504040204" pitchFamily="34" charset="-120"/>
              </a:rPr>
              <a:t>heart,</a:t>
            </a:r>
          </a:p>
          <a:p>
            <a:pPr marL="0" indent="0">
              <a:buNone/>
            </a:pPr>
            <a:r>
              <a:rPr lang="en-US" sz="5400" b="1" kern="1000" spc="-38" dirty="0">
                <a:solidFill>
                  <a:srgbClr val="C00000"/>
                </a:solidFill>
                <a:ea typeface="Microsoft JhengHei" panose="020B0604030504040204" pitchFamily="34" charset="-120"/>
              </a:rPr>
              <a:t>      thoughts</a:t>
            </a:r>
            <a:endParaRPr lang="en-US" sz="5400" b="1" dirty="0">
              <a:solidFill>
                <a:srgbClr val="C00000"/>
              </a:solidFill>
            </a:endParaRPr>
          </a:p>
          <a:p>
            <a:pPr marL="0" indent="0">
              <a:buNone/>
            </a:pPr>
            <a:endParaRPr lang="en-US" sz="5600" b="1" dirty="0"/>
          </a:p>
        </p:txBody>
      </p:sp>
      <p:sp>
        <p:nvSpPr>
          <p:cNvPr id="2" name="Content Placeholder 2">
            <a:extLst>
              <a:ext uri="{FF2B5EF4-FFF2-40B4-BE49-F238E27FC236}">
                <a16:creationId xmlns:a16="http://schemas.microsoft.com/office/drawing/2014/main" id="{D0D0D50F-6240-6EBB-C0C0-D558A735CA53}"/>
              </a:ext>
            </a:extLst>
          </p:cNvPr>
          <p:cNvSpPr txBox="1">
            <a:spLocks/>
          </p:cNvSpPr>
          <p:nvPr/>
        </p:nvSpPr>
        <p:spPr>
          <a:xfrm>
            <a:off x="76200" y="57150"/>
            <a:ext cx="7094220" cy="427077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5600" b="1" dirty="0"/>
          </a:p>
        </p:txBody>
      </p:sp>
      <p:pic>
        <p:nvPicPr>
          <p:cNvPr id="7" name="Picture 6">
            <a:extLst>
              <a:ext uri="{FF2B5EF4-FFF2-40B4-BE49-F238E27FC236}">
                <a16:creationId xmlns:a16="http://schemas.microsoft.com/office/drawing/2014/main" id="{B66699CE-95B0-E903-6E9D-C1779A706769}"/>
              </a:ext>
            </a:extLst>
          </p:cNvPr>
          <p:cNvPicPr>
            <a:picLocks noChangeAspect="1"/>
          </p:cNvPicPr>
          <p:nvPr/>
        </p:nvPicPr>
        <p:blipFill>
          <a:blip r:embed="rId2"/>
          <a:stretch>
            <a:fillRect/>
          </a:stretch>
        </p:blipFill>
        <p:spPr>
          <a:xfrm>
            <a:off x="0" y="438150"/>
            <a:ext cx="3286584" cy="3115110"/>
          </a:xfrm>
          <a:prstGeom prst="rect">
            <a:avLst/>
          </a:prstGeom>
        </p:spPr>
      </p:pic>
    </p:spTree>
    <p:extLst>
      <p:ext uri="{BB962C8B-B14F-4D97-AF65-F5344CB8AC3E}">
        <p14:creationId xmlns:p14="http://schemas.microsoft.com/office/powerpoint/2010/main" val="1472717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“Reciprocity” is the key word of Confucianism.</a:t>
            </a:r>
            <a:r>
              <a:rPr lang="zh-TW" altLang="en-US" sz="5400" b="1" dirty="0"/>
              <a:t>  </a:t>
            </a:r>
            <a:r>
              <a:rPr lang="en-US" altLang="zh-TW" sz="5400" b="1" dirty="0"/>
              <a:t>As a Chinese character, it’s made of two simpler characters: “similar” and “heart”.</a:t>
            </a:r>
            <a:endParaRPr lang="en-US" sz="5400" b="1" dirty="0"/>
          </a:p>
        </p:txBody>
      </p:sp>
    </p:spTree>
    <p:extLst>
      <p:ext uri="{BB962C8B-B14F-4D97-AF65-F5344CB8AC3E}">
        <p14:creationId xmlns:p14="http://schemas.microsoft.com/office/powerpoint/2010/main" val="4068727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Confucius said, </a:t>
            </a:r>
          </a:p>
          <a:p>
            <a:pPr marL="0" indent="0">
              <a:buNone/>
            </a:pPr>
            <a:r>
              <a:rPr lang="en-US" sz="5600" b="1" dirty="0"/>
              <a:t>“Do not do unto others what you </a:t>
            </a:r>
          </a:p>
          <a:p>
            <a:pPr marL="0" indent="0">
              <a:buNone/>
            </a:pPr>
            <a:r>
              <a:rPr lang="en-US" sz="5600" b="1" dirty="0"/>
              <a:t>do not want others to do unto you.”</a:t>
            </a:r>
          </a:p>
        </p:txBody>
      </p:sp>
    </p:spTree>
    <p:extLst>
      <p:ext uri="{BB962C8B-B14F-4D97-AF65-F5344CB8AC3E}">
        <p14:creationId xmlns:p14="http://schemas.microsoft.com/office/powerpoint/2010/main" val="10701681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Jesus’s Golden Rule is even more difficult: “whatever you want men to do to you, do also to them.”</a:t>
            </a:r>
          </a:p>
        </p:txBody>
      </p:sp>
    </p:spTree>
    <p:extLst>
      <p:ext uri="{BB962C8B-B14F-4D97-AF65-F5344CB8AC3E}">
        <p14:creationId xmlns:p14="http://schemas.microsoft.com/office/powerpoint/2010/main" val="38927307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Confucius: don’t harm other people.</a:t>
            </a:r>
          </a:p>
          <a:p>
            <a:pPr marL="0" indent="0">
              <a:buNone/>
            </a:pPr>
            <a:endParaRPr lang="en-US" sz="3000" b="1" dirty="0"/>
          </a:p>
          <a:p>
            <a:pPr marL="0" indent="0">
              <a:buNone/>
            </a:pPr>
            <a:r>
              <a:rPr lang="en-US" sz="5600" b="1" dirty="0"/>
              <a:t>Jesus: love other people.</a:t>
            </a:r>
          </a:p>
          <a:p>
            <a:pPr marL="0" indent="0">
              <a:buNone/>
            </a:pPr>
            <a:endParaRPr lang="en-US" sz="5600" b="1" dirty="0"/>
          </a:p>
          <a:p>
            <a:pPr marL="0" indent="0">
              <a:buNone/>
            </a:pPr>
            <a:endParaRPr lang="en-US" sz="5600" b="1" dirty="0"/>
          </a:p>
          <a:p>
            <a:pPr marL="0" indent="0">
              <a:buNone/>
            </a:pPr>
            <a:endParaRPr lang="en-US" sz="5600" b="1" dirty="0"/>
          </a:p>
        </p:txBody>
      </p:sp>
    </p:spTree>
    <p:extLst>
      <p:ext uri="{BB962C8B-B14F-4D97-AF65-F5344CB8AC3E}">
        <p14:creationId xmlns:p14="http://schemas.microsoft.com/office/powerpoint/2010/main" val="226270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And the Lord said, “Listen to what the unjust judge says.  And will not God bring about justice for his chosen ones,</a:t>
            </a:r>
          </a:p>
        </p:txBody>
      </p:sp>
    </p:spTree>
    <p:extLst>
      <p:ext uri="{BB962C8B-B14F-4D97-AF65-F5344CB8AC3E}">
        <p14:creationId xmlns:p14="http://schemas.microsoft.com/office/powerpoint/2010/main" val="4492137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In this parable, the unjust judge eventually helped the widow in order to prevent violence against himself.  </a:t>
            </a:r>
          </a:p>
        </p:txBody>
      </p:sp>
    </p:spTree>
    <p:extLst>
      <p:ext uri="{BB962C8B-B14F-4D97-AF65-F5344CB8AC3E}">
        <p14:creationId xmlns:p14="http://schemas.microsoft.com/office/powerpoint/2010/main" val="18254347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But the reluctance to enforce justice is not consistent with God's character.</a:t>
            </a:r>
          </a:p>
        </p:txBody>
      </p:sp>
    </p:spTree>
    <p:extLst>
      <p:ext uri="{BB962C8B-B14F-4D97-AF65-F5344CB8AC3E}">
        <p14:creationId xmlns:p14="http://schemas.microsoft.com/office/powerpoint/2010/main" val="5853111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Today’s parable says the unjust judge "does not fear God nor care about what people think".</a:t>
            </a:r>
          </a:p>
        </p:txBody>
      </p:sp>
    </p:spTree>
    <p:extLst>
      <p:ext uri="{BB962C8B-B14F-4D97-AF65-F5344CB8AC3E}">
        <p14:creationId xmlns:p14="http://schemas.microsoft.com/office/powerpoint/2010/main" val="42659098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That's not what a judge should be like.  Jesus said it to show that the unjust judge does not represent God.</a:t>
            </a:r>
          </a:p>
          <a:p>
            <a:pPr marL="0" indent="0">
              <a:buNone/>
            </a:pPr>
            <a:endParaRPr lang="en-US" sz="5600" b="1" dirty="0"/>
          </a:p>
        </p:txBody>
      </p:sp>
    </p:spTree>
    <p:extLst>
      <p:ext uri="{BB962C8B-B14F-4D97-AF65-F5344CB8AC3E}">
        <p14:creationId xmlns:p14="http://schemas.microsoft.com/office/powerpoint/2010/main" val="28892385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400" b="1" dirty="0"/>
              <a:t>"Injustice" is the opposite of our God.  But why did Jesus use an unjust judge to illustrate God’s enforcement of justice?</a:t>
            </a:r>
          </a:p>
        </p:txBody>
      </p:sp>
    </p:spTree>
    <p:extLst>
      <p:ext uri="{BB962C8B-B14F-4D97-AF65-F5344CB8AC3E}">
        <p14:creationId xmlns:p14="http://schemas.microsoft.com/office/powerpoint/2010/main" val="14800159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Perhaps He is telling to tell us that the worldly justice is far from being just, and we should count on God for real justice.</a:t>
            </a:r>
          </a:p>
        </p:txBody>
      </p:sp>
    </p:spTree>
    <p:extLst>
      <p:ext uri="{BB962C8B-B14F-4D97-AF65-F5344CB8AC3E}">
        <p14:creationId xmlns:p14="http://schemas.microsoft.com/office/powerpoint/2010/main" val="19764469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941820" cy="4270773"/>
          </a:xfrm>
        </p:spPr>
        <p:txBody>
          <a:bodyPr>
            <a:noAutofit/>
          </a:bodyPr>
          <a:lstStyle/>
          <a:p>
            <a:pPr marL="0" indent="0">
              <a:buNone/>
            </a:pPr>
            <a:r>
              <a:rPr lang="en-US" sz="5200" b="1" dirty="0"/>
              <a:t>Worldly justice may also be wrong sometimes – some people are convicted for crimes they didn’t commit, and some criminals are never caught.</a:t>
            </a:r>
          </a:p>
        </p:txBody>
      </p:sp>
    </p:spTree>
    <p:extLst>
      <p:ext uri="{BB962C8B-B14F-4D97-AF65-F5344CB8AC3E}">
        <p14:creationId xmlns:p14="http://schemas.microsoft.com/office/powerpoint/2010/main" val="42286703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Sometimes judges or law enforcement are bribed to overlook injustice and crime.  That’s the plot for many great movies.</a:t>
            </a:r>
          </a:p>
        </p:txBody>
      </p:sp>
    </p:spTree>
    <p:extLst>
      <p:ext uri="{BB962C8B-B14F-4D97-AF65-F5344CB8AC3E}">
        <p14:creationId xmlns:p14="http://schemas.microsoft.com/office/powerpoint/2010/main" val="32268043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Worldly justice cannot restore that’s damaged – we can’t bring back what’s lost in most cases.</a:t>
            </a:r>
          </a:p>
        </p:txBody>
      </p:sp>
    </p:spTree>
    <p:extLst>
      <p:ext uri="{BB962C8B-B14F-4D97-AF65-F5344CB8AC3E}">
        <p14:creationId xmlns:p14="http://schemas.microsoft.com/office/powerpoint/2010/main" val="27174924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Worldly justice cannot heal one’s hurt – a rape victim cannot be completely healed psychologically even if the rapist is given the harshest punishment.</a:t>
            </a:r>
          </a:p>
        </p:txBody>
      </p:sp>
    </p:spTree>
    <p:extLst>
      <p:ext uri="{BB962C8B-B14F-4D97-AF65-F5344CB8AC3E}">
        <p14:creationId xmlns:p14="http://schemas.microsoft.com/office/powerpoint/2010/main" val="75551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32795" y="-95250"/>
            <a:ext cx="6873240" cy="4270773"/>
          </a:xfrm>
        </p:spPr>
        <p:txBody>
          <a:bodyPr>
            <a:noAutofit/>
          </a:bodyPr>
          <a:lstStyle/>
          <a:p>
            <a:pPr marL="0" indent="0">
              <a:buNone/>
            </a:pPr>
            <a:r>
              <a:rPr lang="en-US" sz="5800" b="1" dirty="0"/>
              <a:t>who cry out to him day and night?  Will he keep putting them off?  I tell you, he will see that they get justice, and quickly.</a:t>
            </a:r>
          </a:p>
        </p:txBody>
      </p:sp>
    </p:spTree>
    <p:extLst>
      <p:ext uri="{BB962C8B-B14F-4D97-AF65-F5344CB8AC3E}">
        <p14:creationId xmlns:p14="http://schemas.microsoft.com/office/powerpoint/2010/main" val="235245751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But God can heal and restore because of His unlimited love and that eternity is long enough for true healing and restoration.</a:t>
            </a:r>
          </a:p>
        </p:txBody>
      </p:sp>
    </p:spTree>
    <p:extLst>
      <p:ext uri="{BB962C8B-B14F-4D97-AF65-F5344CB8AC3E}">
        <p14:creationId xmlns:p14="http://schemas.microsoft.com/office/powerpoint/2010/main" val="29044867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Remember, the worldly life is only a test and a training ground.  Eternity is what really matters.</a:t>
            </a:r>
          </a:p>
        </p:txBody>
      </p:sp>
    </p:spTree>
    <p:extLst>
      <p:ext uri="{BB962C8B-B14F-4D97-AF65-F5344CB8AC3E}">
        <p14:creationId xmlns:p14="http://schemas.microsoft.com/office/powerpoint/2010/main" val="12879665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We don’t understand what eternity is, but we are told it is far more valuable than this short earthly life.</a:t>
            </a:r>
          </a:p>
        </p:txBody>
      </p:sp>
    </p:spTree>
    <p:extLst>
      <p:ext uri="{BB962C8B-B14F-4D97-AF65-F5344CB8AC3E}">
        <p14:creationId xmlns:p14="http://schemas.microsoft.com/office/powerpoint/2010/main" val="12867762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When you understand this, losses in this life suddenly seem trivial, and you will be willing to use it to help others and wait for God’s justice.</a:t>
            </a:r>
          </a:p>
        </p:txBody>
      </p:sp>
    </p:spTree>
    <p:extLst>
      <p:ext uri="{BB962C8B-B14F-4D97-AF65-F5344CB8AC3E}">
        <p14:creationId xmlns:p14="http://schemas.microsoft.com/office/powerpoint/2010/main" val="32525372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Whatever the justice you do not see enforced while on this Earth, you can count on it being enforced on the Judgement Day.</a:t>
            </a:r>
          </a:p>
        </p:txBody>
      </p:sp>
    </p:spTree>
    <p:extLst>
      <p:ext uri="{BB962C8B-B14F-4D97-AF65-F5344CB8AC3E}">
        <p14:creationId xmlns:p14="http://schemas.microsoft.com/office/powerpoint/2010/main" val="42248921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Jesus's final statement also tells us something more.</a:t>
            </a:r>
          </a:p>
        </p:txBody>
      </p:sp>
    </p:spTree>
    <p:extLst>
      <p:ext uri="{BB962C8B-B14F-4D97-AF65-F5344CB8AC3E}">
        <p14:creationId xmlns:p14="http://schemas.microsoft.com/office/powerpoint/2010/main" val="3047413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400" b="1" dirty="0"/>
              <a:t>Jesus said God will grant justice quickly.  But sometimes it seems to be too slow.  God knows the best timing.  It may be at the Judgement Day.</a:t>
            </a:r>
          </a:p>
        </p:txBody>
      </p:sp>
    </p:spTree>
    <p:extLst>
      <p:ext uri="{BB962C8B-B14F-4D97-AF65-F5344CB8AC3E}">
        <p14:creationId xmlns:p14="http://schemas.microsoft.com/office/powerpoint/2010/main" val="22201772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How do you spell the </a:t>
            </a:r>
            <a:r>
              <a:rPr lang="en-US" sz="5600" b="1"/>
              <a:t>word FAITH?  </a:t>
            </a:r>
            <a:r>
              <a:rPr lang="en-US" sz="5600" b="1" dirty="0"/>
              <a:t>It is W-A-I-T.</a:t>
            </a:r>
          </a:p>
        </p:txBody>
      </p:sp>
    </p:spTree>
    <p:extLst>
      <p:ext uri="{BB962C8B-B14F-4D97-AF65-F5344CB8AC3E}">
        <p14:creationId xmlns:p14="http://schemas.microsoft.com/office/powerpoint/2010/main" val="36934931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Jesus asked, “</a:t>
            </a:r>
            <a:r>
              <a:rPr lang="en-US" sz="5400" b="1" dirty="0"/>
              <a:t>When the Son of Man comes, will he find faith on the earth?”</a:t>
            </a:r>
            <a:endParaRPr lang="en-US" sz="5600" b="1" dirty="0"/>
          </a:p>
        </p:txBody>
      </p:sp>
    </p:spTree>
    <p:extLst>
      <p:ext uri="{BB962C8B-B14F-4D97-AF65-F5344CB8AC3E}">
        <p14:creationId xmlns:p14="http://schemas.microsoft.com/office/powerpoint/2010/main" val="194146172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Chinese translation may be wrong.  It's not about "faithfulness" but about "faith".</a:t>
            </a:r>
          </a:p>
        </p:txBody>
      </p:sp>
    </p:spTree>
    <p:extLst>
      <p:ext uri="{BB962C8B-B14F-4D97-AF65-F5344CB8AC3E}">
        <p14:creationId xmlns:p14="http://schemas.microsoft.com/office/powerpoint/2010/main" val="88214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32795" y="-95250"/>
            <a:ext cx="6873240" cy="4270773"/>
          </a:xfrm>
        </p:spPr>
        <p:txBody>
          <a:bodyPr>
            <a:noAutofit/>
          </a:bodyPr>
          <a:lstStyle/>
          <a:p>
            <a:pPr marL="0" indent="0">
              <a:buNone/>
            </a:pPr>
            <a:r>
              <a:rPr lang="en-US" sz="5800" b="1" dirty="0"/>
              <a:t>However, when the Son of Man comes, will he find faith on the earth?”" </a:t>
            </a:r>
          </a:p>
        </p:txBody>
      </p:sp>
    </p:spTree>
    <p:extLst>
      <p:ext uri="{BB962C8B-B14F-4D97-AF65-F5344CB8AC3E}">
        <p14:creationId xmlns:p14="http://schemas.microsoft.com/office/powerpoint/2010/main" val="37673253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Faith is about believing in God to do what He promises He would do.  Faith is also about not giving up while waiting.</a:t>
            </a:r>
          </a:p>
        </p:txBody>
      </p:sp>
    </p:spTree>
    <p:extLst>
      <p:ext uri="{BB962C8B-B14F-4D97-AF65-F5344CB8AC3E}">
        <p14:creationId xmlns:p14="http://schemas.microsoft.com/office/powerpoint/2010/main" val="4455088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Many Christians give up while waiting for God's justice and so try to take revenge on their own.</a:t>
            </a:r>
          </a:p>
        </p:txBody>
      </p:sp>
    </p:spTree>
    <p:extLst>
      <p:ext uri="{BB962C8B-B14F-4D97-AF65-F5344CB8AC3E}">
        <p14:creationId xmlns:p14="http://schemas.microsoft.com/office/powerpoint/2010/main" val="9386124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Bible teaches that we need to learn to forgive others and let God enforce justice on our behalf.</a:t>
            </a:r>
          </a:p>
        </p:txBody>
      </p:sp>
    </p:spTree>
    <p:extLst>
      <p:ext uri="{BB962C8B-B14F-4D97-AF65-F5344CB8AC3E}">
        <p14:creationId xmlns:p14="http://schemas.microsoft.com/office/powerpoint/2010/main" val="274735572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For God's justice is perfect, appropriate, and has true healing power.</a:t>
            </a:r>
          </a:p>
        </p:txBody>
      </p:sp>
    </p:spTree>
    <p:extLst>
      <p:ext uri="{BB962C8B-B14F-4D97-AF65-F5344CB8AC3E}">
        <p14:creationId xmlns:p14="http://schemas.microsoft.com/office/powerpoint/2010/main" val="31667953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But God's timing may require us to wait and not lose hope.  That requires faith.</a:t>
            </a:r>
          </a:p>
        </p:txBody>
      </p:sp>
    </p:spTree>
    <p:extLst>
      <p:ext uri="{BB962C8B-B14F-4D97-AF65-F5344CB8AC3E}">
        <p14:creationId xmlns:p14="http://schemas.microsoft.com/office/powerpoint/2010/main" val="31551005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000" b="1" dirty="0"/>
              <a:t>Isaiah 40:31 - but those who hope in the Lord will renew their strength.  They will soar on wings like eagles; they will run and not grow weary, they will walk &amp; not be faint.</a:t>
            </a:r>
          </a:p>
          <a:p>
            <a:pPr marL="0" indent="0">
              <a:buNone/>
            </a:pPr>
            <a:endParaRPr lang="en-US" sz="5000" b="1" dirty="0"/>
          </a:p>
        </p:txBody>
      </p:sp>
    </p:spTree>
    <p:extLst>
      <p:ext uri="{BB962C8B-B14F-4D97-AF65-F5344CB8AC3E}">
        <p14:creationId xmlns:p14="http://schemas.microsoft.com/office/powerpoint/2010/main" val="12129066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So the two parables teach us many lessons:</a:t>
            </a:r>
          </a:p>
        </p:txBody>
      </p:sp>
    </p:spTree>
    <p:extLst>
      <p:ext uri="{BB962C8B-B14F-4D97-AF65-F5344CB8AC3E}">
        <p14:creationId xmlns:p14="http://schemas.microsoft.com/office/powerpoint/2010/main" val="32313296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First, be willing to help others.  Don’t be the reluctant bread owner or the unjust judge.</a:t>
            </a:r>
          </a:p>
        </p:txBody>
      </p:sp>
    </p:spTree>
    <p:extLst>
      <p:ext uri="{BB962C8B-B14F-4D97-AF65-F5344CB8AC3E}">
        <p14:creationId xmlns:p14="http://schemas.microsoft.com/office/powerpoint/2010/main" val="10271616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Second, like the friend who asks for bread and the widow, swallow your pride in order to achieve greater things.</a:t>
            </a:r>
          </a:p>
        </p:txBody>
      </p:sp>
    </p:spTree>
    <p:extLst>
      <p:ext uri="{BB962C8B-B14F-4D97-AF65-F5344CB8AC3E}">
        <p14:creationId xmlns:p14="http://schemas.microsoft.com/office/powerpoint/2010/main" val="38343230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600" b="1" dirty="0"/>
              <a:t>Third, like the widow, let God enforce justice for you and not try to do on your own.</a:t>
            </a:r>
          </a:p>
        </p:txBody>
      </p:sp>
    </p:spTree>
    <p:extLst>
      <p:ext uri="{BB962C8B-B14F-4D97-AF65-F5344CB8AC3E}">
        <p14:creationId xmlns:p14="http://schemas.microsoft.com/office/powerpoint/2010/main" val="1516757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18367</TotalTime>
  <Words>2624</Words>
  <Application>Microsoft Office PowerPoint</Application>
  <PresentationFormat>Custom</PresentationFormat>
  <Paragraphs>144</Paragraphs>
  <Slides>106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106</vt:i4>
      </vt:variant>
    </vt:vector>
  </HeadingPairs>
  <TitlesOfParts>
    <vt:vector size="112"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1138</cp:revision>
  <cp:lastPrinted>2017-09-16T17:38:24Z</cp:lastPrinted>
  <dcterms:created xsi:type="dcterms:W3CDTF">2005-06-09T01:58:34Z</dcterms:created>
  <dcterms:modified xsi:type="dcterms:W3CDTF">2022-12-14T14:50:25Z</dcterms:modified>
</cp:coreProperties>
</file>