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44" r:id="rId2"/>
    <p:sldId id="521" r:id="rId3"/>
    <p:sldId id="522" r:id="rId4"/>
    <p:sldId id="523" r:id="rId5"/>
    <p:sldId id="524" r:id="rId6"/>
    <p:sldId id="525" r:id="rId7"/>
    <p:sldId id="526" r:id="rId8"/>
    <p:sldId id="527" r:id="rId9"/>
    <p:sldId id="528" r:id="rId10"/>
    <p:sldId id="529" r:id="rId11"/>
    <p:sldId id="530" r:id="rId12"/>
    <p:sldId id="641" r:id="rId13"/>
    <p:sldId id="548" r:id="rId14"/>
    <p:sldId id="339" r:id="rId15"/>
    <p:sldId id="572" r:id="rId16"/>
    <p:sldId id="573" r:id="rId17"/>
    <p:sldId id="704" r:id="rId18"/>
    <p:sldId id="735" r:id="rId19"/>
    <p:sldId id="577" r:id="rId20"/>
    <p:sldId id="634" r:id="rId21"/>
    <p:sldId id="708" r:id="rId22"/>
    <p:sldId id="583" r:id="rId23"/>
    <p:sldId id="710" r:id="rId24"/>
    <p:sldId id="712" r:id="rId25"/>
    <p:sldId id="716" r:id="rId26"/>
    <p:sldId id="590" r:id="rId27"/>
    <p:sldId id="549" r:id="rId28"/>
    <p:sldId id="718" r:id="rId29"/>
    <p:sldId id="720" r:id="rId30"/>
    <p:sldId id="725" r:id="rId31"/>
    <p:sldId id="726" r:id="rId32"/>
    <p:sldId id="405" r:id="rId33"/>
    <p:sldId id="439" r:id="rId34"/>
    <p:sldId id="632" r:id="rId35"/>
    <p:sldId id="633" r:id="rId36"/>
    <p:sldId id="469" r:id="rId37"/>
    <p:sldId id="666" r:id="rId38"/>
    <p:sldId id="668" r:id="rId39"/>
    <p:sldId id="672" r:id="rId40"/>
    <p:sldId id="736" r:id="rId41"/>
    <p:sldId id="738" r:id="rId42"/>
    <p:sldId id="441" r:id="rId43"/>
    <p:sldId id="443" r:id="rId44"/>
    <p:sldId id="442" r:id="rId45"/>
    <p:sldId id="470" r:id="rId46"/>
    <p:sldId id="674" r:id="rId47"/>
    <p:sldId id="676" r:id="rId48"/>
    <p:sldId id="680" r:id="rId49"/>
    <p:sldId id="740" r:id="rId50"/>
    <p:sldId id="682" r:id="rId51"/>
    <p:sldId id="406" r:id="rId52"/>
    <p:sldId id="408" r:id="rId53"/>
    <p:sldId id="730" r:id="rId54"/>
    <p:sldId id="684" r:id="rId55"/>
    <p:sldId id="609" r:id="rId56"/>
    <p:sldId id="409" r:id="rId57"/>
    <p:sldId id="444" r:id="rId58"/>
    <p:sldId id="476" r:id="rId59"/>
    <p:sldId id="690" r:id="rId60"/>
    <p:sldId id="411" r:id="rId61"/>
    <p:sldId id="412" r:id="rId62"/>
    <p:sldId id="588" r:id="rId63"/>
    <p:sldId id="413" r:id="rId64"/>
    <p:sldId id="592" r:id="rId65"/>
    <p:sldId id="594" r:id="rId66"/>
    <p:sldId id="596" r:id="rId67"/>
    <p:sldId id="598" r:id="rId68"/>
    <p:sldId id="637" r:id="rId69"/>
    <p:sldId id="638" r:id="rId70"/>
    <p:sldId id="601" r:id="rId71"/>
    <p:sldId id="627" r:id="rId72"/>
    <p:sldId id="610" r:id="rId73"/>
    <p:sldId id="741" r:id="rId74"/>
    <p:sldId id="743" r:id="rId75"/>
    <p:sldId id="745" r:id="rId76"/>
    <p:sldId id="749" r:id="rId77"/>
    <p:sldId id="612" r:id="rId78"/>
    <p:sldId id="603" r:id="rId79"/>
    <p:sldId id="616" r:id="rId80"/>
    <p:sldId id="605" r:id="rId81"/>
    <p:sldId id="619" r:id="rId82"/>
    <p:sldId id="620" r:id="rId83"/>
    <p:sldId id="753" r:id="rId84"/>
    <p:sldId id="624" r:id="rId85"/>
    <p:sldId id="628" r:id="rId86"/>
    <p:sldId id="629" r:id="rId87"/>
    <p:sldId id="414" r:id="rId88"/>
    <p:sldId id="416" r:id="rId89"/>
    <p:sldId id="417" r:id="rId90"/>
    <p:sldId id="755" r:id="rId91"/>
    <p:sldId id="645" r:id="rId92"/>
    <p:sldId id="646" r:id="rId93"/>
    <p:sldId id="648" r:id="rId94"/>
    <p:sldId id="757" r:id="rId95"/>
    <p:sldId id="650" r:id="rId96"/>
    <p:sldId id="652" r:id="rId97"/>
    <p:sldId id="759" r:id="rId98"/>
    <p:sldId id="654" r:id="rId99"/>
    <p:sldId id="656" r:id="rId100"/>
    <p:sldId id="626" r:id="rId10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6F4855-8ABE-4017-B787-F18BCABA9EFA}" v="1" dt="2022-09-03T16:32:50.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971" autoAdjust="0"/>
    <p:restoredTop sz="94660"/>
  </p:normalViewPr>
  <p:slideViewPr>
    <p:cSldViewPr snapToGrid="0">
      <p:cViewPr varScale="1">
        <p:scale>
          <a:sx n="87" d="100"/>
          <a:sy n="87" d="100"/>
        </p:scale>
        <p:origin x="1176" y="86"/>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microsoft.com/office/2015/10/relationships/revisionInfo" Target="revisionInfo.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F16F4855-8ABE-4017-B787-F18BCABA9EFA}"/>
    <pc:docChg chg="undo custSel addSld delSld modSld">
      <pc:chgData name="George Huang" userId="7522906efeb502a4" providerId="LiveId" clId="{F16F4855-8ABE-4017-B787-F18BCABA9EFA}" dt="2022-09-03T16:32:59.284" v="241" actId="20577"/>
      <pc:docMkLst>
        <pc:docMk/>
      </pc:docMkLst>
      <pc:sldChg chg="modSp mod">
        <pc:chgData name="George Huang" userId="7522906efeb502a4" providerId="LiveId" clId="{F16F4855-8ABE-4017-B787-F18BCABA9EFA}" dt="2022-09-03T16:19:57.824" v="46" actId="6549"/>
        <pc:sldMkLst>
          <pc:docMk/>
          <pc:sldMk cId="3697857694" sldId="405"/>
        </pc:sldMkLst>
        <pc:spChg chg="mod">
          <ac:chgData name="George Huang" userId="7522906efeb502a4" providerId="LiveId" clId="{F16F4855-8ABE-4017-B787-F18BCABA9EFA}" dt="2022-09-03T16:19:57.824" v="46" actId="6549"/>
          <ac:spMkLst>
            <pc:docMk/>
            <pc:sldMk cId="3697857694" sldId="405"/>
            <ac:spMk id="3" creationId="{31FB2873-E391-4A4D-B6D3-F9018A3CE680}"/>
          </ac:spMkLst>
        </pc:spChg>
      </pc:sldChg>
      <pc:sldChg chg="modSp mod">
        <pc:chgData name="George Huang" userId="7522906efeb502a4" providerId="LiveId" clId="{F16F4855-8ABE-4017-B787-F18BCABA9EFA}" dt="2022-09-03T16:22:31.945" v="114" actId="6549"/>
        <pc:sldMkLst>
          <pc:docMk/>
          <pc:sldMk cId="809375131" sldId="408"/>
        </pc:sldMkLst>
        <pc:spChg chg="mod">
          <ac:chgData name="George Huang" userId="7522906efeb502a4" providerId="LiveId" clId="{F16F4855-8ABE-4017-B787-F18BCABA9EFA}" dt="2022-09-03T16:22:31.945" v="114" actId="6549"/>
          <ac:spMkLst>
            <pc:docMk/>
            <pc:sldMk cId="809375131" sldId="408"/>
            <ac:spMk id="3" creationId="{31FB2873-E391-4A4D-B6D3-F9018A3CE680}"/>
          </ac:spMkLst>
        </pc:spChg>
      </pc:sldChg>
      <pc:sldChg chg="modSp mod">
        <pc:chgData name="George Huang" userId="7522906efeb502a4" providerId="LiveId" clId="{F16F4855-8ABE-4017-B787-F18BCABA9EFA}" dt="2022-09-03T16:25:45.369" v="143" actId="20577"/>
        <pc:sldMkLst>
          <pc:docMk/>
          <pc:sldMk cId="3269254411" sldId="412"/>
        </pc:sldMkLst>
        <pc:spChg chg="mod">
          <ac:chgData name="George Huang" userId="7522906efeb502a4" providerId="LiveId" clId="{F16F4855-8ABE-4017-B787-F18BCABA9EFA}" dt="2022-09-03T16:25:45.369" v="143" actId="20577"/>
          <ac:spMkLst>
            <pc:docMk/>
            <pc:sldMk cId="3269254411" sldId="412"/>
            <ac:spMk id="3" creationId="{31FB2873-E391-4A4D-B6D3-F9018A3CE680}"/>
          </ac:spMkLst>
        </pc:spChg>
      </pc:sldChg>
      <pc:sldChg chg="modSp mod">
        <pc:chgData name="George Huang" userId="7522906efeb502a4" providerId="LiveId" clId="{F16F4855-8ABE-4017-B787-F18BCABA9EFA}" dt="2022-09-03T16:25:50.635" v="144" actId="20577"/>
        <pc:sldMkLst>
          <pc:docMk/>
          <pc:sldMk cId="3838050638" sldId="413"/>
        </pc:sldMkLst>
        <pc:spChg chg="mod">
          <ac:chgData name="George Huang" userId="7522906efeb502a4" providerId="LiveId" clId="{F16F4855-8ABE-4017-B787-F18BCABA9EFA}" dt="2022-09-03T16:25:50.635" v="144" actId="20577"/>
          <ac:spMkLst>
            <pc:docMk/>
            <pc:sldMk cId="3838050638" sldId="413"/>
            <ac:spMk id="3" creationId="{31FB2873-E391-4A4D-B6D3-F9018A3CE680}"/>
          </ac:spMkLst>
        </pc:spChg>
      </pc:sldChg>
      <pc:sldChg chg="modSp mod">
        <pc:chgData name="George Huang" userId="7522906efeb502a4" providerId="LiveId" clId="{F16F4855-8ABE-4017-B787-F18BCABA9EFA}" dt="2022-09-03T16:30:14.159" v="203" actId="20577"/>
        <pc:sldMkLst>
          <pc:docMk/>
          <pc:sldMk cId="551934866" sldId="414"/>
        </pc:sldMkLst>
        <pc:spChg chg="mod">
          <ac:chgData name="George Huang" userId="7522906efeb502a4" providerId="LiveId" clId="{F16F4855-8ABE-4017-B787-F18BCABA9EFA}" dt="2022-09-03T16:30:14.159" v="203" actId="20577"/>
          <ac:spMkLst>
            <pc:docMk/>
            <pc:sldMk cId="551934866" sldId="414"/>
            <ac:spMk id="3" creationId="{31FB2873-E391-4A4D-B6D3-F9018A3CE680}"/>
          </ac:spMkLst>
        </pc:spChg>
      </pc:sldChg>
      <pc:sldChg chg="modSp del mod">
        <pc:chgData name="George Huang" userId="7522906efeb502a4" providerId="LiveId" clId="{F16F4855-8ABE-4017-B787-F18BCABA9EFA}" dt="2022-09-03T16:30:17.786" v="204" actId="47"/>
        <pc:sldMkLst>
          <pc:docMk/>
          <pc:sldMk cId="3985906873" sldId="415"/>
        </pc:sldMkLst>
        <pc:spChg chg="mod">
          <ac:chgData name="George Huang" userId="7522906efeb502a4" providerId="LiveId" clId="{F16F4855-8ABE-4017-B787-F18BCABA9EFA}" dt="2022-09-03T16:30:00.713" v="193" actId="21"/>
          <ac:spMkLst>
            <pc:docMk/>
            <pc:sldMk cId="3985906873" sldId="415"/>
            <ac:spMk id="3" creationId="{31FB2873-E391-4A4D-B6D3-F9018A3CE680}"/>
          </ac:spMkLst>
        </pc:spChg>
      </pc:sldChg>
      <pc:sldChg chg="modSp mod">
        <pc:chgData name="George Huang" userId="7522906efeb502a4" providerId="LiveId" clId="{F16F4855-8ABE-4017-B787-F18BCABA9EFA}" dt="2022-09-03T16:31:42.055" v="223" actId="20577"/>
        <pc:sldMkLst>
          <pc:docMk/>
          <pc:sldMk cId="1370989405" sldId="416"/>
        </pc:sldMkLst>
        <pc:spChg chg="mod">
          <ac:chgData name="George Huang" userId="7522906efeb502a4" providerId="LiveId" clId="{F16F4855-8ABE-4017-B787-F18BCABA9EFA}" dt="2022-09-03T16:31:42.055" v="223" actId="20577"/>
          <ac:spMkLst>
            <pc:docMk/>
            <pc:sldMk cId="1370989405" sldId="416"/>
            <ac:spMk id="3" creationId="{31FB2873-E391-4A4D-B6D3-F9018A3CE680}"/>
          </ac:spMkLst>
        </pc:spChg>
      </pc:sldChg>
      <pc:sldChg chg="modSp mod">
        <pc:chgData name="George Huang" userId="7522906efeb502a4" providerId="LiveId" clId="{F16F4855-8ABE-4017-B787-F18BCABA9EFA}" dt="2022-09-03T16:31:48.546" v="225" actId="20577"/>
        <pc:sldMkLst>
          <pc:docMk/>
          <pc:sldMk cId="2774674753" sldId="417"/>
        </pc:sldMkLst>
        <pc:spChg chg="mod">
          <ac:chgData name="George Huang" userId="7522906efeb502a4" providerId="LiveId" clId="{F16F4855-8ABE-4017-B787-F18BCABA9EFA}" dt="2022-09-03T16:31:48.546" v="225" actId="20577"/>
          <ac:spMkLst>
            <pc:docMk/>
            <pc:sldMk cId="2774674753" sldId="417"/>
            <ac:spMk id="3" creationId="{31FB2873-E391-4A4D-B6D3-F9018A3CE680}"/>
          </ac:spMkLst>
        </pc:spChg>
      </pc:sldChg>
      <pc:sldChg chg="modSp del mod">
        <pc:chgData name="George Huang" userId="7522906efeb502a4" providerId="LiveId" clId="{F16F4855-8ABE-4017-B787-F18BCABA9EFA}" dt="2022-09-03T16:31:50.562" v="226" actId="47"/>
        <pc:sldMkLst>
          <pc:docMk/>
          <pc:sldMk cId="1162509034" sldId="418"/>
        </pc:sldMkLst>
        <pc:spChg chg="mod">
          <ac:chgData name="George Huang" userId="7522906efeb502a4" providerId="LiveId" clId="{F16F4855-8ABE-4017-B787-F18BCABA9EFA}" dt="2022-09-03T16:30:45.762" v="214" actId="21"/>
          <ac:spMkLst>
            <pc:docMk/>
            <pc:sldMk cId="1162509034" sldId="418"/>
            <ac:spMk id="3" creationId="{31FB2873-E391-4A4D-B6D3-F9018A3CE680}"/>
          </ac:spMkLst>
        </pc:spChg>
      </pc:sldChg>
      <pc:sldChg chg="modSp mod">
        <pc:chgData name="George Huang" userId="7522906efeb502a4" providerId="LiveId" clId="{F16F4855-8ABE-4017-B787-F18BCABA9EFA}" dt="2022-09-03T16:20:42.348" v="70" actId="27636"/>
        <pc:sldMkLst>
          <pc:docMk/>
          <pc:sldMk cId="243216210" sldId="439"/>
        </pc:sldMkLst>
        <pc:spChg chg="mod">
          <ac:chgData name="George Huang" userId="7522906efeb502a4" providerId="LiveId" clId="{F16F4855-8ABE-4017-B787-F18BCABA9EFA}" dt="2022-09-03T16:20:42.348" v="70" actId="27636"/>
          <ac:spMkLst>
            <pc:docMk/>
            <pc:sldMk cId="243216210" sldId="439"/>
            <ac:spMk id="3" creationId="{31FB2873-E391-4A4D-B6D3-F9018A3CE680}"/>
          </ac:spMkLst>
        </pc:spChg>
      </pc:sldChg>
      <pc:sldChg chg="modSp del mod">
        <pc:chgData name="George Huang" userId="7522906efeb502a4" providerId="LiveId" clId="{F16F4855-8ABE-4017-B787-F18BCABA9EFA}" dt="2022-09-03T16:20:44.868" v="71" actId="47"/>
        <pc:sldMkLst>
          <pc:docMk/>
          <pc:sldMk cId="2804644611" sldId="440"/>
        </pc:sldMkLst>
        <pc:spChg chg="mod">
          <ac:chgData name="George Huang" userId="7522906efeb502a4" providerId="LiveId" clId="{F16F4855-8ABE-4017-B787-F18BCABA9EFA}" dt="2022-09-03T16:20:28.079" v="64" actId="21"/>
          <ac:spMkLst>
            <pc:docMk/>
            <pc:sldMk cId="2804644611" sldId="440"/>
            <ac:spMk id="3" creationId="{31FB2873-E391-4A4D-B6D3-F9018A3CE680}"/>
          </ac:spMkLst>
        </pc:spChg>
      </pc:sldChg>
      <pc:sldChg chg="modSp mod">
        <pc:chgData name="George Huang" userId="7522906efeb502a4" providerId="LiveId" clId="{F16F4855-8ABE-4017-B787-F18BCABA9EFA}" dt="2022-09-03T16:21:26.142" v="88" actId="20577"/>
        <pc:sldMkLst>
          <pc:docMk/>
          <pc:sldMk cId="3142045777" sldId="441"/>
        </pc:sldMkLst>
        <pc:spChg chg="mod">
          <ac:chgData name="George Huang" userId="7522906efeb502a4" providerId="LiveId" clId="{F16F4855-8ABE-4017-B787-F18BCABA9EFA}" dt="2022-09-03T16:21:26.142" v="88" actId="20577"/>
          <ac:spMkLst>
            <pc:docMk/>
            <pc:sldMk cId="3142045777" sldId="441"/>
            <ac:spMk id="3" creationId="{31FB2873-E391-4A4D-B6D3-F9018A3CE680}"/>
          </ac:spMkLst>
        </pc:spChg>
      </pc:sldChg>
      <pc:sldChg chg="del">
        <pc:chgData name="George Huang" userId="7522906efeb502a4" providerId="LiveId" clId="{F16F4855-8ABE-4017-B787-F18BCABA9EFA}" dt="2022-09-03T16:15:58.994" v="9" actId="47"/>
        <pc:sldMkLst>
          <pc:docMk/>
          <pc:sldMk cId="1201973998" sldId="447"/>
        </pc:sldMkLst>
      </pc:sldChg>
      <pc:sldChg chg="del">
        <pc:chgData name="George Huang" userId="7522906efeb502a4" providerId="LiveId" clId="{F16F4855-8ABE-4017-B787-F18BCABA9EFA}" dt="2022-09-03T16:16:46.102" v="12" actId="47"/>
        <pc:sldMkLst>
          <pc:docMk/>
          <pc:sldMk cId="2849617955" sldId="468"/>
        </pc:sldMkLst>
      </pc:sldChg>
      <pc:sldChg chg="modSp mod">
        <pc:chgData name="George Huang" userId="7522906efeb502a4" providerId="LiveId" clId="{F16F4855-8ABE-4017-B787-F18BCABA9EFA}" dt="2022-09-03T16:20:59.615" v="73" actId="6549"/>
        <pc:sldMkLst>
          <pc:docMk/>
          <pc:sldMk cId="2531184591" sldId="469"/>
        </pc:sldMkLst>
        <pc:spChg chg="mod">
          <ac:chgData name="George Huang" userId="7522906efeb502a4" providerId="LiveId" clId="{F16F4855-8ABE-4017-B787-F18BCABA9EFA}" dt="2022-09-03T16:20:59.615" v="73" actId="6549"/>
          <ac:spMkLst>
            <pc:docMk/>
            <pc:sldMk cId="2531184591" sldId="469"/>
            <ac:spMk id="3" creationId="{31FB2873-E391-4A4D-B6D3-F9018A3CE680}"/>
          </ac:spMkLst>
        </pc:spChg>
      </pc:sldChg>
      <pc:sldChg chg="modSp mod">
        <pc:chgData name="George Huang" userId="7522906efeb502a4" providerId="LiveId" clId="{F16F4855-8ABE-4017-B787-F18BCABA9EFA}" dt="2022-09-03T16:21:50.827" v="105" actId="20577"/>
        <pc:sldMkLst>
          <pc:docMk/>
          <pc:sldMk cId="1802358049" sldId="470"/>
        </pc:sldMkLst>
        <pc:spChg chg="mod">
          <ac:chgData name="George Huang" userId="7522906efeb502a4" providerId="LiveId" clId="{F16F4855-8ABE-4017-B787-F18BCABA9EFA}" dt="2022-09-03T16:21:50.827" v="105" actId="20577"/>
          <ac:spMkLst>
            <pc:docMk/>
            <pc:sldMk cId="1802358049" sldId="470"/>
            <ac:spMk id="3" creationId="{31FB2873-E391-4A4D-B6D3-F9018A3CE680}"/>
          </ac:spMkLst>
        </pc:spChg>
      </pc:sldChg>
      <pc:sldChg chg="del">
        <pc:chgData name="George Huang" userId="7522906efeb502a4" providerId="LiveId" clId="{F16F4855-8ABE-4017-B787-F18BCABA9EFA}" dt="2022-09-03T16:16:46.102" v="12" actId="47"/>
        <pc:sldMkLst>
          <pc:docMk/>
          <pc:sldMk cId="2215289233" sldId="471"/>
        </pc:sldMkLst>
      </pc:sldChg>
      <pc:sldChg chg="del">
        <pc:chgData name="George Huang" userId="7522906efeb502a4" providerId="LiveId" clId="{F16F4855-8ABE-4017-B787-F18BCABA9EFA}" dt="2022-09-03T16:16:46.102" v="12" actId="47"/>
        <pc:sldMkLst>
          <pc:docMk/>
          <pc:sldMk cId="945143118" sldId="472"/>
        </pc:sldMkLst>
      </pc:sldChg>
      <pc:sldChg chg="del">
        <pc:chgData name="George Huang" userId="7522906efeb502a4" providerId="LiveId" clId="{F16F4855-8ABE-4017-B787-F18BCABA9EFA}" dt="2022-09-03T16:17:02.503" v="13" actId="47"/>
        <pc:sldMkLst>
          <pc:docMk/>
          <pc:sldMk cId="3725537343" sldId="473"/>
        </pc:sldMkLst>
      </pc:sldChg>
      <pc:sldChg chg="del">
        <pc:chgData name="George Huang" userId="7522906efeb502a4" providerId="LiveId" clId="{F16F4855-8ABE-4017-B787-F18BCABA9EFA}" dt="2022-09-03T16:17:02.503" v="13" actId="47"/>
        <pc:sldMkLst>
          <pc:docMk/>
          <pc:sldMk cId="68609249" sldId="474"/>
        </pc:sldMkLst>
      </pc:sldChg>
      <pc:sldChg chg="del">
        <pc:chgData name="George Huang" userId="7522906efeb502a4" providerId="LiveId" clId="{F16F4855-8ABE-4017-B787-F18BCABA9EFA}" dt="2022-09-03T16:17:02.503" v="13" actId="47"/>
        <pc:sldMkLst>
          <pc:docMk/>
          <pc:sldMk cId="2260546917" sldId="475"/>
        </pc:sldMkLst>
      </pc:sldChg>
      <pc:sldChg chg="modSp mod">
        <pc:chgData name="George Huang" userId="7522906efeb502a4" providerId="LiveId" clId="{F16F4855-8ABE-4017-B787-F18BCABA9EFA}" dt="2022-09-03T16:25:32.623" v="142" actId="20577"/>
        <pc:sldMkLst>
          <pc:docMk/>
          <pc:sldMk cId="3610903250" sldId="476"/>
        </pc:sldMkLst>
        <pc:spChg chg="mod">
          <ac:chgData name="George Huang" userId="7522906efeb502a4" providerId="LiveId" clId="{F16F4855-8ABE-4017-B787-F18BCABA9EFA}" dt="2022-09-03T16:25:32.623" v="142" actId="20577"/>
          <ac:spMkLst>
            <pc:docMk/>
            <pc:sldMk cId="3610903250" sldId="476"/>
            <ac:spMk id="3" creationId="{31FB2873-E391-4A4D-B6D3-F9018A3CE680}"/>
          </ac:spMkLst>
        </pc:spChg>
      </pc:sldChg>
      <pc:sldChg chg="del">
        <pc:chgData name="George Huang" userId="7522906efeb502a4" providerId="LiveId" clId="{F16F4855-8ABE-4017-B787-F18BCABA9EFA}" dt="2022-09-03T16:17:21.716" v="14" actId="47"/>
        <pc:sldMkLst>
          <pc:docMk/>
          <pc:sldMk cId="1655586790" sldId="477"/>
        </pc:sldMkLst>
      </pc:sldChg>
      <pc:sldChg chg="del">
        <pc:chgData name="George Huang" userId="7522906efeb502a4" providerId="LiveId" clId="{F16F4855-8ABE-4017-B787-F18BCABA9EFA}" dt="2022-09-03T16:16:46.102" v="12" actId="47"/>
        <pc:sldMkLst>
          <pc:docMk/>
          <pc:sldMk cId="2798573803" sldId="480"/>
        </pc:sldMkLst>
      </pc:sldChg>
      <pc:sldChg chg="del">
        <pc:chgData name="George Huang" userId="7522906efeb502a4" providerId="LiveId" clId="{F16F4855-8ABE-4017-B787-F18BCABA9EFA}" dt="2022-09-03T16:14:51.911" v="2" actId="47"/>
        <pc:sldMkLst>
          <pc:docMk/>
          <pc:sldMk cId="695171647" sldId="520"/>
        </pc:sldMkLst>
      </pc:sldChg>
      <pc:sldChg chg="del">
        <pc:chgData name="George Huang" userId="7522906efeb502a4" providerId="LiveId" clId="{F16F4855-8ABE-4017-B787-F18BCABA9EFA}" dt="2022-09-03T16:15:13.722" v="5" actId="47"/>
        <pc:sldMkLst>
          <pc:docMk/>
          <pc:sldMk cId="3906665777" sldId="531"/>
        </pc:sldMkLst>
      </pc:sldChg>
      <pc:sldChg chg="del">
        <pc:chgData name="George Huang" userId="7522906efeb502a4" providerId="LiveId" clId="{F16F4855-8ABE-4017-B787-F18BCABA9EFA}" dt="2022-09-03T16:15:13.722" v="5" actId="47"/>
        <pc:sldMkLst>
          <pc:docMk/>
          <pc:sldMk cId="169120080" sldId="532"/>
        </pc:sldMkLst>
      </pc:sldChg>
      <pc:sldChg chg="del">
        <pc:chgData name="George Huang" userId="7522906efeb502a4" providerId="LiveId" clId="{F16F4855-8ABE-4017-B787-F18BCABA9EFA}" dt="2022-09-03T16:15:13.722" v="5" actId="47"/>
        <pc:sldMkLst>
          <pc:docMk/>
          <pc:sldMk cId="1422686603" sldId="533"/>
        </pc:sldMkLst>
      </pc:sldChg>
      <pc:sldChg chg="del">
        <pc:chgData name="George Huang" userId="7522906efeb502a4" providerId="LiveId" clId="{F16F4855-8ABE-4017-B787-F18BCABA9EFA}" dt="2022-09-03T16:15:13.722" v="5" actId="47"/>
        <pc:sldMkLst>
          <pc:docMk/>
          <pc:sldMk cId="3671268238" sldId="534"/>
        </pc:sldMkLst>
      </pc:sldChg>
      <pc:sldChg chg="del">
        <pc:chgData name="George Huang" userId="7522906efeb502a4" providerId="LiveId" clId="{F16F4855-8ABE-4017-B787-F18BCABA9EFA}" dt="2022-09-03T16:15:13.722" v="5" actId="47"/>
        <pc:sldMkLst>
          <pc:docMk/>
          <pc:sldMk cId="1778558982" sldId="535"/>
        </pc:sldMkLst>
      </pc:sldChg>
      <pc:sldChg chg="del">
        <pc:chgData name="George Huang" userId="7522906efeb502a4" providerId="LiveId" clId="{F16F4855-8ABE-4017-B787-F18BCABA9EFA}" dt="2022-09-03T16:15:13.722" v="5" actId="47"/>
        <pc:sldMkLst>
          <pc:docMk/>
          <pc:sldMk cId="3947941361" sldId="536"/>
        </pc:sldMkLst>
      </pc:sldChg>
      <pc:sldChg chg="del">
        <pc:chgData name="George Huang" userId="7522906efeb502a4" providerId="LiveId" clId="{F16F4855-8ABE-4017-B787-F18BCABA9EFA}" dt="2022-09-03T16:15:13.722" v="5" actId="47"/>
        <pc:sldMkLst>
          <pc:docMk/>
          <pc:sldMk cId="4079332113" sldId="537"/>
        </pc:sldMkLst>
      </pc:sldChg>
      <pc:sldChg chg="del">
        <pc:chgData name="George Huang" userId="7522906efeb502a4" providerId="LiveId" clId="{F16F4855-8ABE-4017-B787-F18BCABA9EFA}" dt="2022-09-03T16:15:13.722" v="5" actId="47"/>
        <pc:sldMkLst>
          <pc:docMk/>
          <pc:sldMk cId="246879789" sldId="538"/>
        </pc:sldMkLst>
      </pc:sldChg>
      <pc:sldChg chg="del">
        <pc:chgData name="George Huang" userId="7522906efeb502a4" providerId="LiveId" clId="{F16F4855-8ABE-4017-B787-F18BCABA9EFA}" dt="2022-09-03T16:15:13.722" v="5" actId="47"/>
        <pc:sldMkLst>
          <pc:docMk/>
          <pc:sldMk cId="3045867597" sldId="539"/>
        </pc:sldMkLst>
      </pc:sldChg>
      <pc:sldChg chg="del">
        <pc:chgData name="George Huang" userId="7522906efeb502a4" providerId="LiveId" clId="{F16F4855-8ABE-4017-B787-F18BCABA9EFA}" dt="2022-09-03T16:15:13.722" v="5" actId="47"/>
        <pc:sldMkLst>
          <pc:docMk/>
          <pc:sldMk cId="2832757419" sldId="540"/>
        </pc:sldMkLst>
      </pc:sldChg>
      <pc:sldChg chg="del">
        <pc:chgData name="George Huang" userId="7522906efeb502a4" providerId="LiveId" clId="{F16F4855-8ABE-4017-B787-F18BCABA9EFA}" dt="2022-09-03T16:15:13.722" v="5" actId="47"/>
        <pc:sldMkLst>
          <pc:docMk/>
          <pc:sldMk cId="3897649712" sldId="541"/>
        </pc:sldMkLst>
      </pc:sldChg>
      <pc:sldChg chg="del">
        <pc:chgData name="George Huang" userId="7522906efeb502a4" providerId="LiveId" clId="{F16F4855-8ABE-4017-B787-F18BCABA9EFA}" dt="2022-09-03T16:15:13.722" v="5" actId="47"/>
        <pc:sldMkLst>
          <pc:docMk/>
          <pc:sldMk cId="3310952569" sldId="542"/>
        </pc:sldMkLst>
      </pc:sldChg>
      <pc:sldChg chg="del">
        <pc:chgData name="George Huang" userId="7522906efeb502a4" providerId="LiveId" clId="{F16F4855-8ABE-4017-B787-F18BCABA9EFA}" dt="2022-09-03T16:15:13.722" v="5" actId="47"/>
        <pc:sldMkLst>
          <pc:docMk/>
          <pc:sldMk cId="1921710639" sldId="543"/>
        </pc:sldMkLst>
      </pc:sldChg>
      <pc:sldChg chg="modSp mod">
        <pc:chgData name="George Huang" userId="7522906efeb502a4" providerId="LiveId" clId="{F16F4855-8ABE-4017-B787-F18BCABA9EFA}" dt="2022-09-03T16:15:01.974" v="4" actId="255"/>
        <pc:sldMkLst>
          <pc:docMk/>
          <pc:sldMk cId="3160119663" sldId="544"/>
        </pc:sldMkLst>
        <pc:spChg chg="mod">
          <ac:chgData name="George Huang" userId="7522906efeb502a4" providerId="LiveId" clId="{F16F4855-8ABE-4017-B787-F18BCABA9EFA}" dt="2022-09-03T16:15:01.974" v="4" actId="255"/>
          <ac:spMkLst>
            <pc:docMk/>
            <pc:sldMk cId="3160119663" sldId="544"/>
            <ac:spMk id="2" creationId="{C9098756-BBAC-4EC5-A8EF-7D0744CD6DE6}"/>
          </ac:spMkLst>
        </pc:spChg>
      </pc:sldChg>
      <pc:sldChg chg="modSp mod">
        <pc:chgData name="George Huang" userId="7522906efeb502a4" providerId="LiveId" clId="{F16F4855-8ABE-4017-B787-F18BCABA9EFA}" dt="2022-09-03T16:18:46.573" v="17" actId="6549"/>
        <pc:sldMkLst>
          <pc:docMk/>
          <pc:sldMk cId="1104658463" sldId="548"/>
        </pc:sldMkLst>
        <pc:spChg chg="mod">
          <ac:chgData name="George Huang" userId="7522906efeb502a4" providerId="LiveId" clId="{F16F4855-8ABE-4017-B787-F18BCABA9EFA}" dt="2022-09-03T16:18:46.573" v="17" actId="6549"/>
          <ac:spMkLst>
            <pc:docMk/>
            <pc:sldMk cId="1104658463" sldId="548"/>
            <ac:spMk id="3" creationId="{31FB2873-E391-4A4D-B6D3-F9018A3CE680}"/>
          </ac:spMkLst>
        </pc:spChg>
      </pc:sldChg>
      <pc:sldChg chg="modSp mod">
        <pc:chgData name="George Huang" userId="7522906efeb502a4" providerId="LiveId" clId="{F16F4855-8ABE-4017-B787-F18BCABA9EFA}" dt="2022-09-03T16:19:17.845" v="32" actId="27636"/>
        <pc:sldMkLst>
          <pc:docMk/>
          <pc:sldMk cId="2632268353" sldId="549"/>
        </pc:sldMkLst>
        <pc:spChg chg="mod">
          <ac:chgData name="George Huang" userId="7522906efeb502a4" providerId="LiveId" clId="{F16F4855-8ABE-4017-B787-F18BCABA9EFA}" dt="2022-09-03T16:19:17.845" v="32" actId="27636"/>
          <ac:spMkLst>
            <pc:docMk/>
            <pc:sldMk cId="2632268353" sldId="549"/>
            <ac:spMk id="3" creationId="{31FB2873-E391-4A4D-B6D3-F9018A3CE680}"/>
          </ac:spMkLst>
        </pc:spChg>
      </pc:sldChg>
      <pc:sldChg chg="del">
        <pc:chgData name="George Huang" userId="7522906efeb502a4" providerId="LiveId" clId="{F16F4855-8ABE-4017-B787-F18BCABA9EFA}" dt="2022-09-03T16:16:03.569" v="10" actId="47"/>
        <pc:sldMkLst>
          <pc:docMk/>
          <pc:sldMk cId="2585774287" sldId="570"/>
        </pc:sldMkLst>
      </pc:sldChg>
      <pc:sldChg chg="modSp mod">
        <pc:chgData name="George Huang" userId="7522906efeb502a4" providerId="LiveId" clId="{F16F4855-8ABE-4017-B787-F18BCABA9EFA}" dt="2022-09-03T16:18:52.075" v="18" actId="6549"/>
        <pc:sldMkLst>
          <pc:docMk/>
          <pc:sldMk cId="860713855" sldId="572"/>
        </pc:sldMkLst>
        <pc:spChg chg="mod">
          <ac:chgData name="George Huang" userId="7522906efeb502a4" providerId="LiveId" clId="{F16F4855-8ABE-4017-B787-F18BCABA9EFA}" dt="2022-09-03T16:18:52.075" v="18" actId="6549"/>
          <ac:spMkLst>
            <pc:docMk/>
            <pc:sldMk cId="860713855" sldId="572"/>
            <ac:spMk id="3" creationId="{31FB2873-E391-4A4D-B6D3-F9018A3CE680}"/>
          </ac:spMkLst>
        </pc:spChg>
      </pc:sldChg>
      <pc:sldChg chg="del">
        <pc:chgData name="George Huang" userId="7522906efeb502a4" providerId="LiveId" clId="{F16F4855-8ABE-4017-B787-F18BCABA9EFA}" dt="2022-09-03T16:15:58.994" v="9" actId="47"/>
        <pc:sldMkLst>
          <pc:docMk/>
          <pc:sldMk cId="1960983581" sldId="574"/>
        </pc:sldMkLst>
      </pc:sldChg>
      <pc:sldChg chg="del">
        <pc:chgData name="George Huang" userId="7522906efeb502a4" providerId="LiveId" clId="{F16F4855-8ABE-4017-B787-F18BCABA9EFA}" dt="2022-09-03T16:16:03.569" v="10" actId="47"/>
        <pc:sldMkLst>
          <pc:docMk/>
          <pc:sldMk cId="3632183311" sldId="575"/>
        </pc:sldMkLst>
      </pc:sldChg>
      <pc:sldChg chg="del">
        <pc:chgData name="George Huang" userId="7522906efeb502a4" providerId="LiveId" clId="{F16F4855-8ABE-4017-B787-F18BCABA9EFA}" dt="2022-09-03T16:16:03.569" v="10" actId="47"/>
        <pc:sldMkLst>
          <pc:docMk/>
          <pc:sldMk cId="1390749748" sldId="576"/>
        </pc:sldMkLst>
      </pc:sldChg>
      <pc:sldChg chg="del">
        <pc:chgData name="George Huang" userId="7522906efeb502a4" providerId="LiveId" clId="{F16F4855-8ABE-4017-B787-F18BCABA9EFA}" dt="2022-09-03T16:15:58.994" v="9" actId="47"/>
        <pc:sldMkLst>
          <pc:docMk/>
          <pc:sldMk cId="1262804270" sldId="578"/>
        </pc:sldMkLst>
      </pc:sldChg>
      <pc:sldChg chg="del">
        <pc:chgData name="George Huang" userId="7522906efeb502a4" providerId="LiveId" clId="{F16F4855-8ABE-4017-B787-F18BCABA9EFA}" dt="2022-09-03T16:16:03.569" v="10" actId="47"/>
        <pc:sldMkLst>
          <pc:docMk/>
          <pc:sldMk cId="1951358734" sldId="579"/>
        </pc:sldMkLst>
      </pc:sldChg>
      <pc:sldChg chg="del">
        <pc:chgData name="George Huang" userId="7522906efeb502a4" providerId="LiveId" clId="{F16F4855-8ABE-4017-B787-F18BCABA9EFA}" dt="2022-09-03T16:15:58.994" v="9" actId="47"/>
        <pc:sldMkLst>
          <pc:docMk/>
          <pc:sldMk cId="3135056031" sldId="580"/>
        </pc:sldMkLst>
      </pc:sldChg>
      <pc:sldChg chg="del">
        <pc:chgData name="George Huang" userId="7522906efeb502a4" providerId="LiveId" clId="{F16F4855-8ABE-4017-B787-F18BCABA9EFA}" dt="2022-09-03T16:16:24.714" v="11" actId="47"/>
        <pc:sldMkLst>
          <pc:docMk/>
          <pc:sldMk cId="1686887027" sldId="584"/>
        </pc:sldMkLst>
      </pc:sldChg>
      <pc:sldChg chg="del">
        <pc:chgData name="George Huang" userId="7522906efeb502a4" providerId="LiveId" clId="{F16F4855-8ABE-4017-B787-F18BCABA9EFA}" dt="2022-09-03T16:17:21.716" v="14" actId="47"/>
        <pc:sldMkLst>
          <pc:docMk/>
          <pc:sldMk cId="4041937427" sldId="589"/>
        </pc:sldMkLst>
      </pc:sldChg>
      <pc:sldChg chg="modSp mod">
        <pc:chgData name="George Huang" userId="7522906efeb502a4" providerId="LiveId" clId="{F16F4855-8ABE-4017-B787-F18BCABA9EFA}" dt="2022-09-03T16:19:12.142" v="30" actId="20577"/>
        <pc:sldMkLst>
          <pc:docMk/>
          <pc:sldMk cId="723864179" sldId="590"/>
        </pc:sldMkLst>
        <pc:spChg chg="mod">
          <ac:chgData name="George Huang" userId="7522906efeb502a4" providerId="LiveId" clId="{F16F4855-8ABE-4017-B787-F18BCABA9EFA}" dt="2022-09-03T16:19:12.142" v="30" actId="20577"/>
          <ac:spMkLst>
            <pc:docMk/>
            <pc:sldMk cId="723864179" sldId="590"/>
            <ac:spMk id="3" creationId="{31FB2873-E391-4A4D-B6D3-F9018A3CE680}"/>
          </ac:spMkLst>
        </pc:spChg>
      </pc:sldChg>
      <pc:sldChg chg="del">
        <pc:chgData name="George Huang" userId="7522906efeb502a4" providerId="LiveId" clId="{F16F4855-8ABE-4017-B787-F18BCABA9EFA}" dt="2022-09-03T16:17:21.716" v="14" actId="47"/>
        <pc:sldMkLst>
          <pc:docMk/>
          <pc:sldMk cId="629674626" sldId="593"/>
        </pc:sldMkLst>
      </pc:sldChg>
      <pc:sldChg chg="del">
        <pc:chgData name="George Huang" userId="7522906efeb502a4" providerId="LiveId" clId="{F16F4855-8ABE-4017-B787-F18BCABA9EFA}" dt="2022-09-03T16:17:21.716" v="14" actId="47"/>
        <pc:sldMkLst>
          <pc:docMk/>
          <pc:sldMk cId="2617251463" sldId="595"/>
        </pc:sldMkLst>
      </pc:sldChg>
      <pc:sldChg chg="del">
        <pc:chgData name="George Huang" userId="7522906efeb502a4" providerId="LiveId" clId="{F16F4855-8ABE-4017-B787-F18BCABA9EFA}" dt="2022-09-03T16:17:21.716" v="14" actId="47"/>
        <pc:sldMkLst>
          <pc:docMk/>
          <pc:sldMk cId="3063788543" sldId="597"/>
        </pc:sldMkLst>
      </pc:sldChg>
      <pc:sldChg chg="del">
        <pc:chgData name="George Huang" userId="7522906efeb502a4" providerId="LiveId" clId="{F16F4855-8ABE-4017-B787-F18BCABA9EFA}" dt="2022-09-03T16:17:21.716" v="14" actId="47"/>
        <pc:sldMkLst>
          <pc:docMk/>
          <pc:sldMk cId="4010654318" sldId="599"/>
        </pc:sldMkLst>
      </pc:sldChg>
      <pc:sldChg chg="del">
        <pc:chgData name="George Huang" userId="7522906efeb502a4" providerId="LiveId" clId="{F16F4855-8ABE-4017-B787-F18BCABA9EFA}" dt="2022-09-03T16:17:21.716" v="14" actId="47"/>
        <pc:sldMkLst>
          <pc:docMk/>
          <pc:sldMk cId="4062227513" sldId="600"/>
        </pc:sldMkLst>
      </pc:sldChg>
      <pc:sldChg chg="modSp mod">
        <pc:chgData name="George Huang" userId="7522906efeb502a4" providerId="LiveId" clId="{F16F4855-8ABE-4017-B787-F18BCABA9EFA}" dt="2022-09-03T16:26:46.397" v="156" actId="20577"/>
        <pc:sldMkLst>
          <pc:docMk/>
          <pc:sldMk cId="2072740084" sldId="601"/>
        </pc:sldMkLst>
        <pc:spChg chg="mod">
          <ac:chgData name="George Huang" userId="7522906efeb502a4" providerId="LiveId" clId="{F16F4855-8ABE-4017-B787-F18BCABA9EFA}" dt="2022-09-03T16:26:46.397" v="156" actId="20577"/>
          <ac:spMkLst>
            <pc:docMk/>
            <pc:sldMk cId="2072740084" sldId="601"/>
            <ac:spMk id="3" creationId="{31FB2873-E391-4A4D-B6D3-F9018A3CE680}"/>
          </ac:spMkLst>
        </pc:spChg>
      </pc:sldChg>
      <pc:sldChg chg="del">
        <pc:chgData name="George Huang" userId="7522906efeb502a4" providerId="LiveId" clId="{F16F4855-8ABE-4017-B787-F18BCABA9EFA}" dt="2022-09-03T16:17:21.716" v="14" actId="47"/>
        <pc:sldMkLst>
          <pc:docMk/>
          <pc:sldMk cId="1925015574" sldId="602"/>
        </pc:sldMkLst>
      </pc:sldChg>
      <pc:sldChg chg="del">
        <pc:chgData name="George Huang" userId="7522906efeb502a4" providerId="LiveId" clId="{F16F4855-8ABE-4017-B787-F18BCABA9EFA}" dt="2022-09-03T16:17:40.790" v="15" actId="47"/>
        <pc:sldMkLst>
          <pc:docMk/>
          <pc:sldMk cId="639684210" sldId="604"/>
        </pc:sldMkLst>
      </pc:sldChg>
      <pc:sldChg chg="del">
        <pc:chgData name="George Huang" userId="7522906efeb502a4" providerId="LiveId" clId="{F16F4855-8ABE-4017-B787-F18BCABA9EFA}" dt="2022-09-03T16:17:40.790" v="15" actId="47"/>
        <pc:sldMkLst>
          <pc:docMk/>
          <pc:sldMk cId="599480972" sldId="606"/>
        </pc:sldMkLst>
      </pc:sldChg>
      <pc:sldChg chg="modSp mod">
        <pc:chgData name="George Huang" userId="7522906efeb502a4" providerId="LiveId" clId="{F16F4855-8ABE-4017-B787-F18BCABA9EFA}" dt="2022-09-03T16:25:23.526" v="141" actId="20577"/>
        <pc:sldMkLst>
          <pc:docMk/>
          <pc:sldMk cId="2252332788" sldId="609"/>
        </pc:sldMkLst>
        <pc:spChg chg="mod">
          <ac:chgData name="George Huang" userId="7522906efeb502a4" providerId="LiveId" clId="{F16F4855-8ABE-4017-B787-F18BCABA9EFA}" dt="2022-09-03T16:25:23.526" v="141" actId="20577"/>
          <ac:spMkLst>
            <pc:docMk/>
            <pc:sldMk cId="2252332788" sldId="609"/>
            <ac:spMk id="3" creationId="{31FB2873-E391-4A4D-B6D3-F9018A3CE680}"/>
          </ac:spMkLst>
        </pc:spChg>
      </pc:sldChg>
      <pc:sldChg chg="del">
        <pc:chgData name="George Huang" userId="7522906efeb502a4" providerId="LiveId" clId="{F16F4855-8ABE-4017-B787-F18BCABA9EFA}" dt="2022-09-03T16:17:21.716" v="14" actId="47"/>
        <pc:sldMkLst>
          <pc:docMk/>
          <pc:sldMk cId="493897559" sldId="611"/>
        </pc:sldMkLst>
      </pc:sldChg>
      <pc:sldChg chg="del">
        <pc:chgData name="George Huang" userId="7522906efeb502a4" providerId="LiveId" clId="{F16F4855-8ABE-4017-B787-F18BCABA9EFA}" dt="2022-09-03T16:17:40.790" v="15" actId="47"/>
        <pc:sldMkLst>
          <pc:docMk/>
          <pc:sldMk cId="1155009802" sldId="613"/>
        </pc:sldMkLst>
      </pc:sldChg>
      <pc:sldChg chg="modSp del mod">
        <pc:chgData name="George Huang" userId="7522906efeb502a4" providerId="LiveId" clId="{F16F4855-8ABE-4017-B787-F18BCABA9EFA}" dt="2022-09-03T16:27:34.410" v="167" actId="47"/>
        <pc:sldMkLst>
          <pc:docMk/>
          <pc:sldMk cId="827761144" sldId="615"/>
        </pc:sldMkLst>
        <pc:spChg chg="mod">
          <ac:chgData name="George Huang" userId="7522906efeb502a4" providerId="LiveId" clId="{F16F4855-8ABE-4017-B787-F18BCABA9EFA}" dt="2022-09-03T16:27:25.906" v="164" actId="21"/>
          <ac:spMkLst>
            <pc:docMk/>
            <pc:sldMk cId="827761144" sldId="615"/>
            <ac:spMk id="3" creationId="{31FB2873-E391-4A4D-B6D3-F9018A3CE680}"/>
          </ac:spMkLst>
        </pc:spChg>
      </pc:sldChg>
      <pc:sldChg chg="modSp mod">
        <pc:chgData name="George Huang" userId="7522906efeb502a4" providerId="LiveId" clId="{F16F4855-8ABE-4017-B787-F18BCABA9EFA}" dt="2022-09-03T16:28:47.528" v="179"/>
        <pc:sldMkLst>
          <pc:docMk/>
          <pc:sldMk cId="4237858263" sldId="616"/>
        </pc:sldMkLst>
        <pc:spChg chg="mod">
          <ac:chgData name="George Huang" userId="7522906efeb502a4" providerId="LiveId" clId="{F16F4855-8ABE-4017-B787-F18BCABA9EFA}" dt="2022-09-03T16:28:47.528" v="179"/>
          <ac:spMkLst>
            <pc:docMk/>
            <pc:sldMk cId="4237858263" sldId="616"/>
            <ac:spMk id="3" creationId="{31FB2873-E391-4A4D-B6D3-F9018A3CE680}"/>
          </ac:spMkLst>
        </pc:spChg>
      </pc:sldChg>
      <pc:sldChg chg="del">
        <pc:chgData name="George Huang" userId="7522906efeb502a4" providerId="LiveId" clId="{F16F4855-8ABE-4017-B787-F18BCABA9EFA}" dt="2022-09-03T16:17:40.790" v="15" actId="47"/>
        <pc:sldMkLst>
          <pc:docMk/>
          <pc:sldMk cId="274137115" sldId="617"/>
        </pc:sldMkLst>
      </pc:sldChg>
      <pc:sldChg chg="modSp mod">
        <pc:chgData name="George Huang" userId="7522906efeb502a4" providerId="LiveId" clId="{F16F4855-8ABE-4017-B787-F18BCABA9EFA}" dt="2022-09-03T16:27:40.953" v="168" actId="20577"/>
        <pc:sldMkLst>
          <pc:docMk/>
          <pc:sldMk cId="3055893248" sldId="619"/>
        </pc:sldMkLst>
        <pc:spChg chg="mod">
          <ac:chgData name="George Huang" userId="7522906efeb502a4" providerId="LiveId" clId="{F16F4855-8ABE-4017-B787-F18BCABA9EFA}" dt="2022-09-03T16:27:40.953" v="168" actId="20577"/>
          <ac:spMkLst>
            <pc:docMk/>
            <pc:sldMk cId="3055893248" sldId="619"/>
            <ac:spMk id="3" creationId="{31FB2873-E391-4A4D-B6D3-F9018A3CE680}"/>
          </ac:spMkLst>
        </pc:spChg>
      </pc:sldChg>
      <pc:sldChg chg="modSp mod">
        <pc:chgData name="George Huang" userId="7522906efeb502a4" providerId="LiveId" clId="{F16F4855-8ABE-4017-B787-F18BCABA9EFA}" dt="2022-09-03T16:28:22.975" v="176"/>
        <pc:sldMkLst>
          <pc:docMk/>
          <pc:sldMk cId="2214073545" sldId="620"/>
        </pc:sldMkLst>
        <pc:spChg chg="mod">
          <ac:chgData name="George Huang" userId="7522906efeb502a4" providerId="LiveId" clId="{F16F4855-8ABE-4017-B787-F18BCABA9EFA}" dt="2022-09-03T16:28:22.975" v="176"/>
          <ac:spMkLst>
            <pc:docMk/>
            <pc:sldMk cId="2214073545" sldId="620"/>
            <ac:spMk id="3" creationId="{31FB2873-E391-4A4D-B6D3-F9018A3CE680}"/>
          </ac:spMkLst>
        </pc:spChg>
      </pc:sldChg>
      <pc:sldChg chg="modSp del mod">
        <pc:chgData name="George Huang" userId="7522906efeb502a4" providerId="LiveId" clId="{F16F4855-8ABE-4017-B787-F18BCABA9EFA}" dt="2022-09-03T16:28:10.430" v="173" actId="47"/>
        <pc:sldMkLst>
          <pc:docMk/>
          <pc:sldMk cId="3636188098" sldId="621"/>
        </pc:sldMkLst>
        <pc:spChg chg="mod">
          <ac:chgData name="George Huang" userId="7522906efeb502a4" providerId="LiveId" clId="{F16F4855-8ABE-4017-B787-F18BCABA9EFA}" dt="2022-09-03T16:28:02.809" v="171" actId="21"/>
          <ac:spMkLst>
            <pc:docMk/>
            <pc:sldMk cId="3636188098" sldId="621"/>
            <ac:spMk id="3" creationId="{31FB2873-E391-4A4D-B6D3-F9018A3CE680}"/>
          </ac:spMkLst>
        </pc:spChg>
      </pc:sldChg>
      <pc:sldChg chg="modSp del mod">
        <pc:chgData name="George Huang" userId="7522906efeb502a4" providerId="LiveId" clId="{F16F4855-8ABE-4017-B787-F18BCABA9EFA}" dt="2022-09-03T16:29:20.889" v="185" actId="47"/>
        <pc:sldMkLst>
          <pc:docMk/>
          <pc:sldMk cId="1546211848" sldId="623"/>
        </pc:sldMkLst>
        <pc:spChg chg="mod">
          <ac:chgData name="George Huang" userId="7522906efeb502a4" providerId="LiveId" clId="{F16F4855-8ABE-4017-B787-F18BCABA9EFA}" dt="2022-09-03T16:29:07.941" v="181" actId="21"/>
          <ac:spMkLst>
            <pc:docMk/>
            <pc:sldMk cId="1546211848" sldId="623"/>
            <ac:spMk id="3" creationId="{31FB2873-E391-4A4D-B6D3-F9018A3CE680}"/>
          </ac:spMkLst>
        </pc:spChg>
      </pc:sldChg>
      <pc:sldChg chg="modSp mod">
        <pc:chgData name="George Huang" userId="7522906efeb502a4" providerId="LiveId" clId="{F16F4855-8ABE-4017-B787-F18BCABA9EFA}" dt="2022-09-03T16:29:16.789" v="184" actId="255"/>
        <pc:sldMkLst>
          <pc:docMk/>
          <pc:sldMk cId="1842196496" sldId="624"/>
        </pc:sldMkLst>
        <pc:spChg chg="mod">
          <ac:chgData name="George Huang" userId="7522906efeb502a4" providerId="LiveId" clId="{F16F4855-8ABE-4017-B787-F18BCABA9EFA}" dt="2022-09-03T16:29:16.789" v="184" actId="255"/>
          <ac:spMkLst>
            <pc:docMk/>
            <pc:sldMk cId="1842196496" sldId="624"/>
            <ac:spMk id="3" creationId="{31FB2873-E391-4A4D-B6D3-F9018A3CE680}"/>
          </ac:spMkLst>
        </pc:spChg>
      </pc:sldChg>
      <pc:sldChg chg="del">
        <pc:chgData name="George Huang" userId="7522906efeb502a4" providerId="LiveId" clId="{F16F4855-8ABE-4017-B787-F18BCABA9EFA}" dt="2022-09-03T16:17:40.790" v="15" actId="47"/>
        <pc:sldMkLst>
          <pc:docMk/>
          <pc:sldMk cId="3996778872" sldId="625"/>
        </pc:sldMkLst>
      </pc:sldChg>
      <pc:sldChg chg="modSp mod">
        <pc:chgData name="George Huang" userId="7522906efeb502a4" providerId="LiveId" clId="{F16F4855-8ABE-4017-B787-F18BCABA9EFA}" dt="2022-09-03T16:32:59.284" v="241" actId="20577"/>
        <pc:sldMkLst>
          <pc:docMk/>
          <pc:sldMk cId="3173408482" sldId="626"/>
        </pc:sldMkLst>
        <pc:spChg chg="mod">
          <ac:chgData name="George Huang" userId="7522906efeb502a4" providerId="LiveId" clId="{F16F4855-8ABE-4017-B787-F18BCABA9EFA}" dt="2022-09-03T16:32:59.284" v="241" actId="20577"/>
          <ac:spMkLst>
            <pc:docMk/>
            <pc:sldMk cId="3173408482" sldId="626"/>
            <ac:spMk id="3" creationId="{31FB2873-E391-4A4D-B6D3-F9018A3CE680}"/>
          </ac:spMkLst>
        </pc:spChg>
      </pc:sldChg>
      <pc:sldChg chg="modSp mod">
        <pc:chgData name="George Huang" userId="7522906efeb502a4" providerId="LiveId" clId="{F16F4855-8ABE-4017-B787-F18BCABA9EFA}" dt="2022-09-03T16:29:47.081" v="191" actId="20577"/>
        <pc:sldMkLst>
          <pc:docMk/>
          <pc:sldMk cId="3077370742" sldId="628"/>
        </pc:sldMkLst>
        <pc:spChg chg="mod">
          <ac:chgData name="George Huang" userId="7522906efeb502a4" providerId="LiveId" clId="{F16F4855-8ABE-4017-B787-F18BCABA9EFA}" dt="2022-09-03T16:29:47.081" v="191" actId="20577"/>
          <ac:spMkLst>
            <pc:docMk/>
            <pc:sldMk cId="3077370742" sldId="628"/>
            <ac:spMk id="3" creationId="{31FB2873-E391-4A4D-B6D3-F9018A3CE680}"/>
          </ac:spMkLst>
        </pc:spChg>
      </pc:sldChg>
      <pc:sldChg chg="del">
        <pc:chgData name="George Huang" userId="7522906efeb502a4" providerId="LiveId" clId="{F16F4855-8ABE-4017-B787-F18BCABA9EFA}" dt="2022-09-03T16:17:40.790" v="15" actId="47"/>
        <pc:sldMkLst>
          <pc:docMk/>
          <pc:sldMk cId="2219450442" sldId="630"/>
        </pc:sldMkLst>
      </pc:sldChg>
      <pc:sldChg chg="del">
        <pc:chgData name="George Huang" userId="7522906efeb502a4" providerId="LiveId" clId="{F16F4855-8ABE-4017-B787-F18BCABA9EFA}" dt="2022-09-03T16:16:03.569" v="10" actId="47"/>
        <pc:sldMkLst>
          <pc:docMk/>
          <pc:sldMk cId="1322173065" sldId="631"/>
        </pc:sldMkLst>
      </pc:sldChg>
      <pc:sldChg chg="del">
        <pc:chgData name="George Huang" userId="7522906efeb502a4" providerId="LiveId" clId="{F16F4855-8ABE-4017-B787-F18BCABA9EFA}" dt="2022-09-03T16:16:24.714" v="11" actId="47"/>
        <pc:sldMkLst>
          <pc:docMk/>
          <pc:sldMk cId="1923978889" sldId="635"/>
        </pc:sldMkLst>
      </pc:sldChg>
      <pc:sldChg chg="del">
        <pc:chgData name="George Huang" userId="7522906efeb502a4" providerId="LiveId" clId="{F16F4855-8ABE-4017-B787-F18BCABA9EFA}" dt="2022-09-03T16:16:24.714" v="11" actId="47"/>
        <pc:sldMkLst>
          <pc:docMk/>
          <pc:sldMk cId="337896225" sldId="636"/>
        </pc:sldMkLst>
      </pc:sldChg>
      <pc:sldChg chg="modSp mod">
        <pc:chgData name="George Huang" userId="7522906efeb502a4" providerId="LiveId" clId="{F16F4855-8ABE-4017-B787-F18BCABA9EFA}" dt="2022-09-03T16:26:22.060" v="152"/>
        <pc:sldMkLst>
          <pc:docMk/>
          <pc:sldMk cId="3391118610" sldId="637"/>
        </pc:sldMkLst>
        <pc:spChg chg="mod">
          <ac:chgData name="George Huang" userId="7522906efeb502a4" providerId="LiveId" clId="{F16F4855-8ABE-4017-B787-F18BCABA9EFA}" dt="2022-09-03T16:26:22.060" v="152"/>
          <ac:spMkLst>
            <pc:docMk/>
            <pc:sldMk cId="3391118610" sldId="637"/>
            <ac:spMk id="3" creationId="{31FB2873-E391-4A4D-B6D3-F9018A3CE680}"/>
          </ac:spMkLst>
        </pc:spChg>
      </pc:sldChg>
      <pc:sldChg chg="modSp mod">
        <pc:chgData name="George Huang" userId="7522906efeb502a4" providerId="LiveId" clId="{F16F4855-8ABE-4017-B787-F18BCABA9EFA}" dt="2022-09-03T16:26:58.118" v="160"/>
        <pc:sldMkLst>
          <pc:docMk/>
          <pc:sldMk cId="2013549793" sldId="638"/>
        </pc:sldMkLst>
        <pc:spChg chg="mod">
          <ac:chgData name="George Huang" userId="7522906efeb502a4" providerId="LiveId" clId="{F16F4855-8ABE-4017-B787-F18BCABA9EFA}" dt="2022-09-03T16:26:58.118" v="160"/>
          <ac:spMkLst>
            <pc:docMk/>
            <pc:sldMk cId="2013549793" sldId="638"/>
            <ac:spMk id="3" creationId="{31FB2873-E391-4A4D-B6D3-F9018A3CE680}"/>
          </ac:spMkLst>
        </pc:spChg>
      </pc:sldChg>
      <pc:sldChg chg="modSp del mod">
        <pc:chgData name="George Huang" userId="7522906efeb502a4" providerId="LiveId" clId="{F16F4855-8ABE-4017-B787-F18BCABA9EFA}" dt="2022-09-03T16:26:26.734" v="153" actId="47"/>
        <pc:sldMkLst>
          <pc:docMk/>
          <pc:sldMk cId="2526238948" sldId="639"/>
        </pc:sldMkLst>
        <pc:spChg chg="mod">
          <ac:chgData name="George Huang" userId="7522906efeb502a4" providerId="LiveId" clId="{F16F4855-8ABE-4017-B787-F18BCABA9EFA}" dt="2022-09-03T16:26:17.450" v="150" actId="21"/>
          <ac:spMkLst>
            <pc:docMk/>
            <pc:sldMk cId="2526238948" sldId="639"/>
            <ac:spMk id="3" creationId="{31FB2873-E391-4A4D-B6D3-F9018A3CE680}"/>
          </ac:spMkLst>
        </pc:spChg>
      </pc:sldChg>
      <pc:sldChg chg="modSp del mod">
        <pc:chgData name="George Huang" userId="7522906efeb502a4" providerId="LiveId" clId="{F16F4855-8ABE-4017-B787-F18BCABA9EFA}" dt="2022-09-03T16:27:03.004" v="161" actId="47"/>
        <pc:sldMkLst>
          <pc:docMk/>
          <pc:sldMk cId="1721334377" sldId="640"/>
        </pc:sldMkLst>
        <pc:spChg chg="mod">
          <ac:chgData name="George Huang" userId="7522906efeb502a4" providerId="LiveId" clId="{F16F4855-8ABE-4017-B787-F18BCABA9EFA}" dt="2022-09-03T16:26:53.292" v="157" actId="21"/>
          <ac:spMkLst>
            <pc:docMk/>
            <pc:sldMk cId="1721334377" sldId="640"/>
            <ac:spMk id="3" creationId="{31FB2873-E391-4A4D-B6D3-F9018A3CE680}"/>
          </ac:spMkLst>
        </pc:spChg>
      </pc:sldChg>
      <pc:sldChg chg="modSp mod">
        <pc:chgData name="George Huang" userId="7522906efeb502a4" providerId="LiveId" clId="{F16F4855-8ABE-4017-B787-F18BCABA9EFA}" dt="2022-09-03T16:15:34.376" v="8" actId="20577"/>
        <pc:sldMkLst>
          <pc:docMk/>
          <pc:sldMk cId="1001702656" sldId="641"/>
        </pc:sldMkLst>
        <pc:spChg chg="mod">
          <ac:chgData name="George Huang" userId="7522906efeb502a4" providerId="LiveId" clId="{F16F4855-8ABE-4017-B787-F18BCABA9EFA}" dt="2022-09-03T16:15:34.376" v="8" actId="20577"/>
          <ac:spMkLst>
            <pc:docMk/>
            <pc:sldMk cId="1001702656" sldId="641"/>
            <ac:spMk id="2" creationId="{C9098756-BBAC-4EC5-A8EF-7D0744CD6DE6}"/>
          </ac:spMkLst>
        </pc:spChg>
      </pc:sldChg>
      <pc:sldChg chg="modSp mod">
        <pc:chgData name="George Huang" userId="7522906efeb502a4" providerId="LiveId" clId="{F16F4855-8ABE-4017-B787-F18BCABA9EFA}" dt="2022-09-03T16:31:54.772" v="227" actId="20577"/>
        <pc:sldMkLst>
          <pc:docMk/>
          <pc:sldMk cId="472289968" sldId="645"/>
        </pc:sldMkLst>
        <pc:spChg chg="mod">
          <ac:chgData name="George Huang" userId="7522906efeb502a4" providerId="LiveId" clId="{F16F4855-8ABE-4017-B787-F18BCABA9EFA}" dt="2022-09-03T16:31:54.772" v="227" actId="20577"/>
          <ac:spMkLst>
            <pc:docMk/>
            <pc:sldMk cId="472289968" sldId="645"/>
            <ac:spMk id="3" creationId="{31FB2873-E391-4A4D-B6D3-F9018A3CE680}"/>
          </ac:spMkLst>
        </pc:spChg>
      </pc:sldChg>
      <pc:sldChg chg="del">
        <pc:chgData name="George Huang" userId="7522906efeb502a4" providerId="LiveId" clId="{F16F4855-8ABE-4017-B787-F18BCABA9EFA}" dt="2022-09-03T16:18:09.809" v="16" actId="47"/>
        <pc:sldMkLst>
          <pc:docMk/>
          <pc:sldMk cId="2715069827" sldId="647"/>
        </pc:sldMkLst>
      </pc:sldChg>
      <pc:sldChg chg="del">
        <pc:chgData name="George Huang" userId="7522906efeb502a4" providerId="LiveId" clId="{F16F4855-8ABE-4017-B787-F18BCABA9EFA}" dt="2022-09-03T16:18:09.809" v="16" actId="47"/>
        <pc:sldMkLst>
          <pc:docMk/>
          <pc:sldMk cId="440786204" sldId="649"/>
        </pc:sldMkLst>
      </pc:sldChg>
      <pc:sldChg chg="del">
        <pc:chgData name="George Huang" userId="7522906efeb502a4" providerId="LiveId" clId="{F16F4855-8ABE-4017-B787-F18BCABA9EFA}" dt="2022-09-03T16:18:09.809" v="16" actId="47"/>
        <pc:sldMkLst>
          <pc:docMk/>
          <pc:sldMk cId="1876622805" sldId="651"/>
        </pc:sldMkLst>
      </pc:sldChg>
      <pc:sldChg chg="del">
        <pc:chgData name="George Huang" userId="7522906efeb502a4" providerId="LiveId" clId="{F16F4855-8ABE-4017-B787-F18BCABA9EFA}" dt="2022-09-03T16:18:09.809" v="16" actId="47"/>
        <pc:sldMkLst>
          <pc:docMk/>
          <pc:sldMk cId="3100586245" sldId="653"/>
        </pc:sldMkLst>
      </pc:sldChg>
      <pc:sldChg chg="del">
        <pc:chgData name="George Huang" userId="7522906efeb502a4" providerId="LiveId" clId="{F16F4855-8ABE-4017-B787-F18BCABA9EFA}" dt="2022-09-03T16:18:09.809" v="16" actId="47"/>
        <pc:sldMkLst>
          <pc:docMk/>
          <pc:sldMk cId="3459693448" sldId="655"/>
        </pc:sldMkLst>
      </pc:sldChg>
      <pc:sldChg chg="del">
        <pc:chgData name="George Huang" userId="7522906efeb502a4" providerId="LiveId" clId="{F16F4855-8ABE-4017-B787-F18BCABA9EFA}" dt="2022-09-03T16:18:09.809" v="16" actId="47"/>
        <pc:sldMkLst>
          <pc:docMk/>
          <pc:sldMk cId="942410536" sldId="657"/>
        </pc:sldMkLst>
      </pc:sldChg>
      <pc:sldChg chg="del">
        <pc:chgData name="George Huang" userId="7522906efeb502a4" providerId="LiveId" clId="{F16F4855-8ABE-4017-B787-F18BCABA9EFA}" dt="2022-09-03T16:16:46.102" v="12" actId="47"/>
        <pc:sldMkLst>
          <pc:docMk/>
          <pc:sldMk cId="620460922" sldId="667"/>
        </pc:sldMkLst>
      </pc:sldChg>
      <pc:sldChg chg="del">
        <pc:chgData name="George Huang" userId="7522906efeb502a4" providerId="LiveId" clId="{F16F4855-8ABE-4017-B787-F18BCABA9EFA}" dt="2022-09-03T16:16:46.102" v="12" actId="47"/>
        <pc:sldMkLst>
          <pc:docMk/>
          <pc:sldMk cId="1082110269" sldId="669"/>
        </pc:sldMkLst>
      </pc:sldChg>
      <pc:sldChg chg="del">
        <pc:chgData name="George Huang" userId="7522906efeb502a4" providerId="LiveId" clId="{F16F4855-8ABE-4017-B787-F18BCABA9EFA}" dt="2022-09-03T16:16:46.102" v="12" actId="47"/>
        <pc:sldMkLst>
          <pc:docMk/>
          <pc:sldMk cId="3677986827" sldId="673"/>
        </pc:sldMkLst>
      </pc:sldChg>
      <pc:sldChg chg="del">
        <pc:chgData name="George Huang" userId="7522906efeb502a4" providerId="LiveId" clId="{F16F4855-8ABE-4017-B787-F18BCABA9EFA}" dt="2022-09-03T16:17:02.503" v="13" actId="47"/>
        <pc:sldMkLst>
          <pc:docMk/>
          <pc:sldMk cId="862443752" sldId="675"/>
        </pc:sldMkLst>
      </pc:sldChg>
      <pc:sldChg chg="del">
        <pc:chgData name="George Huang" userId="7522906efeb502a4" providerId="LiveId" clId="{F16F4855-8ABE-4017-B787-F18BCABA9EFA}" dt="2022-09-03T16:17:02.503" v="13" actId="47"/>
        <pc:sldMkLst>
          <pc:docMk/>
          <pc:sldMk cId="3293596283" sldId="677"/>
        </pc:sldMkLst>
      </pc:sldChg>
      <pc:sldChg chg="del">
        <pc:chgData name="George Huang" userId="7522906efeb502a4" providerId="LiveId" clId="{F16F4855-8ABE-4017-B787-F18BCABA9EFA}" dt="2022-09-03T16:17:02.503" v="13" actId="47"/>
        <pc:sldMkLst>
          <pc:docMk/>
          <pc:sldMk cId="3129723287" sldId="679"/>
        </pc:sldMkLst>
      </pc:sldChg>
      <pc:sldChg chg="modSp mod">
        <pc:chgData name="George Huang" userId="7522906efeb502a4" providerId="LiveId" clId="{F16F4855-8ABE-4017-B787-F18BCABA9EFA}" dt="2022-09-03T16:22:23.291" v="113" actId="14100"/>
        <pc:sldMkLst>
          <pc:docMk/>
          <pc:sldMk cId="11849981" sldId="680"/>
        </pc:sldMkLst>
        <pc:spChg chg="mod">
          <ac:chgData name="George Huang" userId="7522906efeb502a4" providerId="LiveId" clId="{F16F4855-8ABE-4017-B787-F18BCABA9EFA}" dt="2022-09-03T16:22:07.052" v="109" actId="14100"/>
          <ac:spMkLst>
            <pc:docMk/>
            <pc:sldMk cId="11849981" sldId="680"/>
            <ac:spMk id="11" creationId="{2A3669A2-48C2-EA79-B561-97C10D55BE44}"/>
          </ac:spMkLst>
        </pc:spChg>
        <pc:spChg chg="mod">
          <ac:chgData name="George Huang" userId="7522906efeb502a4" providerId="LiveId" clId="{F16F4855-8ABE-4017-B787-F18BCABA9EFA}" dt="2022-09-03T16:22:23.291" v="113" actId="14100"/>
          <ac:spMkLst>
            <pc:docMk/>
            <pc:sldMk cId="11849981" sldId="680"/>
            <ac:spMk id="14" creationId="{C9FB605A-E9D6-B751-0DA8-D439920E48AA}"/>
          </ac:spMkLst>
        </pc:spChg>
      </pc:sldChg>
      <pc:sldChg chg="del">
        <pc:chgData name="George Huang" userId="7522906efeb502a4" providerId="LiveId" clId="{F16F4855-8ABE-4017-B787-F18BCABA9EFA}" dt="2022-09-03T16:17:02.503" v="13" actId="47"/>
        <pc:sldMkLst>
          <pc:docMk/>
          <pc:sldMk cId="351232261" sldId="683"/>
        </pc:sldMkLst>
      </pc:sldChg>
      <pc:sldChg chg="modSp mod">
        <pc:chgData name="George Huang" userId="7522906efeb502a4" providerId="LiveId" clId="{F16F4855-8ABE-4017-B787-F18BCABA9EFA}" dt="2022-09-03T16:25:11.614" v="140" actId="14100"/>
        <pc:sldMkLst>
          <pc:docMk/>
          <pc:sldMk cId="3001252574" sldId="684"/>
        </pc:sldMkLst>
        <pc:spChg chg="mod">
          <ac:chgData name="George Huang" userId="7522906efeb502a4" providerId="LiveId" clId="{F16F4855-8ABE-4017-B787-F18BCABA9EFA}" dt="2022-09-03T16:24:07.190" v="131" actId="255"/>
          <ac:spMkLst>
            <pc:docMk/>
            <pc:sldMk cId="3001252574" sldId="684"/>
            <ac:spMk id="2" creationId="{B09DDFDC-2393-B0B8-5F14-358121CA9B0E}"/>
          </ac:spMkLst>
        </pc:spChg>
        <pc:spChg chg="mod">
          <ac:chgData name="George Huang" userId="7522906efeb502a4" providerId="LiveId" clId="{F16F4855-8ABE-4017-B787-F18BCABA9EFA}" dt="2022-09-03T16:24:54.948" v="138" actId="255"/>
          <ac:spMkLst>
            <pc:docMk/>
            <pc:sldMk cId="3001252574" sldId="684"/>
            <ac:spMk id="8" creationId="{5E8C8370-F5FB-0951-9A8B-91822F037A38}"/>
          </ac:spMkLst>
        </pc:spChg>
        <pc:spChg chg="mod">
          <ac:chgData name="George Huang" userId="7522906efeb502a4" providerId="LiveId" clId="{F16F4855-8ABE-4017-B787-F18BCABA9EFA}" dt="2022-09-03T16:25:11.614" v="140" actId="14100"/>
          <ac:spMkLst>
            <pc:docMk/>
            <pc:sldMk cId="3001252574" sldId="684"/>
            <ac:spMk id="9" creationId="{B8CF98B4-D7D2-D5AA-2F60-0864E0C42361}"/>
          </ac:spMkLst>
        </pc:spChg>
      </pc:sldChg>
      <pc:sldChg chg="del">
        <pc:chgData name="George Huang" userId="7522906efeb502a4" providerId="LiveId" clId="{F16F4855-8ABE-4017-B787-F18BCABA9EFA}" dt="2022-09-03T16:17:02.503" v="13" actId="47"/>
        <pc:sldMkLst>
          <pc:docMk/>
          <pc:sldMk cId="1723498466" sldId="691"/>
        </pc:sldMkLst>
      </pc:sldChg>
      <pc:sldChg chg="del">
        <pc:chgData name="George Huang" userId="7522906efeb502a4" providerId="LiveId" clId="{F16F4855-8ABE-4017-B787-F18BCABA9EFA}" dt="2022-09-03T16:15:58.994" v="9" actId="47"/>
        <pc:sldMkLst>
          <pc:docMk/>
          <pc:sldMk cId="37509567" sldId="705"/>
        </pc:sldMkLst>
      </pc:sldChg>
      <pc:sldChg chg="del">
        <pc:chgData name="George Huang" userId="7522906efeb502a4" providerId="LiveId" clId="{F16F4855-8ABE-4017-B787-F18BCABA9EFA}" dt="2022-09-03T16:16:24.714" v="11" actId="47"/>
        <pc:sldMkLst>
          <pc:docMk/>
          <pc:sldMk cId="1124438650" sldId="709"/>
        </pc:sldMkLst>
      </pc:sldChg>
      <pc:sldChg chg="del">
        <pc:chgData name="George Huang" userId="7522906efeb502a4" providerId="LiveId" clId="{F16F4855-8ABE-4017-B787-F18BCABA9EFA}" dt="2022-09-03T16:16:24.714" v="11" actId="47"/>
        <pc:sldMkLst>
          <pc:docMk/>
          <pc:sldMk cId="2044914860" sldId="711"/>
        </pc:sldMkLst>
      </pc:sldChg>
      <pc:sldChg chg="del">
        <pc:chgData name="George Huang" userId="7522906efeb502a4" providerId="LiveId" clId="{F16F4855-8ABE-4017-B787-F18BCABA9EFA}" dt="2022-09-03T16:16:24.714" v="11" actId="47"/>
        <pc:sldMkLst>
          <pc:docMk/>
          <pc:sldMk cId="4235899503" sldId="713"/>
        </pc:sldMkLst>
      </pc:sldChg>
      <pc:sldChg chg="del">
        <pc:chgData name="George Huang" userId="7522906efeb502a4" providerId="LiveId" clId="{F16F4855-8ABE-4017-B787-F18BCABA9EFA}" dt="2022-09-03T16:16:24.714" v="11" actId="47"/>
        <pc:sldMkLst>
          <pc:docMk/>
          <pc:sldMk cId="1968986836" sldId="717"/>
        </pc:sldMkLst>
      </pc:sldChg>
      <pc:sldChg chg="del">
        <pc:chgData name="George Huang" userId="7522906efeb502a4" providerId="LiveId" clId="{F16F4855-8ABE-4017-B787-F18BCABA9EFA}" dt="2022-09-03T16:16:24.714" v="11" actId="47"/>
        <pc:sldMkLst>
          <pc:docMk/>
          <pc:sldMk cId="1580240194" sldId="719"/>
        </pc:sldMkLst>
      </pc:sldChg>
      <pc:sldChg chg="del">
        <pc:chgData name="George Huang" userId="7522906efeb502a4" providerId="LiveId" clId="{F16F4855-8ABE-4017-B787-F18BCABA9EFA}" dt="2022-09-03T16:16:24.714" v="11" actId="47"/>
        <pc:sldMkLst>
          <pc:docMk/>
          <pc:sldMk cId="2700572394" sldId="721"/>
        </pc:sldMkLst>
      </pc:sldChg>
      <pc:sldChg chg="modSp del mod">
        <pc:chgData name="George Huang" userId="7522906efeb502a4" providerId="LiveId" clId="{F16F4855-8ABE-4017-B787-F18BCABA9EFA}" dt="2022-09-03T16:19:42.250" v="38" actId="47"/>
        <pc:sldMkLst>
          <pc:docMk/>
          <pc:sldMk cId="1406922486" sldId="722"/>
        </pc:sldMkLst>
        <pc:spChg chg="mod">
          <ac:chgData name="George Huang" userId="7522906efeb502a4" providerId="LiveId" clId="{F16F4855-8ABE-4017-B787-F18BCABA9EFA}" dt="2022-09-03T16:19:28.246" v="34" actId="21"/>
          <ac:spMkLst>
            <pc:docMk/>
            <pc:sldMk cId="1406922486" sldId="722"/>
            <ac:spMk id="3" creationId="{31FB2873-E391-4A4D-B6D3-F9018A3CE680}"/>
          </ac:spMkLst>
        </pc:spChg>
      </pc:sldChg>
      <pc:sldChg chg="modSp mod">
        <pc:chgData name="George Huang" userId="7522906efeb502a4" providerId="LiveId" clId="{F16F4855-8ABE-4017-B787-F18BCABA9EFA}" dt="2022-09-03T16:19:38.429" v="37" actId="20577"/>
        <pc:sldMkLst>
          <pc:docMk/>
          <pc:sldMk cId="3648800356" sldId="725"/>
        </pc:sldMkLst>
        <pc:spChg chg="mod">
          <ac:chgData name="George Huang" userId="7522906efeb502a4" providerId="LiveId" clId="{F16F4855-8ABE-4017-B787-F18BCABA9EFA}" dt="2022-09-03T16:19:38.429" v="37" actId="20577"/>
          <ac:spMkLst>
            <pc:docMk/>
            <pc:sldMk cId="3648800356" sldId="725"/>
            <ac:spMk id="3" creationId="{31FB2873-E391-4A4D-B6D3-F9018A3CE680}"/>
          </ac:spMkLst>
        </pc:spChg>
      </pc:sldChg>
      <pc:sldChg chg="del">
        <pc:chgData name="George Huang" userId="7522906efeb502a4" providerId="LiveId" clId="{F16F4855-8ABE-4017-B787-F18BCABA9EFA}" dt="2022-09-03T16:16:24.714" v="11" actId="47"/>
        <pc:sldMkLst>
          <pc:docMk/>
          <pc:sldMk cId="2428822758" sldId="727"/>
        </pc:sldMkLst>
      </pc:sldChg>
      <pc:sldChg chg="modSp mod">
        <pc:chgData name="George Huang" userId="7522906efeb502a4" providerId="LiveId" clId="{F16F4855-8ABE-4017-B787-F18BCABA9EFA}" dt="2022-09-03T16:23:30.062" v="126" actId="255"/>
        <pc:sldMkLst>
          <pc:docMk/>
          <pc:sldMk cId="3690686948" sldId="730"/>
        </pc:sldMkLst>
        <pc:spChg chg="mod">
          <ac:chgData name="George Huang" userId="7522906efeb502a4" providerId="LiveId" clId="{F16F4855-8ABE-4017-B787-F18BCABA9EFA}" dt="2022-09-03T16:23:30.062" v="126" actId="255"/>
          <ac:spMkLst>
            <pc:docMk/>
            <pc:sldMk cId="3690686948" sldId="730"/>
            <ac:spMk id="2" creationId="{B09DDFDC-2393-B0B8-5F14-358121CA9B0E}"/>
          </ac:spMkLst>
        </pc:spChg>
        <pc:spChg chg="mod">
          <ac:chgData name="George Huang" userId="7522906efeb502a4" providerId="LiveId" clId="{F16F4855-8ABE-4017-B787-F18BCABA9EFA}" dt="2022-09-03T16:23:19.312" v="124" actId="255"/>
          <ac:spMkLst>
            <pc:docMk/>
            <pc:sldMk cId="3690686948" sldId="730"/>
            <ac:spMk id="8" creationId="{5E8C8370-F5FB-0951-9A8B-91822F037A38}"/>
          </ac:spMkLst>
        </pc:spChg>
        <pc:spChg chg="mod">
          <ac:chgData name="George Huang" userId="7522906efeb502a4" providerId="LiveId" clId="{F16F4855-8ABE-4017-B787-F18BCABA9EFA}" dt="2022-09-03T16:23:10.620" v="122" actId="14100"/>
          <ac:spMkLst>
            <pc:docMk/>
            <pc:sldMk cId="3690686948" sldId="730"/>
            <ac:spMk id="9" creationId="{B8CF98B4-D7D2-D5AA-2F60-0864E0C42361}"/>
          </ac:spMkLst>
        </pc:spChg>
      </pc:sldChg>
      <pc:sldChg chg="modSp mod">
        <pc:chgData name="George Huang" userId="7522906efeb502a4" providerId="LiveId" clId="{F16F4855-8ABE-4017-B787-F18BCABA9EFA}" dt="2022-09-03T16:18:59.339" v="19" actId="6549"/>
        <pc:sldMkLst>
          <pc:docMk/>
          <pc:sldMk cId="410422863" sldId="735"/>
        </pc:sldMkLst>
        <pc:spChg chg="mod">
          <ac:chgData name="George Huang" userId="7522906efeb502a4" providerId="LiveId" clId="{F16F4855-8ABE-4017-B787-F18BCABA9EFA}" dt="2022-09-03T16:18:59.339" v="19" actId="6549"/>
          <ac:spMkLst>
            <pc:docMk/>
            <pc:sldMk cId="410422863" sldId="735"/>
            <ac:spMk id="3" creationId="{31FB2873-E391-4A4D-B6D3-F9018A3CE680}"/>
          </ac:spMkLst>
        </pc:spChg>
      </pc:sldChg>
      <pc:sldChg chg="del">
        <pc:chgData name="George Huang" userId="7522906efeb502a4" providerId="LiveId" clId="{F16F4855-8ABE-4017-B787-F18BCABA9EFA}" dt="2022-09-03T16:16:46.102" v="12" actId="47"/>
        <pc:sldMkLst>
          <pc:docMk/>
          <pc:sldMk cId="789242257" sldId="737"/>
        </pc:sldMkLst>
      </pc:sldChg>
      <pc:sldChg chg="del">
        <pc:chgData name="George Huang" userId="7522906efeb502a4" providerId="LiveId" clId="{F16F4855-8ABE-4017-B787-F18BCABA9EFA}" dt="2022-09-03T16:16:46.102" v="12" actId="47"/>
        <pc:sldMkLst>
          <pc:docMk/>
          <pc:sldMk cId="2736072394" sldId="739"/>
        </pc:sldMkLst>
      </pc:sldChg>
      <pc:sldChg chg="del">
        <pc:chgData name="George Huang" userId="7522906efeb502a4" providerId="LiveId" clId="{F16F4855-8ABE-4017-B787-F18BCABA9EFA}" dt="2022-09-03T16:17:21.716" v="14" actId="47"/>
        <pc:sldMkLst>
          <pc:docMk/>
          <pc:sldMk cId="2856979059" sldId="742"/>
        </pc:sldMkLst>
      </pc:sldChg>
      <pc:sldChg chg="del">
        <pc:chgData name="George Huang" userId="7522906efeb502a4" providerId="LiveId" clId="{F16F4855-8ABE-4017-B787-F18BCABA9EFA}" dt="2022-09-03T16:17:21.716" v="14" actId="47"/>
        <pc:sldMkLst>
          <pc:docMk/>
          <pc:sldMk cId="3138718876" sldId="744"/>
        </pc:sldMkLst>
      </pc:sldChg>
      <pc:sldChg chg="del">
        <pc:chgData name="George Huang" userId="7522906efeb502a4" providerId="LiveId" clId="{F16F4855-8ABE-4017-B787-F18BCABA9EFA}" dt="2022-09-03T16:17:21.716" v="14" actId="47"/>
        <pc:sldMkLst>
          <pc:docMk/>
          <pc:sldMk cId="4172167913" sldId="746"/>
        </pc:sldMkLst>
      </pc:sldChg>
      <pc:sldChg chg="modSp mod">
        <pc:chgData name="George Huang" userId="7522906efeb502a4" providerId="LiveId" clId="{F16F4855-8ABE-4017-B787-F18BCABA9EFA}" dt="2022-09-03T16:27:10.201" v="162" actId="6549"/>
        <pc:sldMkLst>
          <pc:docMk/>
          <pc:sldMk cId="3759517341" sldId="749"/>
        </pc:sldMkLst>
        <pc:spChg chg="mod">
          <ac:chgData name="George Huang" userId="7522906efeb502a4" providerId="LiveId" clId="{F16F4855-8ABE-4017-B787-F18BCABA9EFA}" dt="2022-09-03T16:27:10.201" v="162" actId="6549"/>
          <ac:spMkLst>
            <pc:docMk/>
            <pc:sldMk cId="3759517341" sldId="749"/>
            <ac:spMk id="3" creationId="{31FB2873-E391-4A4D-B6D3-F9018A3CE680}"/>
          </ac:spMkLst>
        </pc:spChg>
      </pc:sldChg>
      <pc:sldChg chg="del">
        <pc:chgData name="George Huang" userId="7522906efeb502a4" providerId="LiveId" clId="{F16F4855-8ABE-4017-B787-F18BCABA9EFA}" dt="2022-09-03T16:17:40.790" v="15" actId="47"/>
        <pc:sldMkLst>
          <pc:docMk/>
          <pc:sldMk cId="1020442079" sldId="750"/>
        </pc:sldMkLst>
      </pc:sldChg>
      <pc:sldChg chg="modSp del mod">
        <pc:chgData name="George Huang" userId="7522906efeb502a4" providerId="LiveId" clId="{F16F4855-8ABE-4017-B787-F18BCABA9EFA}" dt="2022-09-03T16:28:28.392" v="177" actId="47"/>
        <pc:sldMkLst>
          <pc:docMk/>
          <pc:sldMk cId="2907980194" sldId="751"/>
        </pc:sldMkLst>
        <pc:spChg chg="mod">
          <ac:chgData name="George Huang" userId="7522906efeb502a4" providerId="LiveId" clId="{F16F4855-8ABE-4017-B787-F18BCABA9EFA}" dt="2022-09-03T16:28:19.049" v="174" actId="21"/>
          <ac:spMkLst>
            <pc:docMk/>
            <pc:sldMk cId="2907980194" sldId="751"/>
            <ac:spMk id="3" creationId="{31FB2873-E391-4A4D-B6D3-F9018A3CE680}"/>
          </ac:spMkLst>
        </pc:spChg>
      </pc:sldChg>
      <pc:sldChg chg="del">
        <pc:chgData name="George Huang" userId="7522906efeb502a4" providerId="LiveId" clId="{F16F4855-8ABE-4017-B787-F18BCABA9EFA}" dt="2022-09-03T16:17:40.790" v="15" actId="47"/>
        <pc:sldMkLst>
          <pc:docMk/>
          <pc:sldMk cId="1204854317" sldId="752"/>
        </pc:sldMkLst>
      </pc:sldChg>
      <pc:sldChg chg="modSp mod">
        <pc:chgData name="George Huang" userId="7522906efeb502a4" providerId="LiveId" clId="{F16F4855-8ABE-4017-B787-F18BCABA9EFA}" dt="2022-09-03T16:28:07.375" v="172"/>
        <pc:sldMkLst>
          <pc:docMk/>
          <pc:sldMk cId="146580338" sldId="753"/>
        </pc:sldMkLst>
        <pc:spChg chg="mod">
          <ac:chgData name="George Huang" userId="7522906efeb502a4" providerId="LiveId" clId="{F16F4855-8ABE-4017-B787-F18BCABA9EFA}" dt="2022-09-03T16:28:07.375" v="172"/>
          <ac:spMkLst>
            <pc:docMk/>
            <pc:sldMk cId="146580338" sldId="753"/>
            <ac:spMk id="3" creationId="{31FB2873-E391-4A4D-B6D3-F9018A3CE680}"/>
          </ac:spMkLst>
        </pc:spChg>
      </pc:sldChg>
      <pc:sldChg chg="del">
        <pc:chgData name="George Huang" userId="7522906efeb502a4" providerId="LiveId" clId="{F16F4855-8ABE-4017-B787-F18BCABA9EFA}" dt="2022-09-03T16:17:40.790" v="15" actId="47"/>
        <pc:sldMkLst>
          <pc:docMk/>
          <pc:sldMk cId="1700643643" sldId="754"/>
        </pc:sldMkLst>
      </pc:sldChg>
      <pc:sldChg chg="del">
        <pc:chgData name="George Huang" userId="7522906efeb502a4" providerId="LiveId" clId="{F16F4855-8ABE-4017-B787-F18BCABA9EFA}" dt="2022-09-03T16:18:09.809" v="16" actId="47"/>
        <pc:sldMkLst>
          <pc:docMk/>
          <pc:sldMk cId="3228324620" sldId="756"/>
        </pc:sldMkLst>
      </pc:sldChg>
      <pc:sldChg chg="modSp mod">
        <pc:chgData name="George Huang" userId="7522906efeb502a4" providerId="LiveId" clId="{F16F4855-8ABE-4017-B787-F18BCABA9EFA}" dt="2022-09-03T16:32:32.038" v="238" actId="14100"/>
        <pc:sldMkLst>
          <pc:docMk/>
          <pc:sldMk cId="2690659746" sldId="757"/>
        </pc:sldMkLst>
        <pc:spChg chg="mod">
          <ac:chgData name="George Huang" userId="7522906efeb502a4" providerId="LiveId" clId="{F16F4855-8ABE-4017-B787-F18BCABA9EFA}" dt="2022-09-03T16:32:12.404" v="231" actId="14100"/>
          <ac:spMkLst>
            <pc:docMk/>
            <pc:sldMk cId="2690659746" sldId="757"/>
            <ac:spMk id="11" creationId="{2A3669A2-48C2-EA79-B561-97C10D55BE44}"/>
          </ac:spMkLst>
        </pc:spChg>
        <pc:spChg chg="mod">
          <ac:chgData name="George Huang" userId="7522906efeb502a4" providerId="LiveId" clId="{F16F4855-8ABE-4017-B787-F18BCABA9EFA}" dt="2022-09-03T16:32:32.038" v="238" actId="14100"/>
          <ac:spMkLst>
            <pc:docMk/>
            <pc:sldMk cId="2690659746" sldId="757"/>
            <ac:spMk id="14" creationId="{C9FB605A-E9D6-B751-0DA8-D439920E48AA}"/>
          </ac:spMkLst>
        </pc:spChg>
      </pc:sldChg>
      <pc:sldChg chg="del">
        <pc:chgData name="George Huang" userId="7522906efeb502a4" providerId="LiveId" clId="{F16F4855-8ABE-4017-B787-F18BCABA9EFA}" dt="2022-09-03T16:32:52.488" v="240" actId="47"/>
        <pc:sldMkLst>
          <pc:docMk/>
          <pc:sldMk cId="1704860523" sldId="758"/>
        </pc:sldMkLst>
      </pc:sldChg>
      <pc:sldChg chg="add">
        <pc:chgData name="George Huang" userId="7522906efeb502a4" providerId="LiveId" clId="{F16F4855-8ABE-4017-B787-F18BCABA9EFA}" dt="2022-09-03T16:32:50.410" v="239"/>
        <pc:sldMkLst>
          <pc:docMk/>
          <pc:sldMk cId="3293858493" sldId="7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9/3/2022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3518948"/>
            <a:ext cx="9144000" cy="2387600"/>
          </a:xfrm>
        </p:spPr>
        <p:txBody>
          <a:bodyPr>
            <a:noAutofit/>
          </a:bodyPr>
          <a:lstStyle/>
          <a:p>
            <a:r>
              <a:rPr lang="zh-TW" altLang="en-US" sz="12000" b="1" dirty="0">
                <a:latin typeface="Microsoft JhengHei" panose="020B0604030504040204" pitchFamily="34" charset="-120"/>
              </a:rPr>
              <a:t>光合作用</a:t>
            </a:r>
            <a:br>
              <a:rPr lang="en-US" altLang="zh-TW" sz="8400" b="1" dirty="0"/>
            </a:br>
            <a:br>
              <a:rPr lang="en-US" sz="7200" b="1" dirty="0"/>
            </a:br>
            <a:r>
              <a:rPr lang="ja-JP" altLang="en-US" sz="7200" b="1" dirty="0"/>
              <a:t>路加福音</a:t>
            </a:r>
            <a:r>
              <a:rPr lang="en-US" altLang="ja-JP" sz="7200" b="1" dirty="0"/>
              <a:t>8:4-15</a:t>
            </a:r>
            <a:br>
              <a:rPr lang="en-US" sz="7200" b="1" dirty="0"/>
            </a:br>
            <a:endParaRPr lang="en-US" sz="7200" b="1" dirty="0"/>
          </a:p>
        </p:txBody>
      </p:sp>
    </p:spTree>
    <p:extLst>
      <p:ext uri="{BB962C8B-B14F-4D97-AF65-F5344CB8AC3E}">
        <p14:creationId xmlns:p14="http://schemas.microsoft.com/office/powerpoint/2010/main" val="316011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那落在荊棘</a:t>
            </a:r>
            <a:r>
              <a:rPr lang="zh-TW" altLang="en-US" sz="7000" b="1"/>
              <a:t>裡的</a:t>
            </a:r>
            <a:r>
              <a:rPr lang="en-US" altLang="zh-TW" sz="7000" b="1"/>
              <a:t>, </a:t>
            </a:r>
            <a:r>
              <a:rPr lang="zh-TW" altLang="en-US" sz="7000" b="1" dirty="0"/>
              <a:t>就是人聽</a:t>
            </a:r>
            <a:r>
              <a:rPr lang="zh-TW" altLang="en-US" sz="7000" b="1"/>
              <a:t>了道</a:t>
            </a:r>
            <a:r>
              <a:rPr lang="en-US" altLang="zh-TW" sz="7000" b="1"/>
              <a:t>, </a:t>
            </a:r>
            <a:r>
              <a:rPr lang="zh-TW" altLang="en-US" sz="7000" b="1"/>
              <a:t>走開以後</a:t>
            </a:r>
            <a:r>
              <a:rPr lang="en-US" altLang="zh-TW" sz="7000" b="1"/>
              <a:t>, </a:t>
            </a:r>
            <a:r>
              <a:rPr lang="zh-TW" altLang="en-US" sz="7000" b="1" dirty="0"/>
              <a:t>被今生的思慮、錢財、宴樂擠</a:t>
            </a:r>
            <a:r>
              <a:rPr lang="zh-TW" altLang="en-US" sz="7000" b="1"/>
              <a:t>住了</a:t>
            </a:r>
            <a:r>
              <a:rPr lang="en-US" altLang="zh-TW" sz="7000" b="1"/>
              <a:t>, </a:t>
            </a:r>
            <a:r>
              <a:rPr lang="zh-TW" altLang="en-US" sz="7000" b="1" dirty="0"/>
              <a:t>便結不出成熟的子粒來。</a:t>
            </a:r>
          </a:p>
        </p:txBody>
      </p:sp>
    </p:spTree>
    <p:extLst>
      <p:ext uri="{BB962C8B-B14F-4D97-AF65-F5344CB8AC3E}">
        <p14:creationId xmlns:p14="http://schemas.microsoft.com/office/powerpoint/2010/main" val="176034519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0"/>
            <a:ext cx="9144000" cy="6858000"/>
          </a:xfrm>
        </p:spPr>
        <p:txBody>
          <a:bodyPr>
            <a:normAutofit/>
          </a:bodyPr>
          <a:lstStyle/>
          <a:p>
            <a:pPr marL="0" indent="0">
              <a:buNone/>
            </a:pPr>
            <a:r>
              <a:rPr lang="zh-TW" altLang="en-US" sz="7000" b="1" dirty="0"/>
              <a:t>願我們的生命充滿著成果，並幫助他人成長和為神及世界成大事。</a:t>
            </a:r>
            <a:endParaRPr lang="en-US" sz="7000" b="1" dirty="0"/>
          </a:p>
        </p:txBody>
      </p:sp>
    </p:spTree>
    <p:extLst>
      <p:ext uri="{BB962C8B-B14F-4D97-AF65-F5344CB8AC3E}">
        <p14:creationId xmlns:p14="http://schemas.microsoft.com/office/powerpoint/2010/main" val="3173408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那落在好土</a:t>
            </a:r>
            <a:r>
              <a:rPr lang="zh-TW" altLang="en-US" sz="7000" b="1"/>
              <a:t>裡的</a:t>
            </a:r>
            <a:r>
              <a:rPr lang="en-US" altLang="zh-TW" sz="7000" b="1"/>
              <a:t>, </a:t>
            </a:r>
            <a:r>
              <a:rPr lang="zh-TW" altLang="en-US" sz="7000" b="1" dirty="0"/>
              <a:t>就是人聽</a:t>
            </a:r>
            <a:r>
              <a:rPr lang="zh-TW" altLang="en-US" sz="7000" b="1"/>
              <a:t>了道</a:t>
            </a:r>
            <a:r>
              <a:rPr lang="en-US" altLang="zh-TW" sz="7000" b="1"/>
              <a:t>, </a:t>
            </a:r>
            <a:r>
              <a:rPr lang="zh-TW" altLang="en-US" sz="7000" b="1" dirty="0"/>
              <a:t>持守在誠實善良</a:t>
            </a:r>
            <a:r>
              <a:rPr lang="zh-TW" altLang="en-US" sz="7000" b="1"/>
              <a:t>的心裡</a:t>
            </a:r>
            <a:r>
              <a:rPr lang="en-US" altLang="zh-TW" sz="7000" b="1"/>
              <a:t>, </a:t>
            </a:r>
            <a:r>
              <a:rPr lang="zh-TW" altLang="en-US" sz="7000" b="1" dirty="0"/>
              <a:t>並且忍耐著結實。</a:t>
            </a:r>
            <a:endParaRPr lang="en-US" sz="7000" b="1" dirty="0"/>
          </a:p>
        </p:txBody>
      </p:sp>
    </p:spTree>
    <p:extLst>
      <p:ext uri="{BB962C8B-B14F-4D97-AF65-F5344CB8AC3E}">
        <p14:creationId xmlns:p14="http://schemas.microsoft.com/office/powerpoint/2010/main" val="704618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2033048"/>
            <a:ext cx="9144000" cy="2387600"/>
          </a:xfrm>
        </p:spPr>
        <p:txBody>
          <a:bodyPr>
            <a:noAutofit/>
          </a:bodyPr>
          <a:lstStyle/>
          <a:p>
            <a:r>
              <a:rPr lang="zh-TW" altLang="en-US" sz="12000" b="1" dirty="0">
                <a:latin typeface="Microsoft JhengHei" panose="020B0604030504040204" pitchFamily="34" charset="-120"/>
              </a:rPr>
              <a:t>光合作用</a:t>
            </a:r>
            <a:endParaRPr lang="en-US" sz="12000" b="1" dirty="0"/>
          </a:p>
        </p:txBody>
      </p:sp>
    </p:spTree>
    <p:extLst>
      <p:ext uri="{BB962C8B-B14F-4D97-AF65-F5344CB8AC3E}">
        <p14:creationId xmlns:p14="http://schemas.microsoft.com/office/powerpoint/2010/main" val="1001702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66261" y="119269"/>
            <a:ext cx="9210261" cy="6308035"/>
          </a:xfrm>
        </p:spPr>
        <p:txBody>
          <a:bodyPr>
            <a:normAutofit/>
          </a:bodyPr>
          <a:lstStyle/>
          <a:p>
            <a:pPr marL="0" indent="0">
              <a:buNone/>
            </a:pPr>
            <a:r>
              <a:rPr lang="zh-TW" altLang="en-US" sz="7000" b="1" dirty="0"/>
              <a:t>之前我們談到四種土壤是四種人或人的心。</a:t>
            </a:r>
            <a:endParaRPr lang="en-US" sz="7000" b="1" dirty="0"/>
          </a:p>
        </p:txBody>
      </p:sp>
    </p:spTree>
    <p:extLst>
      <p:ext uri="{BB962C8B-B14F-4D97-AF65-F5344CB8AC3E}">
        <p14:creationId xmlns:p14="http://schemas.microsoft.com/office/powerpoint/2010/main" val="110465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59026" y="119269"/>
            <a:ext cx="8852452" cy="6308035"/>
          </a:xfrm>
        </p:spPr>
        <p:txBody>
          <a:bodyPr>
            <a:normAutofit/>
          </a:bodyPr>
          <a:lstStyle/>
          <a:p>
            <a:pPr marL="0" indent="0">
              <a:buNone/>
            </a:pPr>
            <a:r>
              <a:rPr lang="zh-TW" altLang="en-US" sz="7000" b="1" dirty="0"/>
              <a:t>普通土壤中有：</a:t>
            </a:r>
            <a:endParaRPr lang="en-US" altLang="zh-TW" sz="7000" b="1" dirty="0"/>
          </a:p>
          <a:p>
            <a:r>
              <a:rPr lang="zh-TW" altLang="en-US" sz="7000" b="1" dirty="0"/>
              <a:t>腐殖質</a:t>
            </a:r>
            <a:r>
              <a:rPr lang="en-US" altLang="zh-TW" sz="7000" b="1" dirty="0"/>
              <a:t>(humus)–</a:t>
            </a:r>
            <a:r>
              <a:rPr lang="zh-TW" altLang="en-US" sz="7000" b="1" dirty="0"/>
              <a:t>腐爛的死植物</a:t>
            </a:r>
            <a:endParaRPr lang="en-US" altLang="zh-TW" sz="7000" b="1" dirty="0"/>
          </a:p>
          <a:p>
            <a:r>
              <a:rPr lang="zh-TW" altLang="en-US" sz="7000" b="1" dirty="0"/>
              <a:t>小礦物質，例如沙子，淤泥和粘土</a:t>
            </a:r>
            <a:endParaRPr lang="en-US" sz="7000" b="1" dirty="0"/>
          </a:p>
        </p:txBody>
      </p:sp>
    </p:spTree>
    <p:extLst>
      <p:ext uri="{BB962C8B-B14F-4D97-AF65-F5344CB8AC3E}">
        <p14:creationId xmlns:p14="http://schemas.microsoft.com/office/powerpoint/2010/main" val="3192998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0"/>
            <a:ext cx="9143999" cy="6308035"/>
          </a:xfrm>
        </p:spPr>
        <p:txBody>
          <a:bodyPr>
            <a:noAutofit/>
          </a:bodyPr>
          <a:lstStyle/>
          <a:p>
            <a:pPr marL="0" indent="0">
              <a:buNone/>
            </a:pPr>
            <a:r>
              <a:rPr lang="zh-TW" altLang="en-US" sz="7000" b="1" dirty="0"/>
              <a:t>你的心是否僵硬，以至於不能讓基督徒的生命成長嗎？</a:t>
            </a:r>
            <a:endParaRPr lang="en-US" sz="7000" b="1" dirty="0"/>
          </a:p>
        </p:txBody>
      </p:sp>
    </p:spTree>
    <p:extLst>
      <p:ext uri="{BB962C8B-B14F-4D97-AF65-F5344CB8AC3E}">
        <p14:creationId xmlns:p14="http://schemas.microsoft.com/office/powerpoint/2010/main" val="860713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2.</a:t>
            </a:r>
            <a:r>
              <a:rPr lang="zh-TW" altLang="en-US" sz="7000" b="1" dirty="0"/>
              <a:t>很多石頭的土壤 </a:t>
            </a:r>
            <a:r>
              <a:rPr lang="en-US" altLang="zh-TW" sz="7000" b="1" dirty="0"/>
              <a:t>–</a:t>
            </a:r>
            <a:r>
              <a:rPr lang="zh-TW" altLang="en-US" sz="7000" b="1" dirty="0"/>
              <a:t> </a:t>
            </a:r>
            <a:endParaRPr lang="en-US" altLang="zh-TW" sz="7000" b="1" dirty="0"/>
          </a:p>
          <a:p>
            <a:pPr marL="0" indent="0">
              <a:buNone/>
            </a:pPr>
            <a:r>
              <a:rPr lang="zh-TW" altLang="en-US" sz="7000" b="1" dirty="0"/>
              <a:t>很快</a:t>
            </a:r>
            <a:r>
              <a:rPr lang="zh-TW" altLang="en-US" sz="7000" b="1"/>
              <a:t>就發芽，但</a:t>
            </a:r>
            <a:r>
              <a:rPr lang="zh-TW" altLang="en-US" sz="7000" b="1" dirty="0"/>
              <a:t>沒有真正可生根</a:t>
            </a:r>
            <a:r>
              <a:rPr lang="zh-TW" altLang="en-US" sz="7000" b="1"/>
              <a:t>的土壤，因此</a:t>
            </a:r>
            <a:r>
              <a:rPr lang="zh-TW" altLang="en-US" sz="7000" b="1" dirty="0"/>
              <a:t>會很快就死了。</a:t>
            </a:r>
            <a:endParaRPr lang="en-US" sz="7000" b="1" dirty="0"/>
          </a:p>
        </p:txBody>
      </p:sp>
    </p:spTree>
    <p:extLst>
      <p:ext uri="{BB962C8B-B14F-4D97-AF65-F5344CB8AC3E}">
        <p14:creationId xmlns:p14="http://schemas.microsoft.com/office/powerpoint/2010/main" val="3902952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當我們還是年輕的基督徒時，我們沒有足夠的好的土壤。 我們需要幫助。</a:t>
            </a:r>
            <a:endParaRPr lang="en-US" altLang="zh-TW" sz="7000" b="1" dirty="0"/>
          </a:p>
        </p:txBody>
      </p:sp>
    </p:spTree>
    <p:extLst>
      <p:ext uri="{BB962C8B-B14F-4D97-AF65-F5344CB8AC3E}">
        <p14:creationId xmlns:p14="http://schemas.microsoft.com/office/powerpoint/2010/main" val="103028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738731"/>
          </a:xfrm>
        </p:spPr>
        <p:txBody>
          <a:bodyPr>
            <a:normAutofit/>
          </a:bodyPr>
          <a:lstStyle/>
          <a:p>
            <a:pPr marL="0" indent="0">
              <a:buNone/>
            </a:pPr>
            <a:r>
              <a:rPr lang="zh-TW" altLang="en-US" sz="7000" b="1" dirty="0"/>
              <a:t>你會通過付出一點時間和愛來幫助別人嗎？</a:t>
            </a:r>
            <a:endParaRPr lang="en-US" altLang="zh-TW" sz="7000" b="1" dirty="0"/>
          </a:p>
        </p:txBody>
      </p:sp>
    </p:spTree>
    <p:extLst>
      <p:ext uri="{BB962C8B-B14F-4D97-AF65-F5344CB8AC3E}">
        <p14:creationId xmlns:p14="http://schemas.microsoft.com/office/powerpoint/2010/main" val="41042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3.</a:t>
            </a:r>
            <a:r>
              <a:rPr lang="zh-TW" altLang="en-US" sz="7000" b="1" dirty="0"/>
              <a:t>荊棘多的地方</a:t>
            </a:r>
            <a:r>
              <a:rPr lang="zh-TW" altLang="en-US" sz="6600" b="1" dirty="0"/>
              <a:t> </a:t>
            </a:r>
            <a:r>
              <a:rPr lang="en-US" altLang="zh-TW" sz="6600" b="1" dirty="0"/>
              <a:t>– </a:t>
            </a:r>
            <a:r>
              <a:rPr lang="zh-TW" altLang="en-US" sz="7000" b="1" dirty="0"/>
              <a:t>被世上的誘惑包圍，種子沒辦法接觸到土壤而發芽。</a:t>
            </a:r>
            <a:endParaRPr lang="en-US" sz="7000" b="1" dirty="0"/>
          </a:p>
        </p:txBody>
      </p:sp>
    </p:spTree>
    <p:extLst>
      <p:ext uri="{BB962C8B-B14F-4D97-AF65-F5344CB8AC3E}">
        <p14:creationId xmlns:p14="http://schemas.microsoft.com/office/powerpoint/2010/main" val="355613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1061" y="106533"/>
            <a:ext cx="8401878" cy="6042476"/>
          </a:xfrm>
        </p:spPr>
        <p:txBody>
          <a:bodyPr>
            <a:noAutofit/>
          </a:bodyPr>
          <a:lstStyle/>
          <a:p>
            <a:pPr marL="0" indent="0">
              <a:buNone/>
            </a:pPr>
            <a:r>
              <a:rPr lang="zh-TW" altLang="en-US" sz="7000" b="1" dirty="0"/>
              <a:t>當許多人聚集、又有人從各城裡出來見耶穌</a:t>
            </a:r>
            <a:r>
              <a:rPr lang="zh-TW" altLang="en-US" sz="7000" b="1"/>
              <a:t>的時候</a:t>
            </a:r>
            <a:r>
              <a:rPr lang="en-US" altLang="zh-TW" sz="7000" b="1"/>
              <a:t>, </a:t>
            </a:r>
            <a:r>
              <a:rPr lang="zh-TW" altLang="en-US" sz="7000" b="1" dirty="0"/>
              <a:t>耶穌就用比喻說：</a:t>
            </a:r>
          </a:p>
          <a:p>
            <a:pPr marL="0" indent="0">
              <a:buNone/>
            </a:pPr>
            <a:endParaRPr lang="en-US" altLang="zh-TW" sz="7000" b="1" dirty="0"/>
          </a:p>
          <a:p>
            <a:pPr marL="0" indent="0">
              <a:buNone/>
            </a:pPr>
            <a:endParaRPr lang="en-US" altLang="zh-TW" sz="7000" b="1" dirty="0"/>
          </a:p>
          <a:p>
            <a:pPr marL="0" indent="0">
              <a:buNone/>
            </a:pPr>
            <a:endParaRPr lang="en-US" altLang="zh-TW" sz="7000" b="1" dirty="0"/>
          </a:p>
          <a:p>
            <a:pPr marL="0" indent="0">
              <a:buNone/>
            </a:pPr>
            <a:endParaRPr lang="en-US" altLang="zh-TW" sz="7000" b="1" dirty="0"/>
          </a:p>
          <a:p>
            <a:pPr marL="0" indent="0">
              <a:buNone/>
            </a:pPr>
            <a:r>
              <a:rPr lang="zh-TW" altLang="en-US" sz="7000" b="1" dirty="0"/>
              <a:t>有一個撒種的出去撒種。撒</a:t>
            </a:r>
            <a:r>
              <a:rPr lang="zh-TW" altLang="en-US" sz="7000" b="1"/>
              <a:t>的時候</a:t>
            </a:r>
            <a:r>
              <a:rPr lang="en-US" altLang="zh-TW" sz="7000" b="1"/>
              <a:t>, </a:t>
            </a:r>
            <a:r>
              <a:rPr lang="zh-TW" altLang="en-US" sz="7000" b="1" dirty="0"/>
              <a:t>有落在</a:t>
            </a:r>
            <a:r>
              <a:rPr lang="zh-TW" altLang="en-US" sz="7000" b="1"/>
              <a:t>路旁的</a:t>
            </a:r>
            <a:r>
              <a:rPr lang="en-US" altLang="zh-TW" sz="7000" b="1"/>
              <a:t>, </a:t>
            </a:r>
            <a:r>
              <a:rPr lang="zh-TW" altLang="en-US" sz="7000" b="1" dirty="0"/>
              <a:t>被</a:t>
            </a:r>
            <a:r>
              <a:rPr lang="zh-TW" altLang="en-US" sz="7000" b="1"/>
              <a:t>人踐踏</a:t>
            </a:r>
            <a:r>
              <a:rPr lang="en-US" altLang="zh-TW" sz="7000" b="1"/>
              <a:t>, </a:t>
            </a:r>
            <a:r>
              <a:rPr lang="zh-TW" altLang="en-US" sz="7000" b="1" dirty="0"/>
              <a:t>天上的飛鳥又來吃盡了。</a:t>
            </a:r>
            <a:endParaRPr lang="en-US" altLang="zh-TW" sz="7000" b="1" dirty="0"/>
          </a:p>
          <a:p>
            <a:pPr marL="0" indent="0">
              <a:buNone/>
            </a:pPr>
            <a:endParaRPr lang="en-US" altLang="zh-TW" sz="6000" b="1" dirty="0"/>
          </a:p>
          <a:p>
            <a:pPr marL="0" indent="0">
              <a:buNone/>
            </a:pPr>
            <a:endParaRPr lang="zh-TW" altLang="en-US" sz="6000" b="1" dirty="0"/>
          </a:p>
          <a:p>
            <a:pPr marL="0" indent="0">
              <a:buNone/>
            </a:pPr>
            <a:r>
              <a:rPr lang="zh-TW" altLang="en-US" sz="6000" b="1" dirty="0"/>
              <a:t>有落在磐石</a:t>
            </a:r>
            <a:r>
              <a:rPr lang="zh-TW" altLang="en-US" sz="6000" b="1"/>
              <a:t>上的</a:t>
            </a:r>
            <a:r>
              <a:rPr lang="en-US" altLang="zh-TW" sz="6000" b="1"/>
              <a:t>, </a:t>
            </a:r>
            <a:r>
              <a:rPr lang="zh-TW" altLang="en-US" sz="6000" b="1" dirty="0"/>
              <a:t>一出來就</a:t>
            </a:r>
            <a:r>
              <a:rPr lang="zh-TW" altLang="en-US" sz="6000" b="1"/>
              <a:t>枯乾了</a:t>
            </a:r>
            <a:r>
              <a:rPr lang="en-US" altLang="zh-TW" sz="6000" b="1"/>
              <a:t>, </a:t>
            </a:r>
            <a:r>
              <a:rPr lang="zh-TW" altLang="en-US" sz="6000" b="1" dirty="0"/>
              <a:t>因為得不著滋潤。</a:t>
            </a:r>
          </a:p>
          <a:p>
            <a:pPr marL="0" indent="0">
              <a:buNone/>
            </a:pPr>
            <a:r>
              <a:rPr lang="zh-TW" altLang="en-US" sz="6000" b="1" dirty="0"/>
              <a:t>有落在荊棘</a:t>
            </a:r>
            <a:r>
              <a:rPr lang="zh-TW" altLang="en-US" sz="6000" b="1"/>
              <a:t>裡的</a:t>
            </a:r>
            <a:r>
              <a:rPr lang="en-US" altLang="zh-TW" sz="6000" b="1"/>
              <a:t>, </a:t>
            </a:r>
            <a:r>
              <a:rPr lang="zh-TW" altLang="en-US" sz="6000" b="1" dirty="0"/>
              <a:t>荊棘</a:t>
            </a:r>
            <a:r>
              <a:rPr lang="zh-TW" altLang="en-US" sz="6000" b="1"/>
              <a:t>一同生長</a:t>
            </a:r>
            <a:r>
              <a:rPr lang="en-US" altLang="zh-TW" sz="6000" b="1"/>
              <a:t>, </a:t>
            </a:r>
            <a:r>
              <a:rPr lang="zh-TW" altLang="en-US" sz="6000" b="1" dirty="0"/>
              <a:t>把他擠住了。</a:t>
            </a:r>
          </a:p>
          <a:p>
            <a:pPr marL="0" indent="0">
              <a:buNone/>
            </a:pPr>
            <a:r>
              <a:rPr lang="zh-TW" altLang="en-US" sz="6000" b="1" dirty="0"/>
              <a:t>又有落在好土</a:t>
            </a:r>
            <a:r>
              <a:rPr lang="zh-TW" altLang="en-US" sz="6000" b="1"/>
              <a:t>裡的</a:t>
            </a:r>
            <a:r>
              <a:rPr lang="en-US" altLang="zh-TW" sz="6000" b="1"/>
              <a:t>, </a:t>
            </a:r>
            <a:r>
              <a:rPr lang="zh-TW" altLang="en-US" sz="6000" b="1"/>
              <a:t>生長起來</a:t>
            </a:r>
            <a:r>
              <a:rPr lang="en-US" altLang="zh-TW" sz="6000" b="1"/>
              <a:t>, </a:t>
            </a:r>
            <a:r>
              <a:rPr lang="zh-TW" altLang="en-US" sz="6000" b="1" dirty="0"/>
              <a:t>結實百倍。耶穌說了</a:t>
            </a:r>
            <a:r>
              <a:rPr lang="zh-TW" altLang="en-US" sz="6000" b="1"/>
              <a:t>這些話</a:t>
            </a:r>
            <a:r>
              <a:rPr lang="en-US" altLang="zh-TW" sz="6000" b="1"/>
              <a:t>, </a:t>
            </a:r>
            <a:r>
              <a:rPr lang="zh-TW" altLang="en-US" sz="6000" b="1" dirty="0"/>
              <a:t>就大聲說：有耳可</a:t>
            </a:r>
            <a:r>
              <a:rPr lang="zh-TW" altLang="en-US" sz="6000" b="1"/>
              <a:t>聽的</a:t>
            </a:r>
            <a:r>
              <a:rPr lang="en-US" altLang="zh-TW" sz="6000" b="1"/>
              <a:t>, </a:t>
            </a:r>
            <a:r>
              <a:rPr lang="zh-TW" altLang="en-US" sz="6000" b="1" dirty="0"/>
              <a:t>就應當聽！</a:t>
            </a:r>
          </a:p>
          <a:p>
            <a:pPr marL="0" indent="0">
              <a:buNone/>
            </a:pPr>
            <a:r>
              <a:rPr lang="zh-TW" altLang="en-US" sz="6000" b="1" dirty="0"/>
              <a:t>門徒問耶穌說：這比喻是甚麽意思呢？</a:t>
            </a:r>
          </a:p>
          <a:p>
            <a:pPr marL="0" indent="0">
              <a:buNone/>
            </a:pPr>
            <a:r>
              <a:rPr lang="zh-TW" altLang="en-US" sz="6000" b="1" dirty="0"/>
              <a:t>他說：神國的奧秘只叫你們知道；</a:t>
            </a:r>
            <a:r>
              <a:rPr lang="zh-TW" altLang="en-US" sz="6000" b="1"/>
              <a:t>至於別人</a:t>
            </a:r>
            <a:r>
              <a:rPr lang="en-US" altLang="zh-TW" sz="6000" b="1"/>
              <a:t>, </a:t>
            </a:r>
            <a:r>
              <a:rPr lang="zh-TW" altLang="en-US" sz="6000" b="1" dirty="0"/>
              <a:t>就</a:t>
            </a:r>
            <a:r>
              <a:rPr lang="zh-TW" altLang="en-US" sz="6000" b="1"/>
              <a:t>用比喻</a:t>
            </a:r>
            <a:r>
              <a:rPr lang="en-US" altLang="zh-TW" sz="6000" b="1"/>
              <a:t>, </a:t>
            </a:r>
            <a:r>
              <a:rPr lang="zh-TW" altLang="en-US" sz="6000" b="1" dirty="0"/>
              <a:t>叫他們看</a:t>
            </a:r>
            <a:r>
              <a:rPr lang="zh-TW" altLang="en-US" sz="6000" b="1"/>
              <a:t>也看不見</a:t>
            </a:r>
            <a:r>
              <a:rPr lang="en-US" altLang="zh-TW" sz="6000" b="1"/>
              <a:t>, </a:t>
            </a:r>
            <a:r>
              <a:rPr lang="zh-TW" altLang="en-US" sz="6000" b="1" dirty="0"/>
              <a:t>聽也聽不明。</a:t>
            </a:r>
          </a:p>
          <a:p>
            <a:pPr marL="0" indent="0">
              <a:buNone/>
            </a:pPr>
            <a:r>
              <a:rPr lang="zh-TW" altLang="en-US" sz="6000" b="1" dirty="0"/>
              <a:t>這比喻乃是這樣：種子就是神的道。</a:t>
            </a:r>
          </a:p>
          <a:p>
            <a:pPr marL="0" indent="0">
              <a:buNone/>
            </a:pPr>
            <a:r>
              <a:rPr lang="zh-TW" altLang="en-US" sz="6000" b="1" dirty="0"/>
              <a:t>那些在</a:t>
            </a:r>
            <a:r>
              <a:rPr lang="zh-TW" altLang="en-US" sz="6000" b="1"/>
              <a:t>路旁的</a:t>
            </a:r>
            <a:r>
              <a:rPr lang="en-US" altLang="zh-TW" sz="6000" b="1"/>
              <a:t>, </a:t>
            </a:r>
            <a:r>
              <a:rPr lang="zh-TW" altLang="en-US" sz="6000" b="1" dirty="0"/>
              <a:t>就是人聽</a:t>
            </a:r>
            <a:r>
              <a:rPr lang="zh-TW" altLang="en-US" sz="6000" b="1"/>
              <a:t>了道</a:t>
            </a:r>
            <a:r>
              <a:rPr lang="en-US" altLang="zh-TW" sz="6000" b="1"/>
              <a:t>, </a:t>
            </a:r>
            <a:r>
              <a:rPr lang="zh-TW" altLang="en-US" sz="6000" b="1" dirty="0"/>
              <a:t>隨後</a:t>
            </a:r>
            <a:r>
              <a:rPr lang="zh-TW" altLang="en-US" sz="6000" b="1"/>
              <a:t>魔鬼來</a:t>
            </a:r>
            <a:r>
              <a:rPr lang="en-US" altLang="zh-TW" sz="6000" b="1"/>
              <a:t>, </a:t>
            </a:r>
            <a:r>
              <a:rPr lang="zh-TW" altLang="en-US" sz="6000" b="1" dirty="0"/>
              <a:t>從他們心裡把</a:t>
            </a:r>
            <a:r>
              <a:rPr lang="zh-TW" altLang="en-US" sz="6000" b="1"/>
              <a:t>道奪去</a:t>
            </a:r>
            <a:r>
              <a:rPr lang="en-US" altLang="zh-TW" sz="6000" b="1"/>
              <a:t>, </a:t>
            </a:r>
            <a:r>
              <a:rPr lang="zh-TW" altLang="en-US" sz="6000" b="1" dirty="0"/>
              <a:t>恐怕他們信了得救</a:t>
            </a:r>
            <a:r>
              <a:rPr lang="en-US" altLang="zh-TW" sz="6000" b="1" dirty="0"/>
              <a:t>.</a:t>
            </a:r>
          </a:p>
          <a:p>
            <a:pPr marL="0" indent="0">
              <a:buNone/>
            </a:pPr>
            <a:r>
              <a:rPr lang="zh-TW" altLang="en-US" sz="6000" b="1" dirty="0"/>
              <a:t>那些在磐石</a:t>
            </a:r>
            <a:r>
              <a:rPr lang="zh-TW" altLang="en-US" sz="6000" b="1"/>
              <a:t>上的</a:t>
            </a:r>
            <a:r>
              <a:rPr lang="en-US" altLang="zh-TW" sz="6000" b="1"/>
              <a:t>, </a:t>
            </a:r>
            <a:r>
              <a:rPr lang="zh-TW" altLang="en-US" sz="6000" b="1" dirty="0"/>
              <a:t>就是人</a:t>
            </a:r>
            <a:r>
              <a:rPr lang="zh-TW" altLang="en-US" sz="6000" b="1"/>
              <a:t>聽道</a:t>
            </a:r>
            <a:r>
              <a:rPr lang="en-US" altLang="zh-TW" sz="6000" b="1"/>
              <a:t>, </a:t>
            </a:r>
            <a:r>
              <a:rPr lang="zh-TW" altLang="en-US" sz="6000" b="1"/>
              <a:t>歡喜領受</a:t>
            </a:r>
            <a:r>
              <a:rPr lang="en-US" altLang="zh-TW" sz="6000" b="1"/>
              <a:t>, </a:t>
            </a:r>
            <a:r>
              <a:rPr lang="zh-TW" altLang="en-US" sz="6000" b="1" dirty="0"/>
              <a:t>但心中</a:t>
            </a:r>
            <a:r>
              <a:rPr lang="zh-TW" altLang="en-US" sz="6000" b="1"/>
              <a:t>沒有根</a:t>
            </a:r>
            <a:r>
              <a:rPr lang="en-US" altLang="zh-TW" sz="6000" b="1"/>
              <a:t>, </a:t>
            </a:r>
            <a:r>
              <a:rPr lang="zh-TW" altLang="en-US" sz="6000" b="1" dirty="0"/>
              <a:t>不過</a:t>
            </a:r>
            <a:r>
              <a:rPr lang="zh-TW" altLang="en-US" sz="6000" b="1"/>
              <a:t>暫時相信</a:t>
            </a:r>
            <a:r>
              <a:rPr lang="en-US" altLang="zh-TW" sz="6000" b="1"/>
              <a:t>, </a:t>
            </a:r>
            <a:r>
              <a:rPr lang="zh-TW" altLang="en-US" sz="6000" b="1" dirty="0"/>
              <a:t>及至遇見試煉就退後了。</a:t>
            </a:r>
          </a:p>
          <a:p>
            <a:pPr marL="0" indent="0">
              <a:buNone/>
            </a:pPr>
            <a:r>
              <a:rPr lang="zh-TW" altLang="en-US" sz="6000" b="1" dirty="0"/>
              <a:t>那落在荊棘</a:t>
            </a:r>
            <a:r>
              <a:rPr lang="zh-TW" altLang="en-US" sz="6000" b="1"/>
              <a:t>裡的</a:t>
            </a:r>
            <a:r>
              <a:rPr lang="en-US" altLang="zh-TW" sz="6000" b="1"/>
              <a:t>, </a:t>
            </a:r>
            <a:r>
              <a:rPr lang="zh-TW" altLang="en-US" sz="6000" b="1" dirty="0"/>
              <a:t>就是人聽</a:t>
            </a:r>
            <a:r>
              <a:rPr lang="zh-TW" altLang="en-US" sz="6000" b="1"/>
              <a:t>了道</a:t>
            </a:r>
            <a:r>
              <a:rPr lang="en-US" altLang="zh-TW" sz="6000" b="1"/>
              <a:t>, </a:t>
            </a:r>
            <a:r>
              <a:rPr lang="zh-TW" altLang="en-US" sz="6000" b="1"/>
              <a:t>走開以後</a:t>
            </a:r>
            <a:r>
              <a:rPr lang="en-US" altLang="zh-TW" sz="6000" b="1"/>
              <a:t>, </a:t>
            </a:r>
            <a:r>
              <a:rPr lang="zh-TW" altLang="en-US" sz="6000" b="1" dirty="0"/>
              <a:t>被今生的思慮、錢財、宴樂擠</a:t>
            </a:r>
            <a:r>
              <a:rPr lang="zh-TW" altLang="en-US" sz="6000" b="1"/>
              <a:t>住了</a:t>
            </a:r>
            <a:r>
              <a:rPr lang="en-US" altLang="zh-TW" sz="6000" b="1"/>
              <a:t>, </a:t>
            </a:r>
            <a:r>
              <a:rPr lang="zh-TW" altLang="en-US" sz="6000" b="1" dirty="0"/>
              <a:t>便結不出成熟的子粒來。</a:t>
            </a:r>
          </a:p>
          <a:p>
            <a:pPr marL="0" indent="0">
              <a:buNone/>
            </a:pPr>
            <a:r>
              <a:rPr lang="zh-TW" altLang="en-US" sz="6000" b="1" dirty="0"/>
              <a:t>那落在好土</a:t>
            </a:r>
            <a:r>
              <a:rPr lang="zh-TW" altLang="en-US" sz="6000" b="1"/>
              <a:t>裡的</a:t>
            </a:r>
            <a:r>
              <a:rPr lang="en-US" altLang="zh-TW" sz="6000" b="1"/>
              <a:t>, </a:t>
            </a:r>
            <a:r>
              <a:rPr lang="zh-TW" altLang="en-US" sz="6000" b="1" dirty="0"/>
              <a:t>就是人聽</a:t>
            </a:r>
            <a:r>
              <a:rPr lang="zh-TW" altLang="en-US" sz="6000" b="1"/>
              <a:t>了道</a:t>
            </a:r>
            <a:r>
              <a:rPr lang="en-US" altLang="zh-TW" sz="6000" b="1"/>
              <a:t>, </a:t>
            </a:r>
            <a:r>
              <a:rPr lang="zh-TW" altLang="en-US" sz="6000" b="1" dirty="0"/>
              <a:t>持守在誠實善良</a:t>
            </a:r>
            <a:r>
              <a:rPr lang="zh-TW" altLang="en-US" sz="6000" b="1"/>
              <a:t>的心裡</a:t>
            </a:r>
            <a:r>
              <a:rPr lang="en-US" altLang="zh-TW" sz="6000" b="1"/>
              <a:t>, </a:t>
            </a:r>
            <a:r>
              <a:rPr lang="zh-TW" altLang="en-US" sz="6000" b="1" dirty="0"/>
              <a:t>並且忍耐著結實。</a:t>
            </a:r>
            <a:endParaRPr lang="en-US" sz="6000" b="1" dirty="0"/>
          </a:p>
        </p:txBody>
      </p:sp>
    </p:spTree>
    <p:extLst>
      <p:ext uri="{BB962C8B-B14F-4D97-AF65-F5344CB8AC3E}">
        <p14:creationId xmlns:p14="http://schemas.microsoft.com/office/powerpoint/2010/main" val="851050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51790" y="291548"/>
            <a:ext cx="8892209" cy="6016487"/>
          </a:xfrm>
        </p:spPr>
        <p:txBody>
          <a:bodyPr>
            <a:normAutofit/>
          </a:bodyPr>
          <a:lstStyle/>
          <a:p>
            <a:pPr marL="0" indent="0">
              <a:buNone/>
            </a:pPr>
            <a:r>
              <a:rPr lang="zh-TW" altLang="en-US" sz="7200" b="1" dirty="0"/>
              <a:t>當神燃燒在你的生命中的荊棘時，你就有機會成為好土壤。</a:t>
            </a:r>
            <a:endParaRPr lang="en-US" sz="7000" b="1" dirty="0"/>
          </a:p>
        </p:txBody>
      </p:sp>
    </p:spTree>
    <p:extLst>
      <p:ext uri="{BB962C8B-B14F-4D97-AF65-F5344CB8AC3E}">
        <p14:creationId xmlns:p14="http://schemas.microsoft.com/office/powerpoint/2010/main" val="321062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那些荊棘必須被燒掉才能完死去。 如果你只是把它們埋起來，它們會重新長出來的。</a:t>
            </a:r>
            <a:endParaRPr lang="en-US" altLang="zh-TW" sz="7000" b="1" dirty="0"/>
          </a:p>
        </p:txBody>
      </p:sp>
    </p:spTree>
    <p:extLst>
      <p:ext uri="{BB962C8B-B14F-4D97-AF65-F5344CB8AC3E}">
        <p14:creationId xmlns:p14="http://schemas.microsoft.com/office/powerpoint/2010/main" val="862870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4.</a:t>
            </a:r>
            <a:r>
              <a:rPr lang="zh-TW" altLang="en-US" sz="7000" b="1" dirty="0"/>
              <a:t> </a:t>
            </a:r>
            <a:r>
              <a:rPr lang="zh-TW" altLang="en-US" sz="7200" b="1" dirty="0"/>
              <a:t>良好的土壤 </a:t>
            </a:r>
            <a:r>
              <a:rPr lang="en-US" altLang="zh-TW" sz="7200" b="1" dirty="0"/>
              <a:t>– </a:t>
            </a:r>
            <a:r>
              <a:rPr lang="zh-TW" altLang="en-US" sz="7200" b="1" dirty="0"/>
              <a:t>種子得到保護，可以生根並吸取養分，然後植物成長並結出果實。</a:t>
            </a:r>
            <a:endParaRPr lang="en-US" sz="7000" b="1" dirty="0"/>
          </a:p>
        </p:txBody>
      </p:sp>
    </p:spTree>
    <p:extLst>
      <p:ext uri="{BB962C8B-B14F-4D97-AF65-F5344CB8AC3E}">
        <p14:creationId xmlns:p14="http://schemas.microsoft.com/office/powerpoint/2010/main" val="3502200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91440" y="119269"/>
            <a:ext cx="9052560" cy="6308035"/>
          </a:xfrm>
        </p:spPr>
        <p:txBody>
          <a:bodyPr>
            <a:normAutofit/>
          </a:bodyPr>
          <a:lstStyle/>
          <a:p>
            <a:pPr marL="0" indent="0">
              <a:buNone/>
            </a:pPr>
            <a:r>
              <a:rPr lang="zh-TW" altLang="en-US" sz="7000" b="1" dirty="0"/>
              <a:t>神可以使你成為好土壤，但祂需要粉碎一些石頭，燒一些荊棘，並轉化你生命中的一些廢物。</a:t>
            </a:r>
            <a:endParaRPr lang="en-US" altLang="zh-TW" sz="7000" b="1" dirty="0"/>
          </a:p>
        </p:txBody>
      </p:sp>
    </p:spTree>
    <p:extLst>
      <p:ext uri="{BB962C8B-B14F-4D97-AF65-F5344CB8AC3E}">
        <p14:creationId xmlns:p14="http://schemas.microsoft.com/office/powerpoint/2010/main" val="1650211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這可能是一個醜陋而痛苦的過程，但卻是完全有必要的，為的就是要讓你成為更好的土壤。</a:t>
            </a:r>
            <a:endParaRPr lang="en-US" altLang="zh-TW" sz="7000" b="1" dirty="0"/>
          </a:p>
        </p:txBody>
      </p:sp>
    </p:spTree>
    <p:extLst>
      <p:ext uri="{BB962C8B-B14F-4D97-AF65-F5344CB8AC3E}">
        <p14:creationId xmlns:p14="http://schemas.microsoft.com/office/powerpoint/2010/main" val="810544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你的生命可能很艱難。</a:t>
            </a:r>
            <a:r>
              <a:rPr lang="en-US" altLang="zh-TW" sz="6600" b="1" dirty="0"/>
              <a:t> </a:t>
            </a:r>
            <a:r>
              <a:rPr lang="zh-TW" altLang="en-US" sz="7000" b="1" dirty="0"/>
              <a:t> 那是可能是神在工作。 祂正在改變你，讓你為今生及來世做好準備。</a:t>
            </a:r>
            <a:endParaRPr lang="en-US" altLang="zh-TW" sz="7000" b="1" dirty="0"/>
          </a:p>
        </p:txBody>
      </p:sp>
    </p:spTree>
    <p:extLst>
      <p:ext uri="{BB962C8B-B14F-4D97-AF65-F5344CB8AC3E}">
        <p14:creationId xmlns:p14="http://schemas.microsoft.com/office/powerpoint/2010/main" val="2820433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你也需要一個誠實善良並且忍耐謹守的心。</a:t>
            </a:r>
            <a:endParaRPr lang="en-US" sz="7000" b="1" dirty="0"/>
          </a:p>
        </p:txBody>
      </p:sp>
    </p:spTree>
    <p:extLst>
      <p:ext uri="{BB962C8B-B14F-4D97-AF65-F5344CB8AC3E}">
        <p14:creationId xmlns:p14="http://schemas.microsoft.com/office/powerpoint/2010/main" val="723864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3735"/>
            <a:ext cx="9144000" cy="6871735"/>
          </a:xfrm>
        </p:spPr>
        <p:txBody>
          <a:bodyPr>
            <a:normAutofit/>
          </a:bodyPr>
          <a:lstStyle/>
          <a:p>
            <a:pPr marL="0" indent="0">
              <a:buNone/>
            </a:pPr>
            <a:r>
              <a:rPr lang="zh-TW" altLang="en-US" sz="7000" b="1" dirty="0"/>
              <a:t>若我們從生物學的角度來看這個比喻時，我們會得到更多啟示。</a:t>
            </a:r>
            <a:endParaRPr lang="en-US" altLang="zh-TW" sz="7000" b="1" dirty="0"/>
          </a:p>
        </p:txBody>
      </p:sp>
    </p:spTree>
    <p:extLst>
      <p:ext uri="{BB962C8B-B14F-4D97-AF65-F5344CB8AC3E}">
        <p14:creationId xmlns:p14="http://schemas.microsoft.com/office/powerpoint/2010/main" val="2632268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神創造了行星圍繞一個恆星旋轉的太陽系。 恆星為行星上的生物提供大部分的能源。</a:t>
            </a:r>
            <a:endParaRPr lang="en-US" altLang="zh-TW" sz="7000" b="1" dirty="0"/>
          </a:p>
        </p:txBody>
      </p:sp>
    </p:spTree>
    <p:extLst>
      <p:ext uri="{BB962C8B-B14F-4D97-AF65-F5344CB8AC3E}">
        <p14:creationId xmlns:p14="http://schemas.microsoft.com/office/powerpoint/2010/main" val="1406544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生物為了能生長，它們需要將陽光轉化為自身可用的能源。</a:t>
            </a:r>
            <a:endParaRPr lang="en-US" altLang="zh-TW" sz="7000" b="1" dirty="0"/>
          </a:p>
        </p:txBody>
      </p:sp>
    </p:spTree>
    <p:extLst>
      <p:ext uri="{BB962C8B-B14F-4D97-AF65-F5344CB8AC3E}">
        <p14:creationId xmlns:p14="http://schemas.microsoft.com/office/powerpoint/2010/main" val="375273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85529" y="106533"/>
            <a:ext cx="8693427" cy="6042476"/>
          </a:xfrm>
        </p:spPr>
        <p:txBody>
          <a:bodyPr>
            <a:noAutofit/>
          </a:bodyPr>
          <a:lstStyle/>
          <a:p>
            <a:pPr marL="0" indent="0">
              <a:buNone/>
            </a:pPr>
            <a:r>
              <a:rPr lang="zh-TW" altLang="en-US" sz="7000" b="1" dirty="0"/>
              <a:t>有一個撒種的出去撒種。撒</a:t>
            </a:r>
            <a:r>
              <a:rPr lang="zh-TW" altLang="en-US" sz="7000" b="1"/>
              <a:t>的時候</a:t>
            </a:r>
            <a:r>
              <a:rPr lang="en-US" altLang="zh-TW" sz="7000" b="1"/>
              <a:t>, </a:t>
            </a:r>
            <a:r>
              <a:rPr lang="zh-TW" altLang="en-US" sz="7000" b="1" dirty="0"/>
              <a:t>有落在</a:t>
            </a:r>
            <a:r>
              <a:rPr lang="zh-TW" altLang="en-US" sz="7000" b="1"/>
              <a:t>路旁的</a:t>
            </a:r>
            <a:r>
              <a:rPr lang="en-US" altLang="zh-TW" sz="7000" b="1"/>
              <a:t>, </a:t>
            </a:r>
            <a:r>
              <a:rPr lang="zh-TW" altLang="en-US" sz="7000" b="1" dirty="0"/>
              <a:t>被</a:t>
            </a:r>
            <a:r>
              <a:rPr lang="zh-TW" altLang="en-US" sz="7000" b="1"/>
              <a:t>人踐踏</a:t>
            </a:r>
            <a:r>
              <a:rPr lang="en-US" altLang="zh-TW" sz="7000" b="1"/>
              <a:t>, </a:t>
            </a:r>
            <a:r>
              <a:rPr lang="zh-TW" altLang="en-US" sz="7000" b="1" dirty="0"/>
              <a:t>天上的飛鳥又來吃盡了。</a:t>
            </a:r>
            <a:endParaRPr lang="en-US" altLang="zh-TW" sz="7000" b="1" dirty="0"/>
          </a:p>
          <a:p>
            <a:pPr marL="0" indent="0">
              <a:buNone/>
            </a:pPr>
            <a:endParaRPr lang="en-US" altLang="zh-TW" sz="6000" b="1" dirty="0"/>
          </a:p>
        </p:txBody>
      </p:sp>
    </p:spTree>
    <p:extLst>
      <p:ext uri="{BB962C8B-B14F-4D97-AF65-F5344CB8AC3E}">
        <p14:creationId xmlns:p14="http://schemas.microsoft.com/office/powerpoint/2010/main" val="2424755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738731"/>
          </a:xfrm>
        </p:spPr>
        <p:txBody>
          <a:bodyPr>
            <a:normAutofit/>
          </a:bodyPr>
          <a:lstStyle/>
          <a:p>
            <a:pPr marL="0" indent="0">
              <a:buNone/>
            </a:pPr>
            <a:r>
              <a:rPr lang="zh-TW" altLang="en-US" sz="7000" b="1" dirty="0"/>
              <a:t>這個過程稱為「光合作用」。</a:t>
            </a:r>
            <a:endParaRPr lang="en-US" altLang="zh-TW" sz="7000" b="1" dirty="0"/>
          </a:p>
          <a:p>
            <a:pPr marL="0" indent="0">
              <a:buNone/>
            </a:pPr>
            <a:endParaRPr lang="en-US" altLang="zh-TW" sz="7000" b="1" dirty="0"/>
          </a:p>
          <a:p>
            <a:pPr marL="0" indent="0">
              <a:buNone/>
            </a:pPr>
            <a:r>
              <a:rPr lang="zh-TW" altLang="en-US" sz="7000" b="1" dirty="0"/>
              <a:t>若沒有光合作用，地球上會幾乎沒有生命。</a:t>
            </a:r>
            <a:endParaRPr lang="en-US" altLang="zh-TW" sz="7000" b="1" dirty="0"/>
          </a:p>
        </p:txBody>
      </p:sp>
    </p:spTree>
    <p:extLst>
      <p:ext uri="{BB962C8B-B14F-4D97-AF65-F5344CB8AC3E}">
        <p14:creationId xmlns:p14="http://schemas.microsoft.com/office/powerpoint/2010/main" val="3648800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簡而言之，幾乎所有生物都直接或間接地依賴太陽所賜的能源生存。</a:t>
            </a:r>
            <a:endParaRPr lang="en-US" altLang="zh-TW" sz="7000" b="1" dirty="0"/>
          </a:p>
        </p:txBody>
      </p:sp>
    </p:spTree>
    <p:extLst>
      <p:ext uri="{BB962C8B-B14F-4D97-AF65-F5344CB8AC3E}">
        <p14:creationId xmlns:p14="http://schemas.microsoft.com/office/powerpoint/2010/main" val="1206341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945218" cy="6308035"/>
          </a:xfrm>
        </p:spPr>
        <p:txBody>
          <a:bodyPr>
            <a:normAutofit/>
          </a:bodyPr>
          <a:lstStyle/>
          <a:p>
            <a:pPr marL="0" indent="0">
              <a:buNone/>
            </a:pPr>
            <a:r>
              <a:rPr lang="en-US" altLang="zh-TW" sz="7000" b="1" dirty="0"/>
              <a:t>1. </a:t>
            </a:r>
            <a:r>
              <a:rPr lang="zh-TW" altLang="en-US" sz="7000" b="1" dirty="0"/>
              <a:t>光合作用：</a:t>
            </a:r>
            <a:endParaRPr lang="en-US" altLang="zh-TW" sz="7000" b="1" dirty="0"/>
          </a:p>
          <a:p>
            <a:pPr marL="0" indent="0">
              <a:buNone/>
            </a:pPr>
            <a:endParaRPr lang="en-US" sz="7000" b="1" dirty="0"/>
          </a:p>
          <a:p>
            <a:pPr marL="0" indent="0">
              <a:buNone/>
            </a:pPr>
            <a:r>
              <a:rPr lang="pt-BR" sz="7000" b="1" dirty="0"/>
              <a:t>CO</a:t>
            </a:r>
            <a:r>
              <a:rPr lang="pt-BR" sz="7000" b="1" baseline="-25000" dirty="0"/>
              <a:t>2 </a:t>
            </a:r>
            <a:r>
              <a:rPr lang="pt-BR" sz="7000" b="1" dirty="0"/>
              <a:t>+ H</a:t>
            </a:r>
            <a:r>
              <a:rPr lang="pt-BR" sz="7000" b="1" baseline="-25000" dirty="0"/>
              <a:t>2</a:t>
            </a:r>
            <a:r>
              <a:rPr lang="pt-BR" sz="7000" b="1" dirty="0"/>
              <a:t>O + </a:t>
            </a:r>
            <a:r>
              <a:rPr lang="zh-TW" altLang="en-US" sz="7000" b="1" dirty="0"/>
              <a:t>能源</a:t>
            </a:r>
            <a:r>
              <a:rPr lang="pt-BR" sz="7000" b="1" dirty="0"/>
              <a:t> </a:t>
            </a:r>
          </a:p>
          <a:p>
            <a:pPr marL="0" indent="0">
              <a:buNone/>
            </a:pPr>
            <a:r>
              <a:rPr lang="pt-BR" sz="7000" b="1" dirty="0">
                <a:sym typeface="Wingdings" panose="05000000000000000000" pitchFamily="2" charset="2"/>
              </a:rPr>
              <a:t>                  </a:t>
            </a:r>
            <a:r>
              <a:rPr lang="pt-BR" sz="7000" b="1" dirty="0"/>
              <a:t> CH</a:t>
            </a:r>
            <a:r>
              <a:rPr lang="pt-BR" sz="7000" b="1" baseline="-25000" dirty="0"/>
              <a:t>2</a:t>
            </a:r>
            <a:r>
              <a:rPr lang="pt-BR" sz="7000" b="1" dirty="0"/>
              <a:t>O + O</a:t>
            </a:r>
            <a:r>
              <a:rPr lang="pt-BR" sz="7000" b="1" baseline="-25000" dirty="0"/>
              <a:t>2</a:t>
            </a:r>
            <a:endParaRPr lang="pt-BR" sz="7000" b="1" dirty="0"/>
          </a:p>
          <a:p>
            <a:pPr marL="0" indent="0">
              <a:buNone/>
            </a:pPr>
            <a:endParaRPr lang="en-US" sz="7000" b="1" dirty="0"/>
          </a:p>
        </p:txBody>
      </p:sp>
    </p:spTree>
    <p:extLst>
      <p:ext uri="{BB962C8B-B14F-4D97-AF65-F5344CB8AC3E}">
        <p14:creationId xmlns:p14="http://schemas.microsoft.com/office/powerpoint/2010/main" val="3697857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437322" y="119269"/>
            <a:ext cx="8706678" cy="6308035"/>
          </a:xfrm>
        </p:spPr>
        <p:txBody>
          <a:bodyPr>
            <a:normAutofit/>
          </a:bodyPr>
          <a:lstStyle/>
          <a:p>
            <a:pPr marL="0" indent="0">
              <a:buNone/>
            </a:pPr>
            <a:r>
              <a:rPr lang="en-US" altLang="zh-TW" sz="7000" b="1" dirty="0"/>
              <a:t>CO</a:t>
            </a:r>
            <a:r>
              <a:rPr lang="pt-BR" sz="7000" b="1" baseline="-25000" dirty="0"/>
              <a:t>2</a:t>
            </a:r>
            <a:r>
              <a:rPr lang="en-US" altLang="zh-TW" sz="7000" b="1" dirty="0"/>
              <a:t> = </a:t>
            </a:r>
            <a:r>
              <a:rPr lang="zh-TW" altLang="en-US" sz="7000" b="1" dirty="0"/>
              <a:t>二氧化碳</a:t>
            </a:r>
            <a:endParaRPr lang="en-US" altLang="zh-TW" sz="2500" b="1" dirty="0"/>
          </a:p>
          <a:p>
            <a:pPr marL="0" indent="0">
              <a:buNone/>
            </a:pPr>
            <a:r>
              <a:rPr lang="en-US" altLang="zh-TW" sz="7000" b="1" dirty="0"/>
              <a:t>H</a:t>
            </a:r>
            <a:r>
              <a:rPr lang="pt-BR" sz="7000" b="1" baseline="-25000" dirty="0"/>
              <a:t>2</a:t>
            </a:r>
            <a:r>
              <a:rPr lang="en-US" altLang="zh-TW" sz="7000" b="1" dirty="0"/>
              <a:t>O  = </a:t>
            </a:r>
            <a:r>
              <a:rPr lang="zh-TW" altLang="en-US" sz="7000" b="1" dirty="0"/>
              <a:t>水</a:t>
            </a:r>
          </a:p>
          <a:p>
            <a:pPr marL="0" indent="0">
              <a:buNone/>
            </a:pPr>
            <a:r>
              <a:rPr lang="zh-TW" altLang="en-US" sz="7000" b="1" dirty="0"/>
              <a:t>太陽光</a:t>
            </a:r>
            <a:r>
              <a:rPr lang="en-US" altLang="zh-TW" sz="7000" b="1" dirty="0"/>
              <a:t> = </a:t>
            </a:r>
            <a:r>
              <a:rPr lang="zh-TW" altLang="en-US" sz="7000" b="1" dirty="0"/>
              <a:t>能量</a:t>
            </a:r>
            <a:endParaRPr lang="en-US" altLang="zh-TW" sz="7000" b="1" dirty="0"/>
          </a:p>
          <a:p>
            <a:pPr marL="0" indent="0">
              <a:buNone/>
            </a:pPr>
            <a:endParaRPr lang="en-US" altLang="zh-TW" sz="2000" b="1" dirty="0"/>
          </a:p>
          <a:p>
            <a:pPr marL="0" indent="0">
              <a:buNone/>
            </a:pPr>
            <a:r>
              <a:rPr lang="en-US" altLang="zh-TW" sz="6600" b="1" dirty="0"/>
              <a:t>CH</a:t>
            </a:r>
            <a:r>
              <a:rPr lang="pt-BR" sz="6600" b="1" baseline="-25000" dirty="0"/>
              <a:t>2</a:t>
            </a:r>
            <a:r>
              <a:rPr lang="en-US" altLang="zh-TW" sz="6600" b="1" dirty="0"/>
              <a:t>O = </a:t>
            </a:r>
            <a:r>
              <a:rPr lang="zh-TW" altLang="en-US" sz="6600" b="1" dirty="0"/>
              <a:t>碳水化合物 </a:t>
            </a:r>
            <a:endParaRPr lang="en-US" altLang="zh-TW" sz="6600" b="1" dirty="0"/>
          </a:p>
          <a:p>
            <a:pPr marL="0" indent="0">
              <a:buNone/>
            </a:pPr>
            <a:r>
              <a:rPr lang="en-US" altLang="zh-TW" sz="6600" b="1" dirty="0"/>
              <a:t>O</a:t>
            </a:r>
            <a:r>
              <a:rPr lang="pt-BR" sz="6600" b="1" baseline="-25000" dirty="0"/>
              <a:t>2</a:t>
            </a:r>
            <a:r>
              <a:rPr lang="en-US" altLang="zh-TW" sz="6600" b="1" dirty="0"/>
              <a:t> = </a:t>
            </a:r>
            <a:r>
              <a:rPr lang="zh-TW" altLang="en-US" sz="6600" b="1" dirty="0"/>
              <a:t>氧氣</a:t>
            </a:r>
            <a:endParaRPr lang="en-US" sz="1100" b="1" dirty="0"/>
          </a:p>
          <a:p>
            <a:pPr marL="0" indent="0">
              <a:buNone/>
            </a:pPr>
            <a:endParaRPr lang="en-US" sz="6600" b="1" dirty="0"/>
          </a:p>
          <a:p>
            <a:pPr marL="0" indent="0">
              <a:buNone/>
            </a:pPr>
            <a:endParaRPr lang="en-US" altLang="zh-TW" sz="7000" b="1" dirty="0"/>
          </a:p>
          <a:p>
            <a:pPr marL="0" indent="0">
              <a:buNone/>
            </a:pPr>
            <a:endParaRPr lang="en-US" sz="7000" b="1" dirty="0"/>
          </a:p>
        </p:txBody>
      </p:sp>
    </p:spTree>
    <p:extLst>
      <p:ext uri="{BB962C8B-B14F-4D97-AF65-F5344CB8AC3E}">
        <p14:creationId xmlns:p14="http://schemas.microsoft.com/office/powerpoint/2010/main" val="243216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en-US" altLang="zh-TW" sz="7000" b="1" dirty="0"/>
              <a:t>CO</a:t>
            </a:r>
            <a:r>
              <a:rPr lang="pt-BR" sz="7000" b="1" baseline="-25000" dirty="0"/>
              <a:t>2</a:t>
            </a:r>
            <a:r>
              <a:rPr lang="en-US" altLang="zh-TW" sz="7000" b="1" dirty="0"/>
              <a:t> </a:t>
            </a:r>
            <a:r>
              <a:rPr lang="zh-TW" altLang="en-US" sz="7000" b="1" dirty="0"/>
              <a:t>二氧化碳 </a:t>
            </a:r>
            <a:r>
              <a:rPr lang="en-US" altLang="zh-TW" sz="7000" b="1" dirty="0"/>
              <a:t>=</a:t>
            </a:r>
            <a:r>
              <a:rPr lang="zh-TW" altLang="en-US" sz="7000" b="1" dirty="0"/>
              <a:t> 生命的排泄 </a:t>
            </a:r>
            <a:r>
              <a:rPr lang="en-US" altLang="zh-TW" sz="7000" b="1" dirty="0"/>
              <a:t>– </a:t>
            </a:r>
            <a:r>
              <a:rPr lang="zh-TW" altLang="en-US" sz="7000" b="1" dirty="0"/>
              <a:t>人的經歷及痛苦</a:t>
            </a:r>
            <a:endParaRPr lang="en-US" altLang="zh-TW" sz="7000" b="1" dirty="0"/>
          </a:p>
          <a:p>
            <a:pPr marL="0" indent="0">
              <a:buNone/>
            </a:pPr>
            <a:endParaRPr lang="en-US" altLang="zh-TW" sz="2000" b="1" dirty="0"/>
          </a:p>
          <a:p>
            <a:pPr marL="0" indent="0">
              <a:buNone/>
            </a:pPr>
            <a:r>
              <a:rPr lang="en-US" altLang="zh-TW" sz="7000" b="1" dirty="0"/>
              <a:t>H</a:t>
            </a:r>
            <a:r>
              <a:rPr lang="pt-BR" sz="7000" b="1" baseline="-25000" dirty="0"/>
              <a:t>2</a:t>
            </a:r>
            <a:r>
              <a:rPr lang="en-US" altLang="zh-TW" sz="7000" b="1" dirty="0"/>
              <a:t>O </a:t>
            </a:r>
            <a:r>
              <a:rPr lang="zh-TW" altLang="en-US" sz="7000" b="1" dirty="0"/>
              <a:t>水 </a:t>
            </a:r>
            <a:r>
              <a:rPr lang="en-US" altLang="zh-TW" sz="7000" b="1" dirty="0"/>
              <a:t>=</a:t>
            </a:r>
            <a:r>
              <a:rPr lang="zh-TW" altLang="en-US" sz="7000" b="1" dirty="0"/>
              <a:t> 來自神的靈及話語</a:t>
            </a:r>
          </a:p>
          <a:p>
            <a:pPr marL="0" indent="0">
              <a:buNone/>
            </a:pPr>
            <a:endParaRPr lang="en-US" altLang="zh-TW" sz="2000" b="1" dirty="0"/>
          </a:p>
          <a:p>
            <a:pPr marL="0" indent="0">
              <a:buNone/>
            </a:pPr>
            <a:r>
              <a:rPr lang="zh-TW" altLang="en-US" sz="7000" b="1" dirty="0"/>
              <a:t>太陽光</a:t>
            </a:r>
            <a:r>
              <a:rPr lang="en-US" altLang="zh-TW" sz="7000" b="1" dirty="0"/>
              <a:t>/</a:t>
            </a:r>
            <a:r>
              <a:rPr lang="zh-TW" altLang="en-US" sz="7000" b="1" dirty="0"/>
              <a:t>能量</a:t>
            </a:r>
            <a:r>
              <a:rPr lang="en-US" altLang="zh-TW" sz="7000" b="1" dirty="0"/>
              <a:t>=</a:t>
            </a:r>
            <a:r>
              <a:rPr lang="zh-TW" altLang="en-US" sz="7000" b="1" dirty="0"/>
              <a:t>神的力量</a:t>
            </a:r>
            <a:endParaRPr lang="en-US" sz="7000" b="1" dirty="0"/>
          </a:p>
        </p:txBody>
      </p:sp>
    </p:spTree>
    <p:extLst>
      <p:ext uri="{BB962C8B-B14F-4D97-AF65-F5344CB8AC3E}">
        <p14:creationId xmlns:p14="http://schemas.microsoft.com/office/powerpoint/2010/main" val="4139319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945218" cy="6308035"/>
          </a:xfrm>
        </p:spPr>
        <p:txBody>
          <a:bodyPr>
            <a:normAutofit/>
          </a:bodyPr>
          <a:lstStyle/>
          <a:p>
            <a:pPr marL="0" indent="0">
              <a:buNone/>
            </a:pPr>
            <a:r>
              <a:rPr lang="en-US" altLang="zh-TW" sz="7200" b="1" dirty="0"/>
              <a:t>CH</a:t>
            </a:r>
            <a:r>
              <a:rPr lang="pt-BR" sz="7200" b="1" baseline="-25000" dirty="0"/>
              <a:t>2</a:t>
            </a:r>
            <a:r>
              <a:rPr lang="en-US" altLang="zh-TW" sz="7200" b="1" dirty="0"/>
              <a:t>O </a:t>
            </a:r>
            <a:r>
              <a:rPr lang="zh-TW" altLang="en-US" sz="7200" b="1" dirty="0"/>
              <a:t>碳水化合物 </a:t>
            </a:r>
            <a:r>
              <a:rPr lang="en-US" altLang="zh-TW" sz="7200" b="1" dirty="0"/>
              <a:t>=</a:t>
            </a:r>
            <a:r>
              <a:rPr lang="zh-TW" altLang="en-US" sz="7200" b="1" dirty="0"/>
              <a:t> 植物的材料 </a:t>
            </a:r>
            <a:r>
              <a:rPr lang="en-US" altLang="zh-TW" sz="7200" b="1" dirty="0"/>
              <a:t>(</a:t>
            </a:r>
            <a:r>
              <a:rPr lang="zh-TW" altLang="en-US" sz="7200" b="1" dirty="0"/>
              <a:t>我們基督徒的生命</a:t>
            </a:r>
            <a:r>
              <a:rPr lang="en-US" altLang="zh-TW" sz="7200" b="1" dirty="0"/>
              <a:t>), </a:t>
            </a:r>
            <a:r>
              <a:rPr lang="zh-TW" altLang="en-US" sz="7200" b="1" dirty="0"/>
              <a:t>生物的食物</a:t>
            </a:r>
            <a:br>
              <a:rPr lang="zh-TW" altLang="en-US" sz="7200" b="1" dirty="0"/>
            </a:br>
            <a:endParaRPr lang="en-US" altLang="zh-TW" sz="2000" b="1" dirty="0"/>
          </a:p>
          <a:p>
            <a:pPr marL="0" indent="0">
              <a:buNone/>
            </a:pPr>
            <a:r>
              <a:rPr lang="en-US" altLang="zh-TW" sz="7200" b="1" dirty="0"/>
              <a:t>O</a:t>
            </a:r>
            <a:r>
              <a:rPr lang="pt-BR" sz="7200" b="1" baseline="-25000" dirty="0"/>
              <a:t>2</a:t>
            </a:r>
            <a:r>
              <a:rPr lang="en-US" altLang="zh-TW" sz="7200" b="1" dirty="0"/>
              <a:t> </a:t>
            </a:r>
            <a:r>
              <a:rPr lang="zh-TW" altLang="en-US" sz="7200" b="1" dirty="0"/>
              <a:t>氧氣 </a:t>
            </a:r>
            <a:r>
              <a:rPr lang="en-US" altLang="zh-TW" sz="7200" b="1" dirty="0"/>
              <a:t>= </a:t>
            </a:r>
            <a:r>
              <a:rPr lang="zh-TW" altLang="en-US" sz="7200" b="1" dirty="0"/>
              <a:t>給我們自己和他人的生命能量</a:t>
            </a:r>
            <a:endParaRPr lang="en-US" sz="1200" b="1" dirty="0"/>
          </a:p>
          <a:p>
            <a:pPr marL="0" indent="0">
              <a:buNone/>
            </a:pPr>
            <a:endParaRPr lang="en-US" sz="7000" b="1" dirty="0"/>
          </a:p>
        </p:txBody>
      </p:sp>
    </p:spTree>
    <p:extLst>
      <p:ext uri="{BB962C8B-B14F-4D97-AF65-F5344CB8AC3E}">
        <p14:creationId xmlns:p14="http://schemas.microsoft.com/office/powerpoint/2010/main" val="452708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945218" cy="6308035"/>
          </a:xfrm>
        </p:spPr>
        <p:txBody>
          <a:bodyPr>
            <a:normAutofit/>
          </a:bodyPr>
          <a:lstStyle/>
          <a:p>
            <a:pPr marL="0" indent="0">
              <a:buNone/>
            </a:pPr>
            <a:r>
              <a:rPr lang="zh-TW" altLang="en-US" sz="7000" b="1" dirty="0"/>
              <a:t>光合作用：</a:t>
            </a:r>
            <a:endParaRPr lang="en-US" altLang="zh-TW" sz="7000" b="1" dirty="0"/>
          </a:p>
          <a:p>
            <a:pPr marL="0" indent="0">
              <a:buNone/>
            </a:pPr>
            <a:endParaRPr lang="pt-BR" sz="2000" b="1" dirty="0"/>
          </a:p>
          <a:p>
            <a:pPr marL="0" indent="0">
              <a:buNone/>
            </a:pPr>
            <a:r>
              <a:rPr lang="pt-BR" sz="7000" b="1" dirty="0"/>
              <a:t>CO</a:t>
            </a:r>
            <a:r>
              <a:rPr lang="pt-BR" sz="7000" b="1" baseline="-25000" dirty="0"/>
              <a:t>2 </a:t>
            </a:r>
            <a:r>
              <a:rPr lang="pt-BR" sz="7000" b="1" dirty="0"/>
              <a:t>+ H</a:t>
            </a:r>
            <a:r>
              <a:rPr lang="pt-BR" sz="7000" b="1" baseline="-25000" dirty="0"/>
              <a:t>2</a:t>
            </a:r>
            <a:r>
              <a:rPr lang="pt-BR" sz="7000" b="1" dirty="0"/>
              <a:t>O + energy </a:t>
            </a:r>
          </a:p>
          <a:p>
            <a:pPr marL="0" indent="0">
              <a:buNone/>
            </a:pPr>
            <a:r>
              <a:rPr lang="pt-BR" sz="7000" b="1" dirty="0">
                <a:sym typeface="Wingdings" panose="05000000000000000000" pitchFamily="2" charset="2"/>
              </a:rPr>
              <a:t>                  </a:t>
            </a:r>
            <a:r>
              <a:rPr lang="pt-BR" sz="7000" b="1" dirty="0"/>
              <a:t> CH</a:t>
            </a:r>
            <a:r>
              <a:rPr lang="pt-BR" sz="7000" b="1" baseline="-25000" dirty="0"/>
              <a:t>2</a:t>
            </a:r>
            <a:r>
              <a:rPr lang="pt-BR" sz="7000" b="1" dirty="0"/>
              <a:t>O + O</a:t>
            </a:r>
            <a:r>
              <a:rPr lang="pt-BR" sz="7000" b="1" baseline="-25000" dirty="0"/>
              <a:t>2</a:t>
            </a:r>
            <a:endParaRPr lang="pt-BR" sz="7000" b="1" dirty="0"/>
          </a:p>
          <a:p>
            <a:pPr marL="0" indent="0">
              <a:buNone/>
            </a:pPr>
            <a:endParaRPr lang="en-US" sz="7000" b="1" dirty="0"/>
          </a:p>
        </p:txBody>
      </p:sp>
    </p:spTree>
    <p:extLst>
      <p:ext uri="{BB962C8B-B14F-4D97-AF65-F5344CB8AC3E}">
        <p14:creationId xmlns:p14="http://schemas.microsoft.com/office/powerpoint/2010/main" val="2531184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我們生命的經歷及痛苦</a:t>
            </a:r>
            <a:r>
              <a:rPr lang="en-US" altLang="zh-TW" sz="7000" b="1" dirty="0"/>
              <a:t>+ </a:t>
            </a:r>
            <a:r>
              <a:rPr lang="zh-TW" altLang="en-US" sz="7000" b="1" dirty="0"/>
              <a:t>來自神的靈及話語 </a:t>
            </a:r>
            <a:r>
              <a:rPr lang="en-US" altLang="zh-TW" sz="7000" b="1" dirty="0"/>
              <a:t>+ </a:t>
            </a:r>
            <a:r>
              <a:rPr lang="zh-TW" altLang="en-US" sz="7000" b="1" dirty="0"/>
              <a:t>神的力量</a:t>
            </a:r>
            <a:endParaRPr lang="en-US" altLang="zh-TW" sz="7000" b="1" dirty="0"/>
          </a:p>
          <a:p>
            <a:pPr marL="0" indent="0">
              <a:buNone/>
            </a:pPr>
            <a:r>
              <a:rPr lang="en-US" altLang="zh-TW" sz="7000" b="1" dirty="0">
                <a:sym typeface="Wingdings" panose="05000000000000000000" pitchFamily="2" charset="2"/>
              </a:rPr>
              <a:t>        </a:t>
            </a:r>
            <a:r>
              <a:rPr lang="zh-TW" altLang="en-US" sz="6600" b="1" dirty="0"/>
              <a:t>    基督徒的生命</a:t>
            </a:r>
            <a:endParaRPr lang="en-US" altLang="zh-TW" sz="6600" b="1" dirty="0"/>
          </a:p>
          <a:p>
            <a:pPr marL="0" indent="0">
              <a:buNone/>
            </a:pPr>
            <a:r>
              <a:rPr lang="en-US" altLang="zh-TW" sz="6600" b="1" dirty="0"/>
              <a:t>+ </a:t>
            </a:r>
            <a:r>
              <a:rPr lang="zh-TW" altLang="en-US" sz="6600" b="1" dirty="0"/>
              <a:t>給自己和他人的生命能量</a:t>
            </a:r>
            <a:endParaRPr lang="en-US" altLang="zh-TW" sz="7000" b="1" dirty="0"/>
          </a:p>
        </p:txBody>
      </p:sp>
    </p:spTree>
    <p:extLst>
      <p:ext uri="{BB962C8B-B14F-4D97-AF65-F5344CB8AC3E}">
        <p14:creationId xmlns:p14="http://schemas.microsoft.com/office/powerpoint/2010/main" val="1302938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誰說基督徒不需要學一些科學？ 科學也可以教我們關於神的知識。</a:t>
            </a:r>
            <a:endParaRPr lang="en-US" altLang="zh-TW" sz="7000" b="1" dirty="0"/>
          </a:p>
        </p:txBody>
      </p:sp>
    </p:spTree>
    <p:extLst>
      <p:ext uri="{BB962C8B-B14F-4D97-AF65-F5344CB8AC3E}">
        <p14:creationId xmlns:p14="http://schemas.microsoft.com/office/powerpoint/2010/main" val="658836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一些基督徒反對科學，因為他們認為科學反對神。 那是完全錯誤的。</a:t>
            </a:r>
            <a:endParaRPr lang="en-US" altLang="zh-TW" sz="7000" b="1" dirty="0"/>
          </a:p>
        </p:txBody>
      </p:sp>
    </p:spTree>
    <p:extLst>
      <p:ext uri="{BB962C8B-B14F-4D97-AF65-F5344CB8AC3E}">
        <p14:creationId xmlns:p14="http://schemas.microsoft.com/office/powerpoint/2010/main" val="28903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有落在磐石</a:t>
            </a:r>
            <a:r>
              <a:rPr lang="zh-TW" altLang="en-US" sz="7000" b="1"/>
              <a:t>上的</a:t>
            </a:r>
            <a:r>
              <a:rPr lang="en-US" altLang="zh-TW" sz="7000" b="1"/>
              <a:t>, </a:t>
            </a:r>
            <a:r>
              <a:rPr lang="zh-TW" altLang="en-US" sz="7000" b="1" dirty="0"/>
              <a:t>一出來就</a:t>
            </a:r>
            <a:r>
              <a:rPr lang="zh-TW" altLang="en-US" sz="7000" b="1"/>
              <a:t>枯乾了</a:t>
            </a:r>
            <a:r>
              <a:rPr lang="en-US" altLang="zh-TW" sz="7000" b="1"/>
              <a:t>, </a:t>
            </a:r>
            <a:r>
              <a:rPr lang="zh-TW" altLang="en-US" sz="7000" b="1" dirty="0"/>
              <a:t>因為得不著滋潤。</a:t>
            </a:r>
            <a:endParaRPr lang="en-US" altLang="zh-TW" sz="7000" b="1" dirty="0"/>
          </a:p>
          <a:p>
            <a:pPr marL="0" indent="0">
              <a:buNone/>
            </a:pPr>
            <a:endParaRPr lang="zh-TW" altLang="en-US" sz="3500" b="1" dirty="0"/>
          </a:p>
          <a:p>
            <a:pPr marL="0" indent="0">
              <a:buNone/>
            </a:pPr>
            <a:r>
              <a:rPr lang="zh-TW" altLang="en-US" sz="7000" b="1" dirty="0"/>
              <a:t>有落在荊棘</a:t>
            </a:r>
            <a:r>
              <a:rPr lang="zh-TW" altLang="en-US" sz="7000" b="1"/>
              <a:t>裡的</a:t>
            </a:r>
            <a:r>
              <a:rPr lang="en-US" altLang="zh-TW" sz="7000" b="1"/>
              <a:t>, </a:t>
            </a:r>
            <a:r>
              <a:rPr lang="zh-TW" altLang="en-US" sz="7000" b="1" dirty="0"/>
              <a:t>荊棘</a:t>
            </a:r>
            <a:r>
              <a:rPr lang="zh-TW" altLang="en-US" sz="7000" b="1"/>
              <a:t>一同生長</a:t>
            </a:r>
            <a:r>
              <a:rPr lang="en-US" altLang="zh-TW" sz="7000" b="1"/>
              <a:t>, </a:t>
            </a:r>
            <a:r>
              <a:rPr lang="zh-TW" altLang="en-US" sz="7000" b="1" dirty="0"/>
              <a:t>把他擠住了。</a:t>
            </a:r>
          </a:p>
        </p:txBody>
      </p:sp>
    </p:spTree>
    <p:extLst>
      <p:ext uri="{BB962C8B-B14F-4D97-AF65-F5344CB8AC3E}">
        <p14:creationId xmlns:p14="http://schemas.microsoft.com/office/powerpoint/2010/main" val="1985579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科學的真正目的是找出事物是如何運作的，而不是故意要來對抗或取代神。</a:t>
            </a:r>
            <a:endParaRPr lang="en-US" altLang="zh-TW" sz="7000" b="1" dirty="0"/>
          </a:p>
        </p:txBody>
      </p:sp>
    </p:spTree>
    <p:extLst>
      <p:ext uri="{BB962C8B-B14F-4D97-AF65-F5344CB8AC3E}">
        <p14:creationId xmlns:p14="http://schemas.microsoft.com/office/powerpoint/2010/main" val="263670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有一些科學家試圖提出理論來聲稱這世上沒有神。 他們錯誤的動機不會引導他們去找到真相。</a:t>
            </a:r>
            <a:endParaRPr lang="en-US" altLang="zh-TW" sz="7000" b="1" dirty="0"/>
          </a:p>
        </p:txBody>
      </p:sp>
    </p:spTree>
    <p:extLst>
      <p:ext uri="{BB962C8B-B14F-4D97-AF65-F5344CB8AC3E}">
        <p14:creationId xmlns:p14="http://schemas.microsoft.com/office/powerpoint/2010/main" val="1145556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329530" cy="6308035"/>
          </a:xfrm>
        </p:spPr>
        <p:txBody>
          <a:bodyPr>
            <a:normAutofit/>
          </a:bodyPr>
          <a:lstStyle/>
          <a:p>
            <a:pPr marL="0" indent="0">
              <a:buNone/>
            </a:pPr>
            <a:r>
              <a:rPr lang="en-US" altLang="zh-TW" sz="7000" b="1" dirty="0"/>
              <a:t>2. </a:t>
            </a:r>
            <a:r>
              <a:rPr lang="zh-TW" altLang="en-US" sz="7000" b="1" dirty="0"/>
              <a:t>細胞呼吸：</a:t>
            </a:r>
            <a:endParaRPr lang="en-US" altLang="zh-TW" sz="7000" b="1" dirty="0"/>
          </a:p>
          <a:p>
            <a:pPr marL="0" indent="0">
              <a:buNone/>
            </a:pPr>
            <a:endParaRPr lang="pt-BR" sz="2000" b="1" dirty="0"/>
          </a:p>
          <a:p>
            <a:pPr marL="0" indent="0">
              <a:buNone/>
            </a:pPr>
            <a:r>
              <a:rPr lang="pt-BR" sz="7000" b="1" dirty="0"/>
              <a:t>CH</a:t>
            </a:r>
            <a:r>
              <a:rPr lang="pt-BR" sz="7000" b="1" baseline="-25000" dirty="0"/>
              <a:t>2</a:t>
            </a:r>
            <a:r>
              <a:rPr lang="pt-BR" sz="7000" b="1" dirty="0"/>
              <a:t>O + O</a:t>
            </a:r>
            <a:r>
              <a:rPr lang="pt-BR" sz="7000" b="1" baseline="-25000" dirty="0"/>
              <a:t>2</a:t>
            </a:r>
            <a:r>
              <a:rPr lang="pt-BR" sz="7000" b="1" baseline="-25000" dirty="0">
                <a:sym typeface="Wingdings" panose="05000000000000000000" pitchFamily="2" charset="2"/>
              </a:rPr>
              <a:t>  </a:t>
            </a:r>
            <a:r>
              <a:rPr lang="pt-BR" sz="7000" b="1" dirty="0">
                <a:sym typeface="Wingdings" panose="05000000000000000000" pitchFamily="2" charset="2"/>
              </a:rPr>
              <a:t></a:t>
            </a:r>
            <a:r>
              <a:rPr lang="pt-BR" sz="7000" b="1" dirty="0"/>
              <a:t> </a:t>
            </a:r>
          </a:p>
          <a:p>
            <a:pPr marL="0" indent="0">
              <a:buNone/>
            </a:pPr>
            <a:r>
              <a:rPr lang="zh-TW" altLang="en-US" sz="7000" b="1" dirty="0"/>
              <a:t>             能源 </a:t>
            </a:r>
            <a:r>
              <a:rPr lang="pt-BR" sz="7000" b="1" dirty="0"/>
              <a:t>+ CO</a:t>
            </a:r>
            <a:r>
              <a:rPr lang="pt-BR" sz="7000" b="1" baseline="-25000" dirty="0"/>
              <a:t>2 </a:t>
            </a:r>
            <a:r>
              <a:rPr lang="pt-BR" sz="7000" b="1" dirty="0"/>
              <a:t>+ H</a:t>
            </a:r>
            <a:r>
              <a:rPr lang="pt-BR" sz="7000" b="1" baseline="-25000" dirty="0"/>
              <a:t>2</a:t>
            </a:r>
            <a:r>
              <a:rPr lang="pt-BR" sz="7000" b="1" dirty="0"/>
              <a:t>O</a:t>
            </a:r>
          </a:p>
          <a:p>
            <a:pPr marL="0" indent="0">
              <a:buNone/>
            </a:pPr>
            <a:endParaRPr lang="pt-BR" sz="7000" b="1" dirty="0"/>
          </a:p>
          <a:p>
            <a:pPr marL="0" indent="0">
              <a:buNone/>
            </a:pPr>
            <a:endParaRPr lang="en-US" sz="7000" b="1" dirty="0"/>
          </a:p>
        </p:txBody>
      </p:sp>
    </p:spTree>
    <p:extLst>
      <p:ext uri="{BB962C8B-B14F-4D97-AF65-F5344CB8AC3E}">
        <p14:creationId xmlns:p14="http://schemas.microsoft.com/office/powerpoint/2010/main" val="3142045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200" b="1" dirty="0"/>
              <a:t>CH</a:t>
            </a:r>
            <a:r>
              <a:rPr lang="pt-BR" sz="7200" b="1" baseline="-25000" dirty="0"/>
              <a:t>2</a:t>
            </a:r>
            <a:r>
              <a:rPr lang="en-US" altLang="zh-TW" sz="7200" b="1" dirty="0"/>
              <a:t>O = </a:t>
            </a:r>
            <a:r>
              <a:rPr lang="zh-TW" altLang="en-US" sz="7200" b="1" dirty="0"/>
              <a:t>基督徒的生命，見證，及為他人的付出及犧牲</a:t>
            </a:r>
            <a:endParaRPr lang="en-US" altLang="zh-TW" sz="7200" b="1" dirty="0"/>
          </a:p>
          <a:p>
            <a:pPr marL="0" indent="0">
              <a:buNone/>
            </a:pPr>
            <a:endParaRPr lang="en-US" altLang="zh-TW" sz="2500" b="1" dirty="0"/>
          </a:p>
          <a:p>
            <a:pPr marL="0" indent="0">
              <a:buNone/>
            </a:pPr>
            <a:r>
              <a:rPr lang="en-US" altLang="zh-TW" sz="7200" b="1" dirty="0"/>
              <a:t>O</a:t>
            </a:r>
            <a:r>
              <a:rPr lang="pt-BR" sz="7200" b="1" baseline="-25000" dirty="0"/>
              <a:t>2</a:t>
            </a:r>
            <a:r>
              <a:rPr lang="en-US" altLang="zh-TW" sz="7200" b="1" dirty="0"/>
              <a:t> = </a:t>
            </a:r>
            <a:r>
              <a:rPr lang="zh-TW" altLang="en-US" sz="7200" b="1" dirty="0"/>
              <a:t>生命的能源</a:t>
            </a:r>
            <a:endParaRPr lang="en-US" sz="7000" b="1" dirty="0"/>
          </a:p>
        </p:txBody>
      </p:sp>
    </p:spTree>
    <p:extLst>
      <p:ext uri="{BB962C8B-B14F-4D97-AF65-F5344CB8AC3E}">
        <p14:creationId xmlns:p14="http://schemas.microsoft.com/office/powerpoint/2010/main" val="1621416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9068310" cy="6308035"/>
          </a:xfrm>
        </p:spPr>
        <p:txBody>
          <a:bodyPr>
            <a:normAutofit/>
          </a:bodyPr>
          <a:lstStyle/>
          <a:p>
            <a:pPr marL="0" indent="0">
              <a:buNone/>
            </a:pPr>
            <a:r>
              <a:rPr lang="zh-TW" altLang="en-US" sz="7200" b="1" dirty="0"/>
              <a:t>能源 </a:t>
            </a:r>
            <a:r>
              <a:rPr lang="en-US" altLang="zh-TW" sz="7200" b="1" dirty="0"/>
              <a:t>= </a:t>
            </a:r>
            <a:r>
              <a:rPr lang="zh-TW" altLang="en-US" sz="7200" b="1" dirty="0"/>
              <a:t>生命的動力</a:t>
            </a:r>
            <a:br>
              <a:rPr lang="zh-TW" altLang="en-US" sz="7200" b="1" dirty="0"/>
            </a:br>
            <a:endParaRPr lang="en-US" altLang="zh-TW" sz="2500" b="1" dirty="0"/>
          </a:p>
          <a:p>
            <a:pPr marL="0" indent="0">
              <a:buNone/>
            </a:pPr>
            <a:r>
              <a:rPr lang="en-US" altLang="zh-TW" sz="7200" b="1" dirty="0"/>
              <a:t>CO</a:t>
            </a:r>
            <a:r>
              <a:rPr lang="pt-BR" sz="7200" b="1" baseline="-25000" dirty="0"/>
              <a:t>2</a:t>
            </a:r>
            <a:r>
              <a:rPr lang="en-US" altLang="zh-TW" sz="7200" b="1" dirty="0"/>
              <a:t> = </a:t>
            </a:r>
            <a:r>
              <a:rPr lang="zh-TW" altLang="en-US" sz="7200" b="1" dirty="0"/>
              <a:t>生活中的學習及教訓 </a:t>
            </a:r>
            <a:r>
              <a:rPr lang="en-US" altLang="zh-TW" sz="7200" b="1" dirty="0">
                <a:sym typeface="Wingdings" panose="05000000000000000000" pitchFamily="2" charset="2"/>
              </a:rPr>
              <a:t> </a:t>
            </a:r>
            <a:r>
              <a:rPr lang="zh-TW" altLang="en-US" sz="7200" b="1" dirty="0">
                <a:sym typeface="Wingdings" panose="05000000000000000000" pitchFamily="2" charset="2"/>
              </a:rPr>
              <a:t>人生的經歷</a:t>
            </a:r>
            <a:br>
              <a:rPr lang="zh-TW" altLang="en-US" sz="7200" b="1" dirty="0"/>
            </a:br>
            <a:endParaRPr lang="en-US" altLang="zh-TW" sz="2500" b="1" dirty="0"/>
          </a:p>
          <a:p>
            <a:pPr marL="0" indent="0">
              <a:buNone/>
            </a:pPr>
            <a:r>
              <a:rPr lang="en-US" altLang="zh-TW" sz="7200" b="1" dirty="0"/>
              <a:t>H</a:t>
            </a:r>
            <a:r>
              <a:rPr lang="pt-BR" sz="7200" b="1" baseline="-25000" dirty="0"/>
              <a:t>2</a:t>
            </a:r>
            <a:r>
              <a:rPr lang="en-US" altLang="zh-TW" sz="7200" b="1" dirty="0"/>
              <a:t>O = </a:t>
            </a:r>
            <a:r>
              <a:rPr lang="zh-TW" altLang="en-US" sz="7200" b="1" dirty="0"/>
              <a:t>來自神的靈及話語</a:t>
            </a:r>
            <a:r>
              <a:rPr lang="en-US" altLang="zh-TW" sz="7200" b="1" dirty="0"/>
              <a:t>, </a:t>
            </a:r>
            <a:r>
              <a:rPr lang="zh-TW" altLang="en-US" sz="7200" b="1" dirty="0"/>
              <a:t>以幫助自己和他人</a:t>
            </a:r>
            <a:endParaRPr lang="pt-BR" sz="7000" b="1" dirty="0"/>
          </a:p>
        </p:txBody>
      </p:sp>
    </p:spTree>
    <p:extLst>
      <p:ext uri="{BB962C8B-B14F-4D97-AF65-F5344CB8AC3E}">
        <p14:creationId xmlns:p14="http://schemas.microsoft.com/office/powerpoint/2010/main" val="1404430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329530" cy="6308035"/>
          </a:xfrm>
        </p:spPr>
        <p:txBody>
          <a:bodyPr>
            <a:normAutofit/>
          </a:bodyPr>
          <a:lstStyle/>
          <a:p>
            <a:pPr marL="0" indent="0">
              <a:buNone/>
            </a:pPr>
            <a:r>
              <a:rPr lang="zh-TW" altLang="en-US" sz="7000" b="1" dirty="0"/>
              <a:t>細胞呼吸：</a:t>
            </a:r>
            <a:endParaRPr lang="en-US" altLang="zh-TW" sz="7000" b="1" dirty="0"/>
          </a:p>
          <a:p>
            <a:pPr marL="0" indent="0">
              <a:buNone/>
            </a:pPr>
            <a:endParaRPr lang="pt-BR" sz="2000" b="1" dirty="0"/>
          </a:p>
          <a:p>
            <a:pPr marL="0" indent="0">
              <a:buNone/>
            </a:pPr>
            <a:r>
              <a:rPr lang="pt-BR" sz="7000" b="1" dirty="0"/>
              <a:t>CH</a:t>
            </a:r>
            <a:r>
              <a:rPr lang="pt-BR" sz="7000" b="1" baseline="-25000" dirty="0"/>
              <a:t>2</a:t>
            </a:r>
            <a:r>
              <a:rPr lang="pt-BR" sz="7000" b="1" dirty="0"/>
              <a:t>O + O</a:t>
            </a:r>
            <a:r>
              <a:rPr lang="pt-BR" sz="7000" b="1" baseline="-25000" dirty="0"/>
              <a:t>2</a:t>
            </a:r>
            <a:r>
              <a:rPr lang="pt-BR" sz="7000" b="1" baseline="-25000" dirty="0">
                <a:sym typeface="Wingdings" panose="05000000000000000000" pitchFamily="2" charset="2"/>
              </a:rPr>
              <a:t>  </a:t>
            </a:r>
            <a:r>
              <a:rPr lang="pt-BR" sz="7000" b="1" dirty="0">
                <a:sym typeface="Wingdings" panose="05000000000000000000" pitchFamily="2" charset="2"/>
              </a:rPr>
              <a:t></a:t>
            </a:r>
            <a:r>
              <a:rPr lang="pt-BR" sz="7000" b="1" dirty="0"/>
              <a:t> </a:t>
            </a:r>
          </a:p>
          <a:p>
            <a:pPr marL="0" indent="0">
              <a:buNone/>
            </a:pPr>
            <a:r>
              <a:rPr lang="zh-TW" altLang="en-US" sz="7000" b="1" dirty="0"/>
              <a:t>             能源 </a:t>
            </a:r>
            <a:r>
              <a:rPr lang="pt-BR" sz="7000" b="1" dirty="0"/>
              <a:t>+ CO</a:t>
            </a:r>
            <a:r>
              <a:rPr lang="pt-BR" sz="7000" b="1" baseline="-25000" dirty="0"/>
              <a:t>2 </a:t>
            </a:r>
            <a:r>
              <a:rPr lang="pt-BR" sz="7000" b="1" dirty="0"/>
              <a:t>+ H</a:t>
            </a:r>
            <a:r>
              <a:rPr lang="pt-BR" sz="7000" b="1" baseline="-25000" dirty="0"/>
              <a:t>2</a:t>
            </a:r>
            <a:r>
              <a:rPr lang="pt-BR" sz="7000" b="1" dirty="0"/>
              <a:t>O</a:t>
            </a:r>
          </a:p>
          <a:p>
            <a:pPr marL="0" indent="0">
              <a:buNone/>
            </a:pPr>
            <a:endParaRPr lang="pt-BR" sz="7000" b="1" dirty="0"/>
          </a:p>
          <a:p>
            <a:pPr marL="0" indent="0">
              <a:buNone/>
            </a:pPr>
            <a:endParaRPr lang="en-US" sz="7000" b="1" dirty="0"/>
          </a:p>
        </p:txBody>
      </p:sp>
    </p:spTree>
    <p:extLst>
      <p:ext uri="{BB962C8B-B14F-4D97-AF65-F5344CB8AC3E}">
        <p14:creationId xmlns:p14="http://schemas.microsoft.com/office/powerpoint/2010/main" val="1802358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基督徒的生命 </a:t>
            </a:r>
            <a:r>
              <a:rPr lang="en-US" altLang="zh-TW" sz="7000" b="1" dirty="0"/>
              <a:t>+ </a:t>
            </a:r>
            <a:r>
              <a:rPr lang="zh-TW" altLang="en-US" sz="7000" b="1" dirty="0"/>
              <a:t>生命的能源 </a:t>
            </a:r>
            <a:r>
              <a:rPr lang="en-US" altLang="zh-TW" sz="7000" b="1" dirty="0">
                <a:sym typeface="Wingdings" panose="05000000000000000000" pitchFamily="2" charset="2"/>
              </a:rPr>
              <a:t></a:t>
            </a:r>
            <a:r>
              <a:rPr lang="zh-TW" altLang="en-US" sz="7000" b="1" dirty="0">
                <a:sym typeface="Wingdings" panose="05000000000000000000" pitchFamily="2" charset="2"/>
              </a:rPr>
              <a:t> </a:t>
            </a:r>
            <a:endParaRPr lang="en-US" altLang="zh-TW" sz="7000" b="1" dirty="0">
              <a:sym typeface="Wingdings" panose="05000000000000000000" pitchFamily="2" charset="2"/>
            </a:endParaRPr>
          </a:p>
          <a:p>
            <a:pPr marL="0" indent="0">
              <a:buNone/>
            </a:pPr>
            <a:r>
              <a:rPr lang="zh-TW" altLang="en-US" sz="7000" b="1" dirty="0"/>
              <a:t>生命的動力＋生活中的學習及教訓 </a:t>
            </a:r>
            <a:r>
              <a:rPr lang="en-US" altLang="zh-TW" sz="7000" b="1" dirty="0">
                <a:sym typeface="Wingdings" panose="05000000000000000000" pitchFamily="2" charset="2"/>
              </a:rPr>
              <a:t>(</a:t>
            </a:r>
            <a:r>
              <a:rPr lang="zh-TW" altLang="en-US" sz="7000" b="1" dirty="0">
                <a:sym typeface="Wingdings" panose="05000000000000000000" pitchFamily="2" charset="2"/>
              </a:rPr>
              <a:t>人生的經歷</a:t>
            </a:r>
            <a:r>
              <a:rPr lang="en-US" altLang="zh-TW" sz="7000" b="1" dirty="0">
                <a:sym typeface="Wingdings" panose="05000000000000000000" pitchFamily="2" charset="2"/>
              </a:rPr>
              <a:t>)</a:t>
            </a:r>
            <a:r>
              <a:rPr lang="zh-TW" altLang="en-US" sz="7000" b="1" dirty="0">
                <a:sym typeface="Wingdings" panose="05000000000000000000" pitchFamily="2" charset="2"/>
              </a:rPr>
              <a:t> </a:t>
            </a:r>
            <a:r>
              <a:rPr lang="en-US" altLang="zh-TW" sz="7000" b="1" dirty="0">
                <a:sym typeface="Wingdings" panose="05000000000000000000" pitchFamily="2" charset="2"/>
              </a:rPr>
              <a:t>+</a:t>
            </a:r>
            <a:r>
              <a:rPr lang="zh-TW" altLang="en-US" sz="7000" b="1" dirty="0">
                <a:sym typeface="Wingdings" panose="05000000000000000000" pitchFamily="2" charset="2"/>
              </a:rPr>
              <a:t> </a:t>
            </a:r>
            <a:r>
              <a:rPr lang="zh-TW" altLang="en-US" sz="7000" b="1" dirty="0"/>
              <a:t>來自神的靈及話語</a:t>
            </a:r>
            <a:endParaRPr lang="en-US" altLang="zh-TW" sz="7000" b="1" dirty="0"/>
          </a:p>
        </p:txBody>
      </p:sp>
    </p:spTree>
    <p:extLst>
      <p:ext uri="{BB962C8B-B14F-4D97-AF65-F5344CB8AC3E}">
        <p14:creationId xmlns:p14="http://schemas.microsoft.com/office/powerpoint/2010/main" val="3983178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水（</a:t>
            </a:r>
            <a:r>
              <a:rPr lang="en-US" altLang="zh-TW" sz="7000" b="1" dirty="0"/>
              <a:t>H</a:t>
            </a:r>
            <a:r>
              <a:rPr lang="en-US" altLang="zh-TW" sz="7000" b="1" baseline="-25000" dirty="0"/>
              <a:t>2</a:t>
            </a:r>
            <a:r>
              <a:rPr lang="en-US" altLang="zh-TW" sz="7000" b="1" dirty="0"/>
              <a:t>O</a:t>
            </a:r>
            <a:r>
              <a:rPr lang="zh-TW" altLang="en-US" sz="7000" b="1" dirty="0"/>
              <a:t>）是來自神的靈和話語。 基督徒們會在生命成長的過程中得到一些。我們可以用它來幫助自己和他人。</a:t>
            </a:r>
            <a:endParaRPr lang="en-US" altLang="zh-TW" sz="7000" b="1" dirty="0"/>
          </a:p>
        </p:txBody>
      </p:sp>
    </p:spTree>
    <p:extLst>
      <p:ext uri="{BB962C8B-B14F-4D97-AF65-F5344CB8AC3E}">
        <p14:creationId xmlns:p14="http://schemas.microsoft.com/office/powerpoint/2010/main" val="2870712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650880" y="1582488"/>
            <a:ext cx="4141178" cy="3833574"/>
          </a:xfrm>
        </p:spPr>
        <p:txBody>
          <a:bodyPr>
            <a:normAutofit/>
          </a:bodyPr>
          <a:lstStyle/>
          <a:p>
            <a:pPr marL="0" indent="0">
              <a:buNone/>
            </a:pPr>
            <a:r>
              <a:rPr lang="pt-BR" sz="7000" b="1" dirty="0"/>
              <a:t>CO</a:t>
            </a:r>
            <a:r>
              <a:rPr lang="pt-BR" sz="7000" b="1" baseline="-25000" dirty="0"/>
              <a:t>2 </a:t>
            </a:r>
            <a:r>
              <a:rPr lang="pt-BR" sz="7000" b="1" dirty="0"/>
              <a:t>+ H</a:t>
            </a:r>
            <a:r>
              <a:rPr lang="pt-BR" sz="7000" b="1" baseline="-25000" dirty="0"/>
              <a:t>2</a:t>
            </a:r>
            <a:r>
              <a:rPr lang="pt-BR" sz="7000" b="1" dirty="0"/>
              <a:t>O</a:t>
            </a:r>
          </a:p>
          <a:p>
            <a:pPr marL="0" indent="0">
              <a:buNone/>
            </a:pPr>
            <a:endParaRPr lang="pt-BR" sz="10000" b="1" dirty="0"/>
          </a:p>
          <a:p>
            <a:pPr marL="0" indent="0">
              <a:buNone/>
            </a:pPr>
            <a:r>
              <a:rPr lang="pt-BR" sz="7000" b="1" dirty="0"/>
              <a:t>CH</a:t>
            </a:r>
            <a:r>
              <a:rPr lang="pt-BR" sz="7000" b="1" baseline="-25000" dirty="0"/>
              <a:t>2</a:t>
            </a:r>
            <a:r>
              <a:rPr lang="pt-BR" sz="7000" b="1" dirty="0"/>
              <a:t>O + O</a:t>
            </a:r>
            <a:r>
              <a:rPr lang="pt-BR" sz="7000" b="1" baseline="-25000" dirty="0"/>
              <a:t>2</a:t>
            </a:r>
          </a:p>
          <a:p>
            <a:pPr marL="0" indent="0">
              <a:buNone/>
            </a:pPr>
            <a:endParaRPr lang="pt-BR" sz="7000" b="1" dirty="0"/>
          </a:p>
          <a:p>
            <a:pPr marL="0" indent="0">
              <a:buNone/>
            </a:pPr>
            <a:endParaRPr lang="en-US" altLang="zh-TW" sz="7000" b="1" dirty="0"/>
          </a:p>
        </p:txBody>
      </p:sp>
      <p:sp>
        <p:nvSpPr>
          <p:cNvPr id="2" name="Arrow: Curved Left 1">
            <a:extLst>
              <a:ext uri="{FF2B5EF4-FFF2-40B4-BE49-F238E27FC236}">
                <a16:creationId xmlns:a16="http://schemas.microsoft.com/office/drawing/2014/main" id="{20FA4FDB-5345-A3EF-A52C-EF6196CD89E0}"/>
              </a:ext>
            </a:extLst>
          </p:cNvPr>
          <p:cNvSpPr/>
          <p:nvPr/>
        </p:nvSpPr>
        <p:spPr>
          <a:xfrm>
            <a:off x="6792058" y="1876999"/>
            <a:ext cx="1608992" cy="32445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urved Left 4">
            <a:extLst>
              <a:ext uri="{FF2B5EF4-FFF2-40B4-BE49-F238E27FC236}">
                <a16:creationId xmlns:a16="http://schemas.microsoft.com/office/drawing/2014/main" id="{819A8EA1-A046-2551-68C1-76F31B1728F6}"/>
              </a:ext>
            </a:extLst>
          </p:cNvPr>
          <p:cNvSpPr/>
          <p:nvPr/>
        </p:nvSpPr>
        <p:spPr>
          <a:xfrm rot="10800000">
            <a:off x="631581" y="1704083"/>
            <a:ext cx="1608992" cy="32445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ontent Placeholder 2">
            <a:extLst>
              <a:ext uri="{FF2B5EF4-FFF2-40B4-BE49-F238E27FC236}">
                <a16:creationId xmlns:a16="http://schemas.microsoft.com/office/drawing/2014/main" id="{2A3669A2-48C2-EA79-B561-97C10D55BE44}"/>
              </a:ext>
            </a:extLst>
          </p:cNvPr>
          <p:cNvSpPr txBox="1">
            <a:spLocks/>
          </p:cNvSpPr>
          <p:nvPr/>
        </p:nvSpPr>
        <p:spPr>
          <a:xfrm>
            <a:off x="257908" y="340499"/>
            <a:ext cx="8428892" cy="103954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7000" b="1" dirty="0"/>
              <a:t>神的能源</a:t>
            </a:r>
            <a:endParaRPr lang="en-US" sz="7000" b="1" dirty="0"/>
          </a:p>
        </p:txBody>
      </p:sp>
      <p:sp>
        <p:nvSpPr>
          <p:cNvPr id="12" name="Arrow: Down 11">
            <a:extLst>
              <a:ext uri="{FF2B5EF4-FFF2-40B4-BE49-F238E27FC236}">
                <a16:creationId xmlns:a16="http://schemas.microsoft.com/office/drawing/2014/main" id="{5B76F321-AABD-0408-96A0-30172D085775}"/>
              </a:ext>
            </a:extLst>
          </p:cNvPr>
          <p:cNvSpPr/>
          <p:nvPr/>
        </p:nvSpPr>
        <p:spPr>
          <a:xfrm>
            <a:off x="4333142" y="1103338"/>
            <a:ext cx="316523" cy="613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E26B3862-3389-B8BB-429C-E69D57C8068B}"/>
              </a:ext>
            </a:extLst>
          </p:cNvPr>
          <p:cNvSpPr/>
          <p:nvPr/>
        </p:nvSpPr>
        <p:spPr>
          <a:xfrm>
            <a:off x="4255477" y="5140826"/>
            <a:ext cx="316523" cy="613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C9FB605A-E9D6-B751-0DA8-D439920E48AA}"/>
              </a:ext>
            </a:extLst>
          </p:cNvPr>
          <p:cNvSpPr txBox="1">
            <a:spLocks/>
          </p:cNvSpPr>
          <p:nvPr/>
        </p:nvSpPr>
        <p:spPr>
          <a:xfrm>
            <a:off x="257908" y="5820946"/>
            <a:ext cx="8428892" cy="103954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7000" b="1" dirty="0"/>
              <a:t>生命的能源</a:t>
            </a:r>
            <a:endParaRPr lang="en-US" sz="7000" b="1" dirty="0"/>
          </a:p>
        </p:txBody>
      </p:sp>
    </p:spTree>
    <p:extLst>
      <p:ext uri="{BB962C8B-B14F-4D97-AF65-F5344CB8AC3E}">
        <p14:creationId xmlns:p14="http://schemas.microsoft.com/office/powerpoint/2010/main" val="11849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所以這是一個循環，神的能源轉化為我們生活所需的能源。</a:t>
            </a:r>
            <a:endParaRPr lang="en-US" altLang="zh-TW" sz="7000" b="1" dirty="0"/>
          </a:p>
        </p:txBody>
      </p:sp>
    </p:spTree>
    <p:extLst>
      <p:ext uri="{BB962C8B-B14F-4D97-AF65-F5344CB8AC3E}">
        <p14:creationId xmlns:p14="http://schemas.microsoft.com/office/powerpoint/2010/main" val="399356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又有落在好土</a:t>
            </a:r>
            <a:r>
              <a:rPr lang="zh-TW" altLang="en-US" sz="7000" b="1"/>
              <a:t>裡的</a:t>
            </a:r>
            <a:r>
              <a:rPr lang="en-US" altLang="zh-TW" sz="7000" b="1"/>
              <a:t>, </a:t>
            </a:r>
            <a:r>
              <a:rPr lang="zh-TW" altLang="en-US" sz="7000" b="1"/>
              <a:t>生長起來</a:t>
            </a:r>
            <a:r>
              <a:rPr lang="en-US" altLang="zh-TW" sz="7000" b="1"/>
              <a:t>, </a:t>
            </a:r>
            <a:r>
              <a:rPr lang="zh-TW" altLang="en-US" sz="7000" b="1" dirty="0"/>
              <a:t>結實百倍。耶穌說了</a:t>
            </a:r>
            <a:r>
              <a:rPr lang="zh-TW" altLang="en-US" sz="7000" b="1"/>
              <a:t>這些話</a:t>
            </a:r>
            <a:r>
              <a:rPr lang="en-US" altLang="zh-TW" sz="7000" b="1"/>
              <a:t>, </a:t>
            </a:r>
            <a:r>
              <a:rPr lang="zh-TW" altLang="en-US" sz="7000" b="1" dirty="0"/>
              <a:t>就大聲說：有耳可</a:t>
            </a:r>
            <a:r>
              <a:rPr lang="zh-TW" altLang="en-US" sz="7000" b="1"/>
              <a:t>聽的</a:t>
            </a:r>
            <a:r>
              <a:rPr lang="en-US" altLang="zh-TW" sz="7000" b="1"/>
              <a:t>, </a:t>
            </a:r>
            <a:r>
              <a:rPr lang="zh-TW" altLang="en-US" sz="7000" b="1" dirty="0"/>
              <a:t>就應當聽！</a:t>
            </a:r>
          </a:p>
        </p:txBody>
      </p:sp>
    </p:spTree>
    <p:extLst>
      <p:ext uri="{BB962C8B-B14F-4D97-AF65-F5344CB8AC3E}">
        <p14:creationId xmlns:p14="http://schemas.microsoft.com/office/powerpoint/2010/main" val="2699530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通過這個循環，我們的靈命會成長並可以幫助他人。 一切都是為了讓我們為我們的來世做好準備。</a:t>
            </a:r>
            <a:endParaRPr lang="en-US" altLang="zh-TW" sz="7000" b="1" dirty="0"/>
          </a:p>
        </p:txBody>
      </p:sp>
    </p:spTree>
    <p:extLst>
      <p:ext uri="{BB962C8B-B14F-4D97-AF65-F5344CB8AC3E}">
        <p14:creationId xmlns:p14="http://schemas.microsoft.com/office/powerpoint/2010/main" val="18193179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3.</a:t>
            </a:r>
            <a:r>
              <a:rPr lang="zh-TW" altLang="en-US" sz="7000" b="1" dirty="0"/>
              <a:t> 植物也每時每刻從細胞呼吸的過程中獲取能量。 但是他們生產的能量比他們自己消耗的能量多很多。</a:t>
            </a:r>
            <a:endParaRPr lang="en-US" sz="7000" b="1" dirty="0"/>
          </a:p>
        </p:txBody>
      </p:sp>
    </p:spTree>
    <p:extLst>
      <p:ext uri="{BB962C8B-B14F-4D97-AF65-F5344CB8AC3E}">
        <p14:creationId xmlns:p14="http://schemas.microsoft.com/office/powerpoint/2010/main" val="254048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011478" cy="6308035"/>
          </a:xfrm>
        </p:spPr>
        <p:txBody>
          <a:bodyPr>
            <a:normAutofit/>
          </a:bodyPr>
          <a:lstStyle/>
          <a:p>
            <a:pPr marL="0" indent="0">
              <a:buNone/>
            </a:pPr>
            <a:r>
              <a:rPr lang="zh-TW" altLang="en-US" sz="7200" b="1" dirty="0"/>
              <a:t>因此</a:t>
            </a:r>
            <a:r>
              <a:rPr lang="en-US" altLang="zh-TW" sz="7200" b="1" dirty="0"/>
              <a:t>, </a:t>
            </a:r>
            <a:r>
              <a:rPr lang="zh-TW" altLang="en-US" sz="7200" b="1" dirty="0"/>
              <a:t>植物被稱為 </a:t>
            </a:r>
            <a:r>
              <a:rPr lang="en-US" altLang="zh-TW" sz="7200" b="1" dirty="0"/>
              <a:t>“</a:t>
            </a:r>
            <a:r>
              <a:rPr lang="zh-TW" altLang="en-US" sz="7200" b="1" dirty="0"/>
              <a:t>自養生物</a:t>
            </a:r>
            <a:r>
              <a:rPr lang="en-US" altLang="zh-TW" sz="7200" b="1" dirty="0"/>
              <a:t>” </a:t>
            </a:r>
            <a:r>
              <a:rPr lang="zh-TW" altLang="en-US" sz="7200" b="1" dirty="0"/>
              <a:t>和 </a:t>
            </a:r>
            <a:r>
              <a:rPr lang="en-US" altLang="zh-TW" sz="7200" b="1" dirty="0"/>
              <a:t>“</a:t>
            </a:r>
            <a:r>
              <a:rPr lang="zh-TW" altLang="en-US" sz="7200" b="1" dirty="0"/>
              <a:t>淨生產者</a:t>
            </a:r>
            <a:r>
              <a:rPr lang="en-US" altLang="zh-TW" sz="7200" b="1" dirty="0"/>
              <a:t>”</a:t>
            </a:r>
          </a:p>
        </p:txBody>
      </p:sp>
    </p:spTree>
    <p:extLst>
      <p:ext uri="{BB962C8B-B14F-4D97-AF65-F5344CB8AC3E}">
        <p14:creationId xmlns:p14="http://schemas.microsoft.com/office/powerpoint/2010/main" val="8093751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9DDFDC-2393-B0B8-5F14-358121CA9B0E}"/>
              </a:ext>
            </a:extLst>
          </p:cNvPr>
          <p:cNvSpPr/>
          <p:nvPr/>
        </p:nvSpPr>
        <p:spPr>
          <a:xfrm>
            <a:off x="734157" y="624254"/>
            <a:ext cx="7675685" cy="1283677"/>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7200" b="1" dirty="0">
                <a:solidFill>
                  <a:schemeClr val="bg1"/>
                </a:solidFill>
                <a:latin typeface="Microsoft JhengHei" panose="020B0604030504040204" pitchFamily="34" charset="-120"/>
                <a:ea typeface="Microsoft JhengHei" panose="020B0604030504040204" pitchFamily="34" charset="-120"/>
              </a:rPr>
              <a:t>光合作用</a:t>
            </a:r>
            <a:endParaRPr lang="en-US" sz="7200" b="1" dirty="0">
              <a:solidFill>
                <a:schemeClr val="bg1"/>
              </a:solidFill>
            </a:endParaRPr>
          </a:p>
        </p:txBody>
      </p:sp>
      <p:sp>
        <p:nvSpPr>
          <p:cNvPr id="8" name="Rectangle 7">
            <a:extLst>
              <a:ext uri="{FF2B5EF4-FFF2-40B4-BE49-F238E27FC236}">
                <a16:creationId xmlns:a16="http://schemas.microsoft.com/office/drawing/2014/main" id="{5E8C8370-F5FB-0951-9A8B-91822F037A38}"/>
              </a:ext>
            </a:extLst>
          </p:cNvPr>
          <p:cNvSpPr/>
          <p:nvPr/>
        </p:nvSpPr>
        <p:spPr>
          <a:xfrm>
            <a:off x="734158" y="2787161"/>
            <a:ext cx="3556488" cy="1283677"/>
          </a:xfrm>
          <a:prstGeom prst="rect">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6000" b="1" dirty="0">
                <a:solidFill>
                  <a:srgbClr val="FFFF00"/>
                </a:solidFill>
                <a:latin typeface="Microsoft JhengHei" panose="020B0604030504040204" pitchFamily="34" charset="-120"/>
                <a:ea typeface="Microsoft JhengHei" panose="020B0604030504040204" pitchFamily="34" charset="-120"/>
              </a:rPr>
              <a:t>細胞呼吸</a:t>
            </a:r>
            <a:endParaRPr lang="en-US" altLang="zh-TW" sz="6000" b="1" dirty="0">
              <a:solidFill>
                <a:srgbClr val="FFFF00"/>
              </a:solidFill>
              <a:latin typeface="Microsoft JhengHei" panose="020B0604030504040204" pitchFamily="34" charset="-120"/>
              <a:ea typeface="Microsoft JhengHei" panose="020B0604030504040204" pitchFamily="34" charset="-120"/>
            </a:endParaRPr>
          </a:p>
        </p:txBody>
      </p:sp>
      <p:sp>
        <p:nvSpPr>
          <p:cNvPr id="9" name="Rectangle 8">
            <a:extLst>
              <a:ext uri="{FF2B5EF4-FFF2-40B4-BE49-F238E27FC236}">
                <a16:creationId xmlns:a16="http://schemas.microsoft.com/office/drawing/2014/main" id="{B8CF98B4-D7D2-D5AA-2F60-0864E0C42361}"/>
              </a:ext>
            </a:extLst>
          </p:cNvPr>
          <p:cNvSpPr/>
          <p:nvPr/>
        </p:nvSpPr>
        <p:spPr>
          <a:xfrm>
            <a:off x="4290646" y="4950068"/>
            <a:ext cx="4180741" cy="1283677"/>
          </a:xfrm>
          <a:prstGeom prst="rect">
            <a:avLst/>
          </a:prstGeom>
          <a:solidFill>
            <a:schemeClr val="accent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6000" b="1" dirty="0">
                <a:solidFill>
                  <a:srgbClr val="FFFF00"/>
                </a:solidFill>
                <a:latin typeface="Microsoft JhengHei" panose="020B0604030504040204" pitchFamily="34" charset="-120"/>
                <a:ea typeface="Microsoft JhengHei" panose="020B0604030504040204" pitchFamily="34" charset="-120"/>
              </a:rPr>
              <a:t>植物的身體</a:t>
            </a:r>
            <a:endParaRPr lang="en-US" altLang="zh-TW" sz="6000" b="1" dirty="0">
              <a:solidFill>
                <a:srgbClr val="FFFF00"/>
              </a:solidFill>
              <a:latin typeface="Microsoft JhengHei" panose="020B0604030504040204" pitchFamily="34" charset="-120"/>
              <a:ea typeface="Microsoft JhengHei" panose="020B0604030504040204" pitchFamily="34" charset="-120"/>
            </a:endParaRPr>
          </a:p>
        </p:txBody>
      </p:sp>
      <p:sp>
        <p:nvSpPr>
          <p:cNvPr id="10" name="TextBox 9">
            <a:extLst>
              <a:ext uri="{FF2B5EF4-FFF2-40B4-BE49-F238E27FC236}">
                <a16:creationId xmlns:a16="http://schemas.microsoft.com/office/drawing/2014/main" id="{E2C3BC7F-5727-6485-B9CB-1E93AF4B2763}"/>
              </a:ext>
            </a:extLst>
          </p:cNvPr>
          <p:cNvSpPr txBox="1"/>
          <p:nvPr/>
        </p:nvSpPr>
        <p:spPr>
          <a:xfrm>
            <a:off x="1608992" y="1477108"/>
            <a:ext cx="45719" cy="1569660"/>
          </a:xfrm>
          <a:prstGeom prst="rect">
            <a:avLst/>
          </a:prstGeom>
          <a:noFill/>
        </p:spPr>
        <p:txBody>
          <a:bodyPr wrap="square" rtlCol="0">
            <a:spAutoFit/>
          </a:bodyPr>
          <a:lstStyle/>
          <a:p>
            <a:r>
              <a:rPr lang="en-US" sz="9600" dirty="0"/>
              <a:t>-</a:t>
            </a:r>
          </a:p>
        </p:txBody>
      </p:sp>
      <p:sp>
        <p:nvSpPr>
          <p:cNvPr id="11" name="TextBox 10">
            <a:extLst>
              <a:ext uri="{FF2B5EF4-FFF2-40B4-BE49-F238E27FC236}">
                <a16:creationId xmlns:a16="http://schemas.microsoft.com/office/drawing/2014/main" id="{F37B4609-4B59-5D26-85C9-EA1D32882968}"/>
              </a:ext>
            </a:extLst>
          </p:cNvPr>
          <p:cNvSpPr txBox="1"/>
          <p:nvPr/>
        </p:nvSpPr>
        <p:spPr>
          <a:xfrm>
            <a:off x="1547446" y="4736738"/>
            <a:ext cx="45719" cy="1569660"/>
          </a:xfrm>
          <a:prstGeom prst="rect">
            <a:avLst/>
          </a:prstGeom>
          <a:noFill/>
        </p:spPr>
        <p:txBody>
          <a:bodyPr wrap="square" rtlCol="0">
            <a:spAutoFit/>
          </a:bodyPr>
          <a:lstStyle/>
          <a:p>
            <a:r>
              <a:rPr lang="en-US" sz="9600" dirty="0"/>
              <a:t>=</a:t>
            </a:r>
          </a:p>
        </p:txBody>
      </p:sp>
    </p:spTree>
    <p:extLst>
      <p:ext uri="{BB962C8B-B14F-4D97-AF65-F5344CB8AC3E}">
        <p14:creationId xmlns:p14="http://schemas.microsoft.com/office/powerpoint/2010/main" val="3690686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9DDFDC-2393-B0B8-5F14-358121CA9B0E}"/>
              </a:ext>
            </a:extLst>
          </p:cNvPr>
          <p:cNvSpPr/>
          <p:nvPr/>
        </p:nvSpPr>
        <p:spPr>
          <a:xfrm>
            <a:off x="734157" y="624255"/>
            <a:ext cx="7675685" cy="1283677"/>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5600" b="1" dirty="0">
                <a:latin typeface="Microsoft JhengHei" panose="020B0604030504040204" pitchFamily="34" charset="-120"/>
                <a:ea typeface="Microsoft JhengHei" panose="020B0604030504040204" pitchFamily="34" charset="-120"/>
              </a:rPr>
              <a:t>我們改自由神來的能源</a:t>
            </a:r>
            <a:endParaRPr lang="en-US" sz="5600" b="1" dirty="0"/>
          </a:p>
        </p:txBody>
      </p:sp>
      <p:sp>
        <p:nvSpPr>
          <p:cNvPr id="8" name="Rectangle 7">
            <a:extLst>
              <a:ext uri="{FF2B5EF4-FFF2-40B4-BE49-F238E27FC236}">
                <a16:creationId xmlns:a16="http://schemas.microsoft.com/office/drawing/2014/main" id="{5E8C8370-F5FB-0951-9A8B-91822F037A38}"/>
              </a:ext>
            </a:extLst>
          </p:cNvPr>
          <p:cNvSpPr/>
          <p:nvPr/>
        </p:nvSpPr>
        <p:spPr>
          <a:xfrm>
            <a:off x="734158" y="2787161"/>
            <a:ext cx="3556488" cy="1283677"/>
          </a:xfrm>
          <a:prstGeom prst="rect">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4800" b="1" dirty="0">
                <a:solidFill>
                  <a:srgbClr val="FFFF00"/>
                </a:solidFill>
                <a:latin typeface="Microsoft JhengHei" panose="020B0604030504040204" pitchFamily="34" charset="-120"/>
                <a:ea typeface="Microsoft JhengHei" panose="020B0604030504040204" pitchFamily="34" charset="-120"/>
              </a:rPr>
              <a:t>我們的需要</a:t>
            </a:r>
            <a:endParaRPr lang="en-US" sz="4800" b="1" dirty="0">
              <a:solidFill>
                <a:srgbClr val="FFFF00"/>
              </a:solidFill>
              <a:latin typeface="Microsoft JhengHei" panose="020B0604030504040204" pitchFamily="34" charset="-120"/>
              <a:ea typeface="Microsoft JhengHei" panose="020B0604030504040204" pitchFamily="34" charset="-120"/>
            </a:endParaRPr>
          </a:p>
        </p:txBody>
      </p:sp>
      <p:sp>
        <p:nvSpPr>
          <p:cNvPr id="9" name="Rectangle 8">
            <a:extLst>
              <a:ext uri="{FF2B5EF4-FFF2-40B4-BE49-F238E27FC236}">
                <a16:creationId xmlns:a16="http://schemas.microsoft.com/office/drawing/2014/main" id="{B8CF98B4-D7D2-D5AA-2F60-0864E0C42361}"/>
              </a:ext>
            </a:extLst>
          </p:cNvPr>
          <p:cNvSpPr/>
          <p:nvPr/>
        </p:nvSpPr>
        <p:spPr>
          <a:xfrm>
            <a:off x="4290646" y="4736738"/>
            <a:ext cx="4180741" cy="1497007"/>
          </a:xfrm>
          <a:prstGeom prst="rect">
            <a:avLst/>
          </a:prstGeom>
          <a:solidFill>
            <a:schemeClr val="accent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4800" b="1" dirty="0">
                <a:solidFill>
                  <a:srgbClr val="FFFF00"/>
                </a:solidFill>
                <a:latin typeface="Microsoft JhengHei" panose="020B0604030504040204" pitchFamily="34" charset="-120"/>
                <a:ea typeface="Microsoft JhengHei" panose="020B0604030504040204" pitchFamily="34" charset="-120"/>
              </a:rPr>
              <a:t>基督徒可給他人的生命</a:t>
            </a:r>
            <a:endParaRPr lang="en-US" altLang="zh-TW" sz="4800" b="1" dirty="0">
              <a:solidFill>
                <a:srgbClr val="FFFF00"/>
              </a:solidFill>
            </a:endParaRPr>
          </a:p>
        </p:txBody>
      </p:sp>
      <p:sp>
        <p:nvSpPr>
          <p:cNvPr id="10" name="TextBox 9">
            <a:extLst>
              <a:ext uri="{FF2B5EF4-FFF2-40B4-BE49-F238E27FC236}">
                <a16:creationId xmlns:a16="http://schemas.microsoft.com/office/drawing/2014/main" id="{E2C3BC7F-5727-6485-B9CB-1E93AF4B2763}"/>
              </a:ext>
            </a:extLst>
          </p:cNvPr>
          <p:cNvSpPr txBox="1"/>
          <p:nvPr/>
        </p:nvSpPr>
        <p:spPr>
          <a:xfrm>
            <a:off x="1608992" y="1477108"/>
            <a:ext cx="45719" cy="1569660"/>
          </a:xfrm>
          <a:prstGeom prst="rect">
            <a:avLst/>
          </a:prstGeom>
          <a:noFill/>
        </p:spPr>
        <p:txBody>
          <a:bodyPr wrap="square" rtlCol="0">
            <a:spAutoFit/>
          </a:bodyPr>
          <a:lstStyle/>
          <a:p>
            <a:r>
              <a:rPr lang="en-US" sz="9600" dirty="0"/>
              <a:t>-</a:t>
            </a:r>
          </a:p>
        </p:txBody>
      </p:sp>
      <p:sp>
        <p:nvSpPr>
          <p:cNvPr id="11" name="TextBox 10">
            <a:extLst>
              <a:ext uri="{FF2B5EF4-FFF2-40B4-BE49-F238E27FC236}">
                <a16:creationId xmlns:a16="http://schemas.microsoft.com/office/drawing/2014/main" id="{F37B4609-4B59-5D26-85C9-EA1D32882968}"/>
              </a:ext>
            </a:extLst>
          </p:cNvPr>
          <p:cNvSpPr txBox="1"/>
          <p:nvPr/>
        </p:nvSpPr>
        <p:spPr>
          <a:xfrm>
            <a:off x="1547446" y="4736738"/>
            <a:ext cx="45719" cy="1569660"/>
          </a:xfrm>
          <a:prstGeom prst="rect">
            <a:avLst/>
          </a:prstGeom>
          <a:noFill/>
        </p:spPr>
        <p:txBody>
          <a:bodyPr wrap="square" rtlCol="0">
            <a:spAutoFit/>
          </a:bodyPr>
          <a:lstStyle/>
          <a:p>
            <a:r>
              <a:rPr lang="en-US" sz="9600" dirty="0"/>
              <a:t>=</a:t>
            </a:r>
          </a:p>
        </p:txBody>
      </p:sp>
    </p:spTree>
    <p:extLst>
      <p:ext uri="{BB962C8B-B14F-4D97-AF65-F5344CB8AC3E}">
        <p14:creationId xmlns:p14="http://schemas.microsoft.com/office/powerpoint/2010/main" val="3001252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9270" y="119269"/>
            <a:ext cx="8892208" cy="6308035"/>
          </a:xfrm>
        </p:spPr>
        <p:txBody>
          <a:bodyPr>
            <a:normAutofit/>
          </a:bodyPr>
          <a:lstStyle/>
          <a:p>
            <a:pPr marL="0" indent="0">
              <a:buNone/>
            </a:pPr>
            <a:r>
              <a:rPr lang="zh-TW" altLang="en-US" sz="7200" b="1" dirty="0"/>
              <a:t>基督徒</a:t>
            </a:r>
            <a:r>
              <a:rPr lang="en-US" altLang="zh-TW" sz="7200" b="1" dirty="0"/>
              <a:t>:</a:t>
            </a:r>
            <a:r>
              <a:rPr lang="zh-TW" altLang="en-US" sz="7200" b="1" dirty="0"/>
              <a:t> 你生產的能量多於你消耗的能量嗎</a:t>
            </a:r>
            <a:r>
              <a:rPr lang="en-US" altLang="zh-TW" sz="7200" b="1" dirty="0"/>
              <a:t>?</a:t>
            </a:r>
            <a:endParaRPr lang="en-US" sz="7200" dirty="0"/>
          </a:p>
        </p:txBody>
      </p:sp>
    </p:spTree>
    <p:extLst>
      <p:ext uri="{BB962C8B-B14F-4D97-AF65-F5344CB8AC3E}">
        <p14:creationId xmlns:p14="http://schemas.microsoft.com/office/powerpoint/2010/main" val="22523327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200" b="1" dirty="0"/>
              <a:t>你是否在生產過量的氧氣 </a:t>
            </a:r>
            <a:r>
              <a:rPr lang="en-US" altLang="zh-TW" sz="7200" b="1" dirty="0"/>
              <a:t>(O</a:t>
            </a:r>
            <a:r>
              <a:rPr lang="en-US" sz="7200" b="1" baseline="-25000" dirty="0"/>
              <a:t>2</a:t>
            </a:r>
            <a:r>
              <a:rPr lang="en-US" altLang="zh-TW" sz="7200" b="1" dirty="0"/>
              <a:t>)</a:t>
            </a:r>
            <a:r>
              <a:rPr lang="en-US" sz="7200" b="1" baseline="-25000" dirty="0"/>
              <a:t> </a:t>
            </a:r>
            <a:r>
              <a:rPr lang="zh-TW" altLang="en-US" sz="7200" b="1" dirty="0"/>
              <a:t>和碳水化合物 </a:t>
            </a:r>
            <a:r>
              <a:rPr lang="en-US" altLang="zh-TW" sz="7200" b="1" dirty="0"/>
              <a:t>(CH</a:t>
            </a:r>
            <a:r>
              <a:rPr lang="en-US" sz="7200" b="1" baseline="-25000" dirty="0"/>
              <a:t>2</a:t>
            </a:r>
            <a:r>
              <a:rPr lang="en-US" altLang="zh-TW" sz="7200" b="1" dirty="0"/>
              <a:t>O)</a:t>
            </a:r>
            <a:r>
              <a:rPr lang="zh-TW" altLang="en-US" sz="7200" b="1" dirty="0"/>
              <a:t>，以便幫助其他的生物生存？</a:t>
            </a:r>
            <a:endParaRPr lang="en-US" sz="7000" b="1" dirty="0"/>
          </a:p>
        </p:txBody>
      </p:sp>
    </p:spTree>
    <p:extLst>
      <p:ext uri="{BB962C8B-B14F-4D97-AF65-F5344CB8AC3E}">
        <p14:creationId xmlns:p14="http://schemas.microsoft.com/office/powerpoint/2010/main" val="3806986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O</a:t>
            </a:r>
            <a:r>
              <a:rPr lang="en-US" sz="7000" b="1" baseline="-25000" dirty="0"/>
              <a:t>2</a:t>
            </a:r>
            <a:r>
              <a:rPr lang="en-US" altLang="zh-TW" sz="7000" b="1" dirty="0"/>
              <a:t> = </a:t>
            </a:r>
            <a:r>
              <a:rPr lang="zh-TW" altLang="en-US" sz="7000" b="1" dirty="0"/>
              <a:t>生物呼吸的空氣</a:t>
            </a:r>
          </a:p>
          <a:p>
            <a:pPr marL="0" indent="0">
              <a:buNone/>
            </a:pPr>
            <a:endParaRPr lang="en-US" altLang="zh-TW" sz="2000" b="1" dirty="0"/>
          </a:p>
          <a:p>
            <a:pPr marL="0" indent="0">
              <a:buNone/>
            </a:pPr>
            <a:r>
              <a:rPr lang="en-US" altLang="zh-TW" sz="7000" b="1" dirty="0"/>
              <a:t>CH</a:t>
            </a:r>
            <a:r>
              <a:rPr lang="en-US" sz="7000" b="1" baseline="-25000" dirty="0"/>
              <a:t>2</a:t>
            </a:r>
            <a:r>
              <a:rPr lang="en-US" altLang="zh-TW" sz="7000" b="1" dirty="0"/>
              <a:t>O =</a:t>
            </a:r>
            <a:r>
              <a:rPr lang="zh-TW" altLang="en-US" sz="7000" b="1" dirty="0"/>
              <a:t>動物和自己的食物，還可以遮蔭並保護動物</a:t>
            </a:r>
            <a:endParaRPr lang="en-US" sz="7000" b="1" dirty="0"/>
          </a:p>
        </p:txBody>
      </p:sp>
    </p:spTree>
    <p:extLst>
      <p:ext uri="{BB962C8B-B14F-4D97-AF65-F5344CB8AC3E}">
        <p14:creationId xmlns:p14="http://schemas.microsoft.com/office/powerpoint/2010/main" val="18477111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92765" y="119269"/>
            <a:ext cx="9051235" cy="6738731"/>
          </a:xfrm>
        </p:spPr>
        <p:txBody>
          <a:bodyPr>
            <a:normAutofit/>
          </a:bodyPr>
          <a:lstStyle/>
          <a:p>
            <a:pPr marL="0" indent="0">
              <a:buNone/>
            </a:pPr>
            <a:r>
              <a:rPr lang="zh-TW" altLang="en-US" sz="7000" b="1" dirty="0"/>
              <a:t>我們與神一起生產的東西，必須超過我們所消耗的東西。</a:t>
            </a:r>
            <a:endParaRPr lang="en-US" sz="7000" b="1" dirty="0"/>
          </a:p>
        </p:txBody>
      </p:sp>
    </p:spTree>
    <p:extLst>
      <p:ext uri="{BB962C8B-B14F-4D97-AF65-F5344CB8AC3E}">
        <p14:creationId xmlns:p14="http://schemas.microsoft.com/office/powerpoint/2010/main" val="36109032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有時我們的產量不夠，所以我們需要依靠我們的儲備和其他基督徒的幫助。</a:t>
            </a:r>
            <a:endParaRPr lang="en-US" altLang="zh-TW" sz="7000" b="1" dirty="0"/>
          </a:p>
        </p:txBody>
      </p:sp>
    </p:spTree>
    <p:extLst>
      <p:ext uri="{BB962C8B-B14F-4D97-AF65-F5344CB8AC3E}">
        <p14:creationId xmlns:p14="http://schemas.microsoft.com/office/powerpoint/2010/main" val="377102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門徒問耶穌說：這比喻是甚麽意思呢？</a:t>
            </a:r>
          </a:p>
        </p:txBody>
      </p:sp>
    </p:spTree>
    <p:extLst>
      <p:ext uri="{BB962C8B-B14F-4D97-AF65-F5344CB8AC3E}">
        <p14:creationId xmlns:p14="http://schemas.microsoft.com/office/powerpoint/2010/main" val="1311228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植物也互相幫助成長：</a:t>
            </a:r>
          </a:p>
          <a:p>
            <a:r>
              <a:rPr lang="zh-TW" altLang="en-US" sz="7000" b="1" dirty="0"/>
              <a:t>保護土壤不被風化</a:t>
            </a:r>
          </a:p>
          <a:p>
            <a:r>
              <a:rPr lang="zh-TW" altLang="en-US" sz="7000" b="1" dirty="0"/>
              <a:t>減低風的打擊</a:t>
            </a:r>
            <a:endParaRPr lang="en-US" sz="7000" b="1" dirty="0"/>
          </a:p>
        </p:txBody>
      </p:sp>
    </p:spTree>
    <p:extLst>
      <p:ext uri="{BB962C8B-B14F-4D97-AF65-F5344CB8AC3E}">
        <p14:creationId xmlns:p14="http://schemas.microsoft.com/office/powerpoint/2010/main" val="42940008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基督徒需要互相支持才能共同成長。</a:t>
            </a:r>
            <a:endParaRPr lang="en-US" sz="7000" b="1" dirty="0"/>
          </a:p>
        </p:txBody>
      </p:sp>
    </p:spTree>
    <p:extLst>
      <p:ext uri="{BB962C8B-B14F-4D97-AF65-F5344CB8AC3E}">
        <p14:creationId xmlns:p14="http://schemas.microsoft.com/office/powerpoint/2010/main" val="32692544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森林中的樹木相互幫助，以減少風的影響，甚至發出化學信號來警告其他樹木有危險。</a:t>
            </a:r>
            <a:endParaRPr lang="en-US" sz="7000" b="1" dirty="0"/>
          </a:p>
        </p:txBody>
      </p:sp>
    </p:spTree>
    <p:extLst>
      <p:ext uri="{BB962C8B-B14F-4D97-AF65-F5344CB8AC3E}">
        <p14:creationId xmlns:p14="http://schemas.microsoft.com/office/powerpoint/2010/main" val="18791177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基督徒：成為淨生產者並支持其他基督徒成長</a:t>
            </a:r>
            <a:endParaRPr lang="en-US" sz="1200" dirty="0"/>
          </a:p>
        </p:txBody>
      </p:sp>
    </p:spTree>
    <p:extLst>
      <p:ext uri="{BB962C8B-B14F-4D97-AF65-F5344CB8AC3E}">
        <p14:creationId xmlns:p14="http://schemas.microsoft.com/office/powerpoint/2010/main" val="38380506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在冬季，有些植物根本無法執行光合作用。 他們依靠其他植物所生產的氧氣生存。</a:t>
            </a:r>
            <a:endParaRPr lang="en-US" sz="7000" b="1" dirty="0"/>
          </a:p>
        </p:txBody>
      </p:sp>
    </p:spTree>
    <p:extLst>
      <p:ext uri="{BB962C8B-B14F-4D97-AF65-F5344CB8AC3E}">
        <p14:creationId xmlns:p14="http://schemas.microsoft.com/office/powerpoint/2010/main" val="13384562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一些基督徒正在度過他們的「冬天」。 他們需要其他基督徒來幫助他們生存到春天。</a:t>
            </a:r>
            <a:endParaRPr lang="en-US" sz="7000" b="1" dirty="0"/>
          </a:p>
        </p:txBody>
      </p:sp>
    </p:spTree>
    <p:extLst>
      <p:ext uri="{BB962C8B-B14F-4D97-AF65-F5344CB8AC3E}">
        <p14:creationId xmlns:p14="http://schemas.microsoft.com/office/powerpoint/2010/main" val="8314710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200" b="1" dirty="0"/>
              <a:t>當你處於「冬天」時，你可以看到誰是你的真正的朋友。</a:t>
            </a:r>
            <a:endParaRPr lang="en-US" sz="7000" b="1" dirty="0"/>
          </a:p>
        </p:txBody>
      </p:sp>
    </p:spTree>
    <p:extLst>
      <p:ext uri="{BB962C8B-B14F-4D97-AF65-F5344CB8AC3E}">
        <p14:creationId xmlns:p14="http://schemas.microsoft.com/office/powerpoint/2010/main" val="5961058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0"/>
            <a:ext cx="9144000" cy="6308035"/>
          </a:xfrm>
        </p:spPr>
        <p:txBody>
          <a:bodyPr>
            <a:noAutofit/>
          </a:bodyPr>
          <a:lstStyle/>
          <a:p>
            <a:pPr marL="0" indent="0">
              <a:buNone/>
            </a:pPr>
            <a:r>
              <a:rPr lang="zh-TW" altLang="en-US" sz="6800" b="1" dirty="0"/>
              <a:t>傳 </a:t>
            </a:r>
            <a:r>
              <a:rPr lang="en-US" altLang="zh-TW" sz="6800" b="1" dirty="0"/>
              <a:t>4:9-10 - </a:t>
            </a:r>
            <a:r>
              <a:rPr lang="zh-TW" altLang="en-US" sz="6800" b="1" dirty="0"/>
              <a:t>兩個人總比一個人好</a:t>
            </a:r>
            <a:r>
              <a:rPr lang="en-US" altLang="zh-TW" sz="6800" b="1" dirty="0"/>
              <a:t>, </a:t>
            </a:r>
            <a:r>
              <a:rPr lang="zh-TW" altLang="en-US" sz="6800" b="1" dirty="0"/>
              <a:t>因為二人勞碌同得美好的果效</a:t>
            </a:r>
            <a:r>
              <a:rPr lang="en-US" altLang="zh-TW" sz="6800" b="1" dirty="0"/>
              <a:t>. </a:t>
            </a:r>
            <a:r>
              <a:rPr lang="zh-TW" altLang="en-US" sz="6800" b="1" dirty="0"/>
              <a:t>若是跌倒</a:t>
            </a:r>
            <a:r>
              <a:rPr lang="en-US" altLang="zh-TW" sz="6800" b="1" dirty="0"/>
              <a:t>, </a:t>
            </a:r>
            <a:r>
              <a:rPr lang="zh-TW" altLang="en-US" sz="6800" b="1" dirty="0"/>
              <a:t>這人可以扶起他的同伴</a:t>
            </a:r>
            <a:r>
              <a:rPr lang="en-US" altLang="zh-TW" sz="6800" b="1" dirty="0"/>
              <a:t>; </a:t>
            </a:r>
            <a:r>
              <a:rPr lang="zh-TW" altLang="en-US" sz="6800" b="1" dirty="0"/>
              <a:t>若是孤身跌倒</a:t>
            </a:r>
            <a:r>
              <a:rPr lang="en-US" altLang="zh-TW" sz="6800" b="1" dirty="0"/>
              <a:t>, </a:t>
            </a:r>
            <a:r>
              <a:rPr lang="zh-TW" altLang="en-US" sz="6800" b="1" dirty="0"/>
              <a:t>沒有別人扶起他來</a:t>
            </a:r>
            <a:r>
              <a:rPr lang="en-US" altLang="zh-TW" sz="6800" b="1" dirty="0"/>
              <a:t>, </a:t>
            </a:r>
            <a:r>
              <a:rPr lang="zh-TW" altLang="en-US" sz="6800" b="1" dirty="0"/>
              <a:t>這人就有禍了！ </a:t>
            </a:r>
            <a:endParaRPr lang="en-US" sz="6800" b="1" dirty="0"/>
          </a:p>
        </p:txBody>
      </p:sp>
    </p:spTree>
    <p:extLst>
      <p:ext uri="{BB962C8B-B14F-4D97-AF65-F5344CB8AC3E}">
        <p14:creationId xmlns:p14="http://schemas.microsoft.com/office/powerpoint/2010/main" val="12871064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zh-TW" altLang="en-US" sz="7000" b="1" dirty="0"/>
              <a:t>最後，植物生產出附含最佳養分的種子。</a:t>
            </a:r>
            <a:endParaRPr lang="en-US" altLang="zh-TW" sz="7000" b="1" dirty="0"/>
          </a:p>
          <a:p>
            <a:pPr marL="0" indent="0">
              <a:buNone/>
            </a:pPr>
            <a:endParaRPr lang="en-US" sz="1100" dirty="0"/>
          </a:p>
          <a:p>
            <a:pPr marL="0" indent="0">
              <a:buNone/>
            </a:pPr>
            <a:r>
              <a:rPr lang="zh-TW" altLang="en-US" sz="6600" b="1" dirty="0"/>
              <a:t>種子可以被播種，以便長出更多的植物。這些植物就是基督徒。</a:t>
            </a:r>
          </a:p>
          <a:p>
            <a:pPr marL="0" indent="0">
              <a:buNone/>
            </a:pPr>
            <a:endParaRPr lang="en-US" sz="7000" b="1" dirty="0"/>
          </a:p>
        </p:txBody>
      </p:sp>
    </p:spTree>
    <p:extLst>
      <p:ext uri="{BB962C8B-B14F-4D97-AF65-F5344CB8AC3E}">
        <p14:creationId xmlns:p14="http://schemas.microsoft.com/office/powerpoint/2010/main" val="33911186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45774" y="119269"/>
            <a:ext cx="8998226" cy="6308035"/>
          </a:xfrm>
        </p:spPr>
        <p:txBody>
          <a:bodyPr>
            <a:normAutofit/>
          </a:bodyPr>
          <a:lstStyle/>
          <a:p>
            <a:pPr marL="0" indent="0">
              <a:buNone/>
            </a:pPr>
            <a:r>
              <a:rPr lang="zh-TW" altLang="en-US" sz="7200" b="1" dirty="0"/>
              <a:t>我們生命的改變是向人傳福音最好的見證。</a:t>
            </a:r>
            <a:endParaRPr lang="en-US" altLang="zh-TW" sz="7200" b="1" dirty="0"/>
          </a:p>
          <a:p>
            <a:pPr marL="0" indent="0">
              <a:buNone/>
            </a:pPr>
            <a:endParaRPr lang="en-US" altLang="zh-TW" sz="7200" b="1" dirty="0"/>
          </a:p>
          <a:p>
            <a:pPr marL="0" indent="0">
              <a:buNone/>
            </a:pPr>
            <a:r>
              <a:rPr lang="zh-TW" altLang="en-US" sz="7200" b="1" dirty="0"/>
              <a:t>門徒們生命的改變是耶穌復活最好的證據。</a:t>
            </a:r>
            <a:endParaRPr lang="en-US" altLang="zh-TW" sz="7200" b="1" dirty="0"/>
          </a:p>
          <a:p>
            <a:pPr marL="0" indent="0">
              <a:buNone/>
            </a:pPr>
            <a:endParaRPr lang="en-US" altLang="zh-TW" sz="7200" b="1" dirty="0"/>
          </a:p>
        </p:txBody>
      </p:sp>
    </p:spTree>
    <p:extLst>
      <p:ext uri="{BB962C8B-B14F-4D97-AF65-F5344CB8AC3E}">
        <p14:creationId xmlns:p14="http://schemas.microsoft.com/office/powerpoint/2010/main" val="201354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他說：神國的奧秘只叫你們知道；</a:t>
            </a:r>
            <a:r>
              <a:rPr lang="zh-TW" altLang="en-US" sz="7000" b="1"/>
              <a:t>至於別人</a:t>
            </a:r>
            <a:r>
              <a:rPr lang="en-US" altLang="zh-TW" sz="7000" b="1"/>
              <a:t>, </a:t>
            </a:r>
            <a:r>
              <a:rPr lang="zh-TW" altLang="en-US" sz="7000" b="1" dirty="0"/>
              <a:t>就</a:t>
            </a:r>
            <a:r>
              <a:rPr lang="zh-TW" altLang="en-US" sz="7000" b="1"/>
              <a:t>用比喻</a:t>
            </a:r>
            <a:r>
              <a:rPr lang="en-US" altLang="zh-TW" sz="7000" b="1"/>
              <a:t>, </a:t>
            </a:r>
            <a:r>
              <a:rPr lang="zh-TW" altLang="en-US" sz="7000" b="1" dirty="0"/>
              <a:t>叫他們看</a:t>
            </a:r>
            <a:r>
              <a:rPr lang="zh-TW" altLang="en-US" sz="7000" b="1"/>
              <a:t>也看不見</a:t>
            </a:r>
            <a:r>
              <a:rPr lang="en-US" altLang="zh-TW" sz="7000" b="1"/>
              <a:t>, </a:t>
            </a:r>
            <a:r>
              <a:rPr lang="zh-TW" altLang="en-US" sz="7000" b="1" dirty="0"/>
              <a:t>聽也聽不明。</a:t>
            </a:r>
            <a:endParaRPr lang="en-US" altLang="zh-TW" sz="7000" b="1" dirty="0"/>
          </a:p>
          <a:p>
            <a:pPr marL="0" indent="0">
              <a:buNone/>
            </a:pPr>
            <a:r>
              <a:rPr lang="zh-TW" altLang="en-US" sz="7000" b="1" dirty="0"/>
              <a:t>這比喻乃是這樣：種子就是神的道。</a:t>
            </a:r>
            <a:endParaRPr lang="en-US" sz="7000" b="1" dirty="0"/>
          </a:p>
          <a:p>
            <a:pPr marL="0" indent="0">
              <a:buNone/>
            </a:pPr>
            <a:endParaRPr lang="zh-TW" altLang="en-US" sz="7000" b="1" dirty="0"/>
          </a:p>
        </p:txBody>
      </p:sp>
    </p:spTree>
    <p:extLst>
      <p:ext uri="{BB962C8B-B14F-4D97-AF65-F5344CB8AC3E}">
        <p14:creationId xmlns:p14="http://schemas.microsoft.com/office/powerpoint/2010/main" val="3965816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65652" y="0"/>
            <a:ext cx="8812696" cy="6308035"/>
          </a:xfrm>
        </p:spPr>
        <p:txBody>
          <a:bodyPr>
            <a:noAutofit/>
          </a:bodyPr>
          <a:lstStyle/>
          <a:p>
            <a:pPr marL="0" indent="0">
              <a:buNone/>
            </a:pPr>
            <a:r>
              <a:rPr lang="zh-TW" altLang="en-US" sz="7200" b="1" dirty="0"/>
              <a:t>聖經中的兩個人物顯明了我們如何成為好的植物。</a:t>
            </a:r>
            <a:endParaRPr lang="en-US" sz="7000" b="1" dirty="0"/>
          </a:p>
        </p:txBody>
      </p:sp>
    </p:spTree>
    <p:extLst>
      <p:ext uri="{BB962C8B-B14F-4D97-AF65-F5344CB8AC3E}">
        <p14:creationId xmlns:p14="http://schemas.microsoft.com/office/powerpoint/2010/main" val="20727400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掃羅王的兒子約拿單保護大衛免受他父親的迫害。</a:t>
            </a:r>
            <a:r>
              <a:rPr lang="en-US" altLang="zh-TW" sz="7200" b="1" dirty="0"/>
              <a:t>(</a:t>
            </a:r>
            <a:r>
              <a:rPr lang="zh-TW" altLang="en-US" sz="7200" b="1" dirty="0"/>
              <a:t>撒母耳記上 </a:t>
            </a:r>
            <a:r>
              <a:rPr lang="en-US" altLang="zh-TW" sz="7200" b="1" dirty="0"/>
              <a:t>18 - </a:t>
            </a:r>
            <a:r>
              <a:rPr lang="zh-TW" altLang="en-US" sz="7200" b="1" dirty="0"/>
              <a:t>撒母耳記下 </a:t>
            </a:r>
            <a:r>
              <a:rPr lang="en-US" altLang="zh-TW" sz="7200" b="1" dirty="0"/>
              <a:t>1)</a:t>
            </a:r>
            <a:endParaRPr lang="zh-TW" altLang="en-US" sz="7200" b="1" dirty="0"/>
          </a:p>
          <a:p>
            <a:pPr marL="0" indent="0">
              <a:buNone/>
            </a:pPr>
            <a:endParaRPr lang="en-US" sz="7000" b="1" dirty="0"/>
          </a:p>
        </p:txBody>
      </p:sp>
    </p:spTree>
    <p:extLst>
      <p:ext uri="{BB962C8B-B14F-4D97-AF65-F5344CB8AC3E}">
        <p14:creationId xmlns:p14="http://schemas.microsoft.com/office/powerpoint/2010/main" val="25614733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他對大衛的愛及付出遠遠超出了一般的朋友。 他像耶穌一樣是自己為朋友犧牲的人。</a:t>
            </a:r>
            <a:endParaRPr lang="en-US" sz="7000" b="1" dirty="0"/>
          </a:p>
        </p:txBody>
      </p:sp>
    </p:spTree>
    <p:extLst>
      <p:ext uri="{BB962C8B-B14F-4D97-AF65-F5344CB8AC3E}">
        <p14:creationId xmlns:p14="http://schemas.microsoft.com/office/powerpoint/2010/main" val="41427072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他試圖化解掃羅王對大衛的嫉妒和憤怒。他努力地去做一個好兒子和好朋友。</a:t>
            </a:r>
            <a:endParaRPr lang="en-US" sz="7000" b="1" dirty="0"/>
          </a:p>
        </p:txBody>
      </p:sp>
    </p:spTree>
    <p:extLst>
      <p:ext uri="{BB962C8B-B14F-4D97-AF65-F5344CB8AC3E}">
        <p14:creationId xmlns:p14="http://schemas.microsoft.com/office/powerpoint/2010/main" val="1950829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當這不起作用時，他警告大衛即將到來的危險來保護他免受自己父親的傷害。</a:t>
            </a:r>
            <a:endParaRPr lang="en-US" sz="7000" b="1" dirty="0"/>
          </a:p>
        </p:txBody>
      </p:sp>
    </p:spTree>
    <p:extLst>
      <p:ext uri="{BB962C8B-B14F-4D97-AF65-F5344CB8AC3E}">
        <p14:creationId xmlns:p14="http://schemas.microsoft.com/office/powerpoint/2010/main" val="18223521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他阻止他的父親殺死大衛。 藉此他拯救了他的父親和大衛。</a:t>
            </a:r>
            <a:endParaRPr lang="en-US" sz="7000" b="1" dirty="0"/>
          </a:p>
        </p:txBody>
      </p:sp>
    </p:spTree>
    <p:extLst>
      <p:ext uri="{BB962C8B-B14F-4D97-AF65-F5344CB8AC3E}">
        <p14:creationId xmlns:p14="http://schemas.microsoft.com/office/powerpoint/2010/main" val="20382734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這也許是聖經中最美的友誼故事。約拿單履行了作為兒子和朋友的責任。</a:t>
            </a:r>
            <a:endParaRPr lang="en-US" sz="7000" b="1" dirty="0"/>
          </a:p>
        </p:txBody>
      </p:sp>
    </p:spTree>
    <p:extLst>
      <p:ext uri="{BB962C8B-B14F-4D97-AF65-F5344CB8AC3E}">
        <p14:creationId xmlns:p14="http://schemas.microsoft.com/office/powerpoint/2010/main" val="37595173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91548" y="119269"/>
            <a:ext cx="8719930" cy="6308035"/>
          </a:xfrm>
        </p:spPr>
        <p:txBody>
          <a:bodyPr>
            <a:noAutofit/>
          </a:bodyPr>
          <a:lstStyle/>
          <a:p>
            <a:pPr marL="0" indent="0">
              <a:buNone/>
            </a:pPr>
            <a:r>
              <a:rPr lang="zh-TW" altLang="en-US" sz="7200" b="1" dirty="0"/>
              <a:t>在新約中有巴拿巴。他被稱為 「勸慰子」</a:t>
            </a:r>
            <a:r>
              <a:rPr lang="en-US" altLang="zh-TW" sz="7200" b="1" dirty="0"/>
              <a:t> </a:t>
            </a:r>
          </a:p>
          <a:p>
            <a:pPr marL="0" indent="0">
              <a:buNone/>
            </a:pPr>
            <a:r>
              <a:rPr lang="en-US" altLang="zh-TW" sz="7200" b="1" dirty="0"/>
              <a:t>(</a:t>
            </a:r>
            <a:r>
              <a:rPr lang="zh-TW" altLang="en-US" sz="7200" b="1" dirty="0"/>
              <a:t>使徒行傳 </a:t>
            </a:r>
            <a:r>
              <a:rPr lang="en-US" altLang="zh-TW" sz="7200" b="1" dirty="0"/>
              <a:t>4:36)</a:t>
            </a:r>
            <a:r>
              <a:rPr lang="zh-TW" altLang="en-US" sz="7200" b="1" dirty="0"/>
              <a:t>。</a:t>
            </a:r>
            <a:endParaRPr lang="en-US" sz="7000" b="1" dirty="0"/>
          </a:p>
        </p:txBody>
      </p:sp>
    </p:spTree>
    <p:extLst>
      <p:ext uri="{BB962C8B-B14F-4D97-AF65-F5344CB8AC3E}">
        <p14:creationId xmlns:p14="http://schemas.microsoft.com/office/powerpoint/2010/main" val="17304990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巴拿巴是富有同情心的安慰者，他看到別人沒有看出來的潛力。</a:t>
            </a:r>
            <a:endParaRPr lang="en-US" sz="7000" b="1" dirty="0"/>
          </a:p>
        </p:txBody>
      </p:sp>
    </p:spTree>
    <p:extLst>
      <p:ext uri="{BB962C8B-B14F-4D97-AF65-F5344CB8AC3E}">
        <p14:creationId xmlns:p14="http://schemas.microsoft.com/office/powerpoint/2010/main" val="13970811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巴拿巴為他人站起來，使他們有機會做大事。</a:t>
            </a:r>
            <a:endParaRPr lang="en-US" altLang="zh-TW" sz="7200" b="1" dirty="0"/>
          </a:p>
          <a:p>
            <a:pPr marL="0" indent="0">
              <a:buNone/>
            </a:pPr>
            <a:endParaRPr lang="en-US" altLang="zh-TW" sz="7200" b="1" dirty="0"/>
          </a:p>
          <a:p>
            <a:pPr marL="0" indent="0">
              <a:buNone/>
            </a:pPr>
            <a:r>
              <a:rPr lang="zh-TW" altLang="en-US" sz="7200" b="1" dirty="0"/>
              <a:t>巴拿巴也願意冒險，以幫助他人實現他人來自神來的呼召。</a:t>
            </a:r>
            <a:endParaRPr lang="en-US" sz="7000" b="1" dirty="0"/>
          </a:p>
        </p:txBody>
      </p:sp>
    </p:spTree>
    <p:extLst>
      <p:ext uri="{BB962C8B-B14F-4D97-AF65-F5344CB8AC3E}">
        <p14:creationId xmlns:p14="http://schemas.microsoft.com/office/powerpoint/2010/main" val="423785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那些在</a:t>
            </a:r>
            <a:r>
              <a:rPr lang="zh-TW" altLang="en-US" sz="7000" b="1"/>
              <a:t>路旁的</a:t>
            </a:r>
            <a:r>
              <a:rPr lang="en-US" altLang="zh-TW" sz="7000" b="1"/>
              <a:t>, </a:t>
            </a:r>
            <a:r>
              <a:rPr lang="zh-TW" altLang="en-US" sz="7000" b="1" dirty="0"/>
              <a:t>就是人聽</a:t>
            </a:r>
            <a:r>
              <a:rPr lang="zh-TW" altLang="en-US" sz="7000" b="1"/>
              <a:t>了道</a:t>
            </a:r>
            <a:r>
              <a:rPr lang="en-US" altLang="zh-TW" sz="7000" b="1"/>
              <a:t>, </a:t>
            </a:r>
            <a:r>
              <a:rPr lang="zh-TW" altLang="en-US" sz="7000" b="1" dirty="0"/>
              <a:t>隨後</a:t>
            </a:r>
            <a:r>
              <a:rPr lang="zh-TW" altLang="en-US" sz="7000" b="1"/>
              <a:t>魔鬼來</a:t>
            </a:r>
            <a:r>
              <a:rPr lang="en-US" altLang="zh-TW" sz="7000" b="1"/>
              <a:t>, </a:t>
            </a:r>
            <a:r>
              <a:rPr lang="zh-TW" altLang="en-US" sz="7000" b="1" dirty="0"/>
              <a:t>從他們心裡把</a:t>
            </a:r>
            <a:r>
              <a:rPr lang="zh-TW" altLang="en-US" sz="7000" b="1"/>
              <a:t>道奪去</a:t>
            </a:r>
            <a:r>
              <a:rPr lang="en-US" altLang="zh-TW" sz="7000" b="1"/>
              <a:t>, </a:t>
            </a:r>
            <a:r>
              <a:rPr lang="zh-TW" altLang="en-US" sz="7000" b="1" dirty="0"/>
              <a:t>恐怕他們信了得救</a:t>
            </a:r>
            <a:r>
              <a:rPr lang="en-US" altLang="zh-TW" sz="7000" b="1" dirty="0"/>
              <a:t>.</a:t>
            </a:r>
          </a:p>
        </p:txBody>
      </p:sp>
    </p:spTree>
    <p:extLst>
      <p:ext uri="{BB962C8B-B14F-4D97-AF65-F5344CB8AC3E}">
        <p14:creationId xmlns:p14="http://schemas.microsoft.com/office/powerpoint/2010/main" val="1560676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Autofit/>
          </a:bodyPr>
          <a:lstStyle/>
          <a:p>
            <a:pPr marL="0" indent="0">
              <a:buNone/>
            </a:pPr>
            <a:r>
              <a:rPr lang="zh-TW" altLang="en-US" sz="7200" b="1" dirty="0"/>
              <a:t>保羅不是最早期教會的主要參與者之一。 是巴拿巴將保羅帶到安提阿，在那裡保羅的事工才真正開始。</a:t>
            </a:r>
            <a:endParaRPr lang="en-US" sz="7000" b="1" dirty="0"/>
          </a:p>
        </p:txBody>
      </p:sp>
    </p:spTree>
    <p:extLst>
      <p:ext uri="{BB962C8B-B14F-4D97-AF65-F5344CB8AC3E}">
        <p14:creationId xmlns:p14="http://schemas.microsoft.com/office/powerpoint/2010/main" val="33521121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0"/>
            <a:ext cx="9143999" cy="6559825"/>
          </a:xfrm>
        </p:spPr>
        <p:txBody>
          <a:bodyPr>
            <a:noAutofit/>
          </a:bodyPr>
          <a:lstStyle/>
          <a:p>
            <a:pPr marL="0" indent="0">
              <a:buNone/>
            </a:pPr>
            <a:r>
              <a:rPr lang="zh-TW" altLang="en-US" sz="7000" b="1" dirty="0"/>
              <a:t>他與保羅一起進行第一次的宣教旅行，並幫助及照顧他</a:t>
            </a:r>
            <a:r>
              <a:rPr lang="zh-TW" altLang="en-US" sz="6600" b="1" dirty="0"/>
              <a:t>。</a:t>
            </a:r>
            <a:endParaRPr lang="en-US" sz="7000" b="1" dirty="0"/>
          </a:p>
        </p:txBody>
      </p:sp>
    </p:spTree>
    <p:extLst>
      <p:ext uri="{BB962C8B-B14F-4D97-AF65-F5344CB8AC3E}">
        <p14:creationId xmlns:p14="http://schemas.microsoft.com/office/powerpoint/2010/main" val="30558932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Autofit/>
          </a:bodyPr>
          <a:lstStyle/>
          <a:p>
            <a:pPr marL="0" indent="0">
              <a:buNone/>
            </a:pPr>
            <a:r>
              <a:rPr lang="zh-TW" altLang="en-US" sz="7000" b="1" dirty="0"/>
              <a:t>他們的年輕同伴約翰馬可在傳教途中離開了他們。 後來保羅不想再用他。</a:t>
            </a:r>
            <a:endParaRPr lang="en-US" altLang="zh-TW" sz="7000" b="1" dirty="0"/>
          </a:p>
          <a:p>
            <a:pPr marL="0" indent="0">
              <a:buNone/>
            </a:pPr>
            <a:r>
              <a:rPr lang="zh-TW" altLang="en-US" sz="7000" b="1" dirty="0"/>
              <a:t>他為馬克辯護，給了馬克第二次服事的機會。</a:t>
            </a:r>
            <a:endParaRPr lang="en-US" altLang="zh-TW" sz="7000" b="1" dirty="0"/>
          </a:p>
          <a:p>
            <a:pPr marL="0" indent="0">
              <a:buNone/>
            </a:pPr>
            <a:endParaRPr lang="zh-TW" altLang="en-US" sz="7000" b="1" dirty="0"/>
          </a:p>
          <a:p>
            <a:pPr marL="0" indent="0">
              <a:buNone/>
            </a:pPr>
            <a:endParaRPr lang="en-US" altLang="zh-TW" sz="7000" b="1" dirty="0"/>
          </a:p>
          <a:p>
            <a:pPr marL="0" indent="0">
              <a:buNone/>
            </a:pPr>
            <a:endParaRPr lang="en-US" altLang="zh-TW" sz="2000" b="1" dirty="0"/>
          </a:p>
          <a:p>
            <a:pPr marL="0" indent="0">
              <a:buNone/>
            </a:pPr>
            <a:endParaRPr lang="zh-TW" altLang="en-US" sz="7000" b="1" dirty="0"/>
          </a:p>
        </p:txBody>
      </p:sp>
    </p:spTree>
    <p:extLst>
      <p:ext uri="{BB962C8B-B14F-4D97-AF65-F5344CB8AC3E}">
        <p14:creationId xmlns:p14="http://schemas.microsoft.com/office/powerpoint/2010/main" val="2214073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0"/>
            <a:ext cx="9144000" cy="6559825"/>
          </a:xfrm>
        </p:spPr>
        <p:txBody>
          <a:bodyPr>
            <a:noAutofit/>
          </a:bodyPr>
          <a:lstStyle/>
          <a:p>
            <a:pPr marL="0" indent="0">
              <a:buNone/>
            </a:pPr>
            <a:r>
              <a:rPr lang="zh-TW" altLang="en-US" sz="7000" b="1" dirty="0"/>
              <a:t>後來，保羅了解他對馬克的看法是錯誤的。</a:t>
            </a:r>
            <a:endParaRPr lang="en-US" sz="7000" b="1" dirty="0"/>
          </a:p>
          <a:p>
            <a:pPr marL="0" indent="0">
              <a:buNone/>
            </a:pPr>
            <a:r>
              <a:rPr lang="zh-TW" altLang="en-US" sz="7000" b="1" dirty="0"/>
              <a:t>在他生命即將結束時，保羅會要求人們派約翰馬克來幫助他。 （提摩太後書 </a:t>
            </a:r>
            <a:r>
              <a:rPr lang="en-US" altLang="zh-TW" sz="7000" b="1" dirty="0"/>
              <a:t>4:11</a:t>
            </a:r>
            <a:r>
              <a:rPr lang="zh-TW" altLang="en-US" sz="7000" b="1" dirty="0"/>
              <a:t>）</a:t>
            </a:r>
            <a:endParaRPr lang="en-US" sz="7000" b="1" dirty="0"/>
          </a:p>
        </p:txBody>
      </p:sp>
    </p:spTree>
    <p:extLst>
      <p:ext uri="{BB962C8B-B14F-4D97-AF65-F5344CB8AC3E}">
        <p14:creationId xmlns:p14="http://schemas.microsoft.com/office/powerpoint/2010/main" val="1465803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92765" y="0"/>
            <a:ext cx="9051235" cy="6559825"/>
          </a:xfrm>
        </p:spPr>
        <p:txBody>
          <a:bodyPr>
            <a:noAutofit/>
          </a:bodyPr>
          <a:lstStyle/>
          <a:p>
            <a:pPr marL="0" indent="0">
              <a:buNone/>
            </a:pPr>
            <a:r>
              <a:rPr lang="zh-TW" altLang="en-US" sz="7200" b="1" dirty="0"/>
              <a:t>馬克最終會寫下馬可福音。</a:t>
            </a:r>
            <a:endParaRPr lang="en-US" sz="7000" b="1" i="1" dirty="0"/>
          </a:p>
          <a:p>
            <a:pPr marL="0" indent="0">
              <a:buNone/>
            </a:pPr>
            <a:endParaRPr lang="en-US" altLang="zh-TW" sz="2000" b="1" dirty="0"/>
          </a:p>
          <a:p>
            <a:pPr marL="0" indent="0">
              <a:buNone/>
            </a:pPr>
            <a:r>
              <a:rPr lang="zh-TW" altLang="en-US" sz="7200" b="1" dirty="0"/>
              <a:t>巴拿巴的善心、勇敢、及行動幫了保羅、馬克和其他的人去為神做了大事。</a:t>
            </a:r>
            <a:endParaRPr lang="en-US" altLang="zh-TW" sz="7200" b="1" dirty="0"/>
          </a:p>
        </p:txBody>
      </p:sp>
    </p:spTree>
    <p:extLst>
      <p:ext uri="{BB962C8B-B14F-4D97-AF65-F5344CB8AC3E}">
        <p14:creationId xmlns:p14="http://schemas.microsoft.com/office/powerpoint/2010/main" val="18421964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92765" y="0"/>
            <a:ext cx="9051235" cy="6559825"/>
          </a:xfrm>
        </p:spPr>
        <p:txBody>
          <a:bodyPr>
            <a:noAutofit/>
          </a:bodyPr>
          <a:lstStyle/>
          <a:p>
            <a:pPr marL="0" indent="0">
              <a:buNone/>
            </a:pPr>
            <a:r>
              <a:rPr lang="zh-TW" altLang="en-US" sz="7000" b="1" dirty="0"/>
              <a:t>約拿單：</a:t>
            </a:r>
            <a:endParaRPr lang="en-US" altLang="zh-TW" sz="7000" b="1" dirty="0"/>
          </a:p>
          <a:p>
            <a:r>
              <a:rPr lang="zh-TW" altLang="en-US" sz="7000" b="1" dirty="0"/>
              <a:t>選擇公義</a:t>
            </a:r>
            <a:endParaRPr lang="en-US" altLang="zh-TW" sz="7000" b="1" dirty="0"/>
          </a:p>
          <a:p>
            <a:r>
              <a:rPr lang="zh-TW" altLang="en-US" sz="7000" b="1" dirty="0"/>
              <a:t>為他人犧牲自己的權利</a:t>
            </a:r>
            <a:endParaRPr lang="en-US" altLang="zh-TW" sz="7000" b="1" dirty="0"/>
          </a:p>
        </p:txBody>
      </p:sp>
    </p:spTree>
    <p:extLst>
      <p:ext uri="{BB962C8B-B14F-4D97-AF65-F5344CB8AC3E}">
        <p14:creationId xmlns:p14="http://schemas.microsoft.com/office/powerpoint/2010/main" val="30773707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92765" y="0"/>
            <a:ext cx="9051235" cy="6559825"/>
          </a:xfrm>
        </p:spPr>
        <p:txBody>
          <a:bodyPr>
            <a:noAutofit/>
          </a:bodyPr>
          <a:lstStyle/>
          <a:p>
            <a:pPr marL="0" indent="0">
              <a:buNone/>
            </a:pPr>
            <a:r>
              <a:rPr lang="zh-TW" altLang="en-US" sz="7000" b="1" dirty="0"/>
              <a:t>巴拿巴：</a:t>
            </a:r>
          </a:p>
          <a:p>
            <a:r>
              <a:rPr lang="zh-TW" altLang="en-US" sz="7000" b="1" dirty="0"/>
              <a:t>看出他人的潛力</a:t>
            </a:r>
          </a:p>
          <a:p>
            <a:r>
              <a:rPr lang="zh-TW" altLang="en-US" sz="7000" b="1" dirty="0"/>
              <a:t>給他人機會</a:t>
            </a:r>
          </a:p>
          <a:p>
            <a:r>
              <a:rPr lang="zh-TW" altLang="en-US" sz="7000" b="1" dirty="0"/>
              <a:t>當別人落魄時支持他們</a:t>
            </a:r>
            <a:endParaRPr lang="en-US" sz="7000" b="1" dirty="0"/>
          </a:p>
        </p:txBody>
      </p:sp>
    </p:spTree>
    <p:extLst>
      <p:ext uri="{BB962C8B-B14F-4D97-AF65-F5344CB8AC3E}">
        <p14:creationId xmlns:p14="http://schemas.microsoft.com/office/powerpoint/2010/main" val="23096585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650808"/>
          </a:xfrm>
        </p:spPr>
        <p:txBody>
          <a:bodyPr>
            <a:normAutofit/>
          </a:bodyPr>
          <a:lstStyle/>
          <a:p>
            <a:pPr marL="0" indent="0">
              <a:buNone/>
            </a:pPr>
            <a:r>
              <a:rPr lang="zh-TW" altLang="en-US" sz="7000" b="1" dirty="0"/>
              <a:t>基督徒的生命循環：</a:t>
            </a:r>
          </a:p>
          <a:p>
            <a:pPr marL="1143000" indent="-1143000">
              <a:buFont typeface="Arial" panose="020B0604020202020204" pitchFamily="34" charset="0"/>
              <a:buAutoNum type="arabicPeriod"/>
            </a:pPr>
            <a:r>
              <a:rPr lang="zh-TW" altLang="en-US" sz="7000" b="1" dirty="0"/>
              <a:t>種子落在好土壤</a:t>
            </a:r>
            <a:endParaRPr lang="en-US" altLang="zh-TW" sz="7000" b="1" dirty="0"/>
          </a:p>
          <a:p>
            <a:pPr marL="1143000" indent="-1143000">
              <a:buFont typeface="Arial" panose="020B0604020202020204" pitchFamily="34" charset="0"/>
              <a:buAutoNum type="arabicPeriod"/>
            </a:pPr>
            <a:r>
              <a:rPr lang="zh-TW" altLang="en-US" sz="7000" b="1" dirty="0"/>
              <a:t>植物在陽光，水和養分的幫助下生長</a:t>
            </a:r>
            <a:endParaRPr lang="en-US" sz="1200" dirty="0"/>
          </a:p>
          <a:p>
            <a:pPr marL="1143000" indent="-1143000">
              <a:buAutoNum type="arabicPeriod"/>
            </a:pPr>
            <a:endParaRPr lang="en-US" altLang="zh-TW" sz="7000" b="1" dirty="0"/>
          </a:p>
          <a:p>
            <a:pPr>
              <a:buAutoNum type="arabicPeriod"/>
            </a:pPr>
            <a:endParaRPr lang="en-US" sz="1200" dirty="0"/>
          </a:p>
          <a:p>
            <a:pPr marL="1143000" indent="-1143000">
              <a:buAutoNum type="arabicPeriod"/>
            </a:pPr>
            <a:endParaRPr lang="en-US" sz="7000" b="1" dirty="0"/>
          </a:p>
        </p:txBody>
      </p:sp>
    </p:spTree>
    <p:extLst>
      <p:ext uri="{BB962C8B-B14F-4D97-AF65-F5344CB8AC3E}">
        <p14:creationId xmlns:p14="http://schemas.microsoft.com/office/powerpoint/2010/main" val="5519348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932162"/>
          </a:xfrm>
        </p:spPr>
        <p:txBody>
          <a:bodyPr>
            <a:normAutofit/>
          </a:bodyPr>
          <a:lstStyle/>
          <a:p>
            <a:pPr marL="0" indent="0">
              <a:buNone/>
            </a:pPr>
            <a:r>
              <a:rPr lang="en-US" altLang="zh-TW" sz="7000" b="1" dirty="0"/>
              <a:t>3. </a:t>
            </a:r>
            <a:r>
              <a:rPr lang="zh-TW" altLang="en-US" sz="7000" b="1" dirty="0"/>
              <a:t>隨著其生長，它產生 </a:t>
            </a:r>
            <a:r>
              <a:rPr lang="en-US" altLang="zh-TW" sz="7000" b="1" dirty="0"/>
              <a:t>CH</a:t>
            </a:r>
            <a:r>
              <a:rPr lang="en-US" sz="7000" b="1" baseline="-25000" dirty="0"/>
              <a:t>2</a:t>
            </a:r>
            <a:r>
              <a:rPr lang="en-US" altLang="zh-TW" sz="7000" b="1" dirty="0"/>
              <a:t>O </a:t>
            </a:r>
            <a:r>
              <a:rPr lang="zh-TW" altLang="en-US" sz="7000" b="1" dirty="0"/>
              <a:t>和 </a:t>
            </a:r>
            <a:r>
              <a:rPr lang="en-US" altLang="zh-TW" sz="7000" b="1" dirty="0"/>
              <a:t>O</a:t>
            </a:r>
            <a:r>
              <a:rPr lang="en-US" sz="7000" b="1" baseline="-25000" dirty="0"/>
              <a:t>2 </a:t>
            </a:r>
            <a:r>
              <a:rPr lang="zh-TW" altLang="en-US" sz="7000" b="1" dirty="0"/>
              <a:t>以幫助自己及其他的生物。</a:t>
            </a:r>
            <a:endParaRPr lang="en-US" sz="1200" dirty="0"/>
          </a:p>
        </p:txBody>
      </p:sp>
    </p:spTree>
    <p:extLst>
      <p:ext uri="{BB962C8B-B14F-4D97-AF65-F5344CB8AC3E}">
        <p14:creationId xmlns:p14="http://schemas.microsoft.com/office/powerpoint/2010/main" val="13709894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98782" y="119269"/>
            <a:ext cx="8812696" cy="6308035"/>
          </a:xfrm>
        </p:spPr>
        <p:txBody>
          <a:bodyPr>
            <a:normAutofit/>
          </a:bodyPr>
          <a:lstStyle/>
          <a:p>
            <a:pPr marL="0" indent="0">
              <a:buNone/>
            </a:pPr>
            <a:r>
              <a:rPr lang="en-US" altLang="zh-TW" sz="7000" b="1" dirty="0"/>
              <a:t>4. </a:t>
            </a:r>
            <a:r>
              <a:rPr lang="zh-TW" altLang="en-US" sz="7000" b="1" dirty="0"/>
              <a:t>生產出含有最佳養分的種子。</a:t>
            </a:r>
            <a:endParaRPr lang="en-US" altLang="zh-TW" sz="7000" b="1" dirty="0"/>
          </a:p>
          <a:p>
            <a:pPr marL="0" indent="0">
              <a:buNone/>
            </a:pPr>
            <a:endParaRPr lang="en-US" altLang="zh-TW" sz="7000" b="1" dirty="0"/>
          </a:p>
          <a:p>
            <a:pPr marL="0" indent="0">
              <a:buNone/>
            </a:pPr>
            <a:r>
              <a:rPr lang="en-US" altLang="zh-TW" sz="7000" b="1" dirty="0"/>
              <a:t>5. </a:t>
            </a:r>
            <a:r>
              <a:rPr lang="zh-TW" altLang="en-US" sz="7000" b="1" dirty="0"/>
              <a:t>種子被撒種 </a:t>
            </a:r>
            <a:r>
              <a:rPr lang="en-US" altLang="zh-TW" sz="7000" b="1" dirty="0">
                <a:sym typeface="Wingdings" panose="05000000000000000000" pitchFamily="2" charset="2"/>
              </a:rPr>
              <a:t></a:t>
            </a:r>
            <a:r>
              <a:rPr lang="zh-TW" altLang="en-US" sz="7000" b="1" dirty="0">
                <a:sym typeface="Wingdings" panose="05000000000000000000" pitchFamily="2" charset="2"/>
              </a:rPr>
              <a:t>回到第一</a:t>
            </a:r>
            <a:r>
              <a:rPr lang="zh-TW" altLang="en-US" sz="7000" b="1" dirty="0"/>
              <a:t>步驟</a:t>
            </a:r>
            <a:endParaRPr lang="en-US" altLang="zh-TW" sz="7000" b="1" dirty="0"/>
          </a:p>
          <a:p>
            <a:pPr marL="0" indent="0">
              <a:buNone/>
            </a:pPr>
            <a:endParaRPr lang="en-US" altLang="zh-TW" sz="7000" b="1" dirty="0"/>
          </a:p>
          <a:p>
            <a:pPr marL="0" indent="0">
              <a:buNone/>
            </a:pPr>
            <a:endParaRPr lang="en-US" sz="7000" b="1" dirty="0"/>
          </a:p>
          <a:p>
            <a:pPr marL="0" indent="0">
              <a:buNone/>
            </a:pPr>
            <a:endParaRPr lang="en-US" sz="1200" dirty="0"/>
          </a:p>
          <a:p>
            <a:pPr marL="0" indent="0">
              <a:buNone/>
            </a:pPr>
            <a:endParaRPr lang="en-US" sz="2000" b="1" dirty="0"/>
          </a:p>
        </p:txBody>
      </p:sp>
    </p:spTree>
    <p:extLst>
      <p:ext uri="{BB962C8B-B14F-4D97-AF65-F5344CB8AC3E}">
        <p14:creationId xmlns:p14="http://schemas.microsoft.com/office/powerpoint/2010/main" val="277467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 y="106533"/>
            <a:ext cx="9144000" cy="6042476"/>
          </a:xfrm>
        </p:spPr>
        <p:txBody>
          <a:bodyPr>
            <a:noAutofit/>
          </a:bodyPr>
          <a:lstStyle/>
          <a:p>
            <a:pPr marL="0" indent="0">
              <a:buNone/>
            </a:pPr>
            <a:r>
              <a:rPr lang="zh-TW" altLang="en-US" sz="7000" b="1" dirty="0"/>
              <a:t>那些在磐石</a:t>
            </a:r>
            <a:r>
              <a:rPr lang="zh-TW" altLang="en-US" sz="7000" b="1"/>
              <a:t>上的</a:t>
            </a:r>
            <a:r>
              <a:rPr lang="en-US" altLang="zh-TW" sz="7000" b="1"/>
              <a:t>, </a:t>
            </a:r>
            <a:r>
              <a:rPr lang="zh-TW" altLang="en-US" sz="7000" b="1" dirty="0"/>
              <a:t>就是人</a:t>
            </a:r>
            <a:r>
              <a:rPr lang="zh-TW" altLang="en-US" sz="7000" b="1"/>
              <a:t>聽道</a:t>
            </a:r>
            <a:r>
              <a:rPr lang="en-US" altLang="zh-TW" sz="7000" b="1"/>
              <a:t>, </a:t>
            </a:r>
            <a:r>
              <a:rPr lang="zh-TW" altLang="en-US" sz="7000" b="1"/>
              <a:t>歡喜領受</a:t>
            </a:r>
            <a:r>
              <a:rPr lang="en-US" altLang="zh-TW" sz="7000" b="1"/>
              <a:t>, </a:t>
            </a:r>
            <a:r>
              <a:rPr lang="zh-TW" altLang="en-US" sz="7000" b="1" dirty="0"/>
              <a:t>但心中</a:t>
            </a:r>
            <a:r>
              <a:rPr lang="zh-TW" altLang="en-US" sz="7000" b="1"/>
              <a:t>沒有根</a:t>
            </a:r>
            <a:r>
              <a:rPr lang="en-US" altLang="zh-TW" sz="7000" b="1"/>
              <a:t>, </a:t>
            </a:r>
            <a:r>
              <a:rPr lang="zh-TW" altLang="en-US" sz="7000" b="1" dirty="0"/>
              <a:t>不過</a:t>
            </a:r>
            <a:r>
              <a:rPr lang="zh-TW" altLang="en-US" sz="7000" b="1"/>
              <a:t>暫時相信</a:t>
            </a:r>
            <a:r>
              <a:rPr lang="en-US" altLang="zh-TW" sz="7000" b="1"/>
              <a:t>, </a:t>
            </a:r>
            <a:r>
              <a:rPr lang="zh-TW" altLang="en-US" sz="7000" b="1" dirty="0"/>
              <a:t>及至遇見試煉就退後了。</a:t>
            </a:r>
          </a:p>
        </p:txBody>
      </p:sp>
    </p:spTree>
    <p:extLst>
      <p:ext uri="{BB962C8B-B14F-4D97-AF65-F5344CB8AC3E}">
        <p14:creationId xmlns:p14="http://schemas.microsoft.com/office/powerpoint/2010/main" val="9248960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這個循環是基督徒如何成長、人們如何得救、以及神的國度如何在地球上擴張的方式。</a:t>
            </a:r>
            <a:endParaRPr lang="en-US" altLang="zh-TW" sz="7000" b="1" dirty="0"/>
          </a:p>
        </p:txBody>
      </p:sp>
    </p:spTree>
    <p:extLst>
      <p:ext uri="{BB962C8B-B14F-4D97-AF65-F5344CB8AC3E}">
        <p14:creationId xmlns:p14="http://schemas.microsoft.com/office/powerpoint/2010/main" val="34901538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讓我們總結一下今天的課程。</a:t>
            </a:r>
            <a:endParaRPr lang="en-US" altLang="zh-TW" sz="7000" b="1" dirty="0"/>
          </a:p>
        </p:txBody>
      </p:sp>
    </p:spTree>
    <p:extLst>
      <p:ext uri="{BB962C8B-B14F-4D97-AF65-F5344CB8AC3E}">
        <p14:creationId xmlns:p14="http://schemas.microsoft.com/office/powerpoint/2010/main" val="4722899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首先，</a:t>
            </a:r>
            <a:r>
              <a:rPr lang="zh-TW" altLang="en-US" sz="7000" b="1" i="1" dirty="0"/>
              <a:t>光合作用 </a:t>
            </a:r>
            <a:r>
              <a:rPr lang="zh-TW" altLang="en-US" sz="7000" b="1" dirty="0"/>
              <a:t>表明神的話語、靈、和能力可以幫助我們將生活中的痛苦和經歷轉變為真實的基督徒生命。</a:t>
            </a:r>
            <a:endParaRPr lang="en-US" altLang="zh-TW" sz="7000" b="1" dirty="0"/>
          </a:p>
        </p:txBody>
      </p:sp>
    </p:spTree>
    <p:extLst>
      <p:ext uri="{BB962C8B-B14F-4D97-AF65-F5344CB8AC3E}">
        <p14:creationId xmlns:p14="http://schemas.microsoft.com/office/powerpoint/2010/main" val="42128670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然後通過</a:t>
            </a:r>
            <a:r>
              <a:rPr lang="zh-TW" altLang="en-US" sz="7000" b="1" i="1" dirty="0"/>
              <a:t>細胞呼吸</a:t>
            </a:r>
            <a:r>
              <a:rPr lang="zh-TW" altLang="en-US" sz="7000" b="1" dirty="0"/>
              <a:t>，我們獲得可以幫助我們自己和他人的生命能力。</a:t>
            </a:r>
            <a:endParaRPr lang="en-US" altLang="zh-TW" sz="7000" b="1" dirty="0"/>
          </a:p>
        </p:txBody>
      </p:sp>
    </p:spTree>
    <p:extLst>
      <p:ext uri="{BB962C8B-B14F-4D97-AF65-F5344CB8AC3E}">
        <p14:creationId xmlns:p14="http://schemas.microsoft.com/office/powerpoint/2010/main" val="16461327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650880" y="1582488"/>
            <a:ext cx="4141178" cy="3833574"/>
          </a:xfrm>
        </p:spPr>
        <p:txBody>
          <a:bodyPr>
            <a:normAutofit/>
          </a:bodyPr>
          <a:lstStyle/>
          <a:p>
            <a:pPr marL="0" indent="0">
              <a:buNone/>
            </a:pPr>
            <a:r>
              <a:rPr lang="pt-BR" sz="7000" b="1" dirty="0"/>
              <a:t>CO</a:t>
            </a:r>
            <a:r>
              <a:rPr lang="pt-BR" sz="7000" b="1" baseline="-25000" dirty="0"/>
              <a:t>2 </a:t>
            </a:r>
            <a:r>
              <a:rPr lang="pt-BR" sz="7000" b="1" dirty="0"/>
              <a:t>+ H</a:t>
            </a:r>
            <a:r>
              <a:rPr lang="pt-BR" sz="7000" b="1" baseline="-25000" dirty="0"/>
              <a:t>2</a:t>
            </a:r>
            <a:r>
              <a:rPr lang="pt-BR" sz="7000" b="1" dirty="0"/>
              <a:t>O</a:t>
            </a:r>
          </a:p>
          <a:p>
            <a:pPr marL="0" indent="0">
              <a:buNone/>
            </a:pPr>
            <a:endParaRPr lang="pt-BR" sz="10000" b="1" dirty="0"/>
          </a:p>
          <a:p>
            <a:pPr marL="0" indent="0">
              <a:buNone/>
            </a:pPr>
            <a:r>
              <a:rPr lang="pt-BR" sz="7000" b="1" dirty="0"/>
              <a:t>CH</a:t>
            </a:r>
            <a:r>
              <a:rPr lang="pt-BR" sz="7000" b="1" baseline="-25000" dirty="0"/>
              <a:t>2</a:t>
            </a:r>
            <a:r>
              <a:rPr lang="pt-BR" sz="7000" b="1" dirty="0"/>
              <a:t>O + O</a:t>
            </a:r>
            <a:r>
              <a:rPr lang="pt-BR" sz="7000" b="1" baseline="-25000" dirty="0"/>
              <a:t>2</a:t>
            </a:r>
          </a:p>
          <a:p>
            <a:pPr marL="0" indent="0">
              <a:buNone/>
            </a:pPr>
            <a:endParaRPr lang="pt-BR" sz="7000" b="1" dirty="0"/>
          </a:p>
          <a:p>
            <a:pPr marL="0" indent="0">
              <a:buNone/>
            </a:pPr>
            <a:endParaRPr lang="en-US" altLang="zh-TW" sz="7000" b="1" dirty="0"/>
          </a:p>
        </p:txBody>
      </p:sp>
      <p:sp>
        <p:nvSpPr>
          <p:cNvPr id="2" name="Arrow: Curved Left 1">
            <a:extLst>
              <a:ext uri="{FF2B5EF4-FFF2-40B4-BE49-F238E27FC236}">
                <a16:creationId xmlns:a16="http://schemas.microsoft.com/office/drawing/2014/main" id="{20FA4FDB-5345-A3EF-A52C-EF6196CD89E0}"/>
              </a:ext>
            </a:extLst>
          </p:cNvPr>
          <p:cNvSpPr/>
          <p:nvPr/>
        </p:nvSpPr>
        <p:spPr>
          <a:xfrm>
            <a:off x="6792058" y="1876999"/>
            <a:ext cx="1608992" cy="32445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urved Left 4">
            <a:extLst>
              <a:ext uri="{FF2B5EF4-FFF2-40B4-BE49-F238E27FC236}">
                <a16:creationId xmlns:a16="http://schemas.microsoft.com/office/drawing/2014/main" id="{819A8EA1-A046-2551-68C1-76F31B1728F6}"/>
              </a:ext>
            </a:extLst>
          </p:cNvPr>
          <p:cNvSpPr/>
          <p:nvPr/>
        </p:nvSpPr>
        <p:spPr>
          <a:xfrm rot="10800000">
            <a:off x="631581" y="1704083"/>
            <a:ext cx="1608992" cy="32445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ontent Placeholder 2">
            <a:extLst>
              <a:ext uri="{FF2B5EF4-FFF2-40B4-BE49-F238E27FC236}">
                <a16:creationId xmlns:a16="http://schemas.microsoft.com/office/drawing/2014/main" id="{2A3669A2-48C2-EA79-B561-97C10D55BE44}"/>
              </a:ext>
            </a:extLst>
          </p:cNvPr>
          <p:cNvSpPr txBox="1">
            <a:spLocks/>
          </p:cNvSpPr>
          <p:nvPr/>
        </p:nvSpPr>
        <p:spPr>
          <a:xfrm>
            <a:off x="257908" y="340499"/>
            <a:ext cx="8525607" cy="103954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7000" b="1" dirty="0"/>
              <a:t>神的能源</a:t>
            </a:r>
            <a:endParaRPr lang="en-US" sz="7000" b="1" dirty="0"/>
          </a:p>
        </p:txBody>
      </p:sp>
      <p:sp>
        <p:nvSpPr>
          <p:cNvPr id="12" name="Arrow: Down 11">
            <a:extLst>
              <a:ext uri="{FF2B5EF4-FFF2-40B4-BE49-F238E27FC236}">
                <a16:creationId xmlns:a16="http://schemas.microsoft.com/office/drawing/2014/main" id="{5B76F321-AABD-0408-96A0-30172D085775}"/>
              </a:ext>
            </a:extLst>
          </p:cNvPr>
          <p:cNvSpPr/>
          <p:nvPr/>
        </p:nvSpPr>
        <p:spPr>
          <a:xfrm>
            <a:off x="4333142" y="1103338"/>
            <a:ext cx="316523" cy="613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E26B3862-3389-B8BB-429C-E69D57C8068B}"/>
              </a:ext>
            </a:extLst>
          </p:cNvPr>
          <p:cNvSpPr/>
          <p:nvPr/>
        </p:nvSpPr>
        <p:spPr>
          <a:xfrm>
            <a:off x="4255477" y="5140826"/>
            <a:ext cx="316523" cy="613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C9FB605A-E9D6-B751-0DA8-D439920E48AA}"/>
              </a:ext>
            </a:extLst>
          </p:cNvPr>
          <p:cNvSpPr txBox="1">
            <a:spLocks/>
          </p:cNvSpPr>
          <p:nvPr/>
        </p:nvSpPr>
        <p:spPr>
          <a:xfrm>
            <a:off x="257908" y="5820946"/>
            <a:ext cx="8525607" cy="103954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7000" b="1" dirty="0"/>
              <a:t>生命的能源</a:t>
            </a:r>
            <a:endParaRPr lang="en-US" sz="7000" b="1" dirty="0"/>
          </a:p>
        </p:txBody>
      </p:sp>
    </p:spTree>
    <p:extLst>
      <p:ext uri="{BB962C8B-B14F-4D97-AF65-F5344CB8AC3E}">
        <p14:creationId xmlns:p14="http://schemas.microsoft.com/office/powerpoint/2010/main" val="26906597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但是如果我們忠心，我們就能產生比我們自己所需要的更多的基督徒生命。</a:t>
            </a:r>
            <a:endParaRPr lang="en-US" altLang="zh-TW" sz="7000" b="1" dirty="0"/>
          </a:p>
        </p:txBody>
      </p:sp>
    </p:spTree>
    <p:extLst>
      <p:ext uri="{BB962C8B-B14F-4D97-AF65-F5344CB8AC3E}">
        <p14:creationId xmlns:p14="http://schemas.microsoft.com/office/powerpoint/2010/main" val="38849072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額外的基督徒生命可以用來幫助他人，也可以在我們需要時幫助我們自己。</a:t>
            </a:r>
            <a:endParaRPr lang="en-US" altLang="zh-TW" sz="7000" b="1" dirty="0"/>
          </a:p>
        </p:txBody>
      </p:sp>
    </p:spTree>
    <p:extLst>
      <p:ext uri="{BB962C8B-B14F-4D97-AF65-F5344CB8AC3E}">
        <p14:creationId xmlns:p14="http://schemas.microsoft.com/office/powerpoint/2010/main" val="16129614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9DDFDC-2393-B0B8-5F14-358121CA9B0E}"/>
              </a:ext>
            </a:extLst>
          </p:cNvPr>
          <p:cNvSpPr/>
          <p:nvPr/>
        </p:nvSpPr>
        <p:spPr>
          <a:xfrm>
            <a:off x="734157" y="624255"/>
            <a:ext cx="7675685" cy="1283677"/>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5600" b="1" dirty="0">
                <a:latin typeface="Microsoft JhengHei" panose="020B0604030504040204" pitchFamily="34" charset="-120"/>
                <a:ea typeface="Microsoft JhengHei" panose="020B0604030504040204" pitchFamily="34" charset="-120"/>
              </a:rPr>
              <a:t>我們改自由神來的能源</a:t>
            </a:r>
            <a:endParaRPr lang="en-US" sz="5600" b="1" dirty="0"/>
          </a:p>
        </p:txBody>
      </p:sp>
      <p:sp>
        <p:nvSpPr>
          <p:cNvPr id="8" name="Rectangle 7">
            <a:extLst>
              <a:ext uri="{FF2B5EF4-FFF2-40B4-BE49-F238E27FC236}">
                <a16:creationId xmlns:a16="http://schemas.microsoft.com/office/drawing/2014/main" id="{5E8C8370-F5FB-0951-9A8B-91822F037A38}"/>
              </a:ext>
            </a:extLst>
          </p:cNvPr>
          <p:cNvSpPr/>
          <p:nvPr/>
        </p:nvSpPr>
        <p:spPr>
          <a:xfrm>
            <a:off x="734158" y="2787161"/>
            <a:ext cx="3556488" cy="1283677"/>
          </a:xfrm>
          <a:prstGeom prst="rect">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4800" b="1" dirty="0">
                <a:solidFill>
                  <a:srgbClr val="FFFF00"/>
                </a:solidFill>
                <a:latin typeface="Microsoft JhengHei" panose="020B0604030504040204" pitchFamily="34" charset="-120"/>
                <a:ea typeface="Microsoft JhengHei" panose="020B0604030504040204" pitchFamily="34" charset="-120"/>
              </a:rPr>
              <a:t>我們的需要</a:t>
            </a:r>
            <a:endParaRPr lang="en-US" sz="4800" b="1" dirty="0">
              <a:solidFill>
                <a:srgbClr val="FFFF00"/>
              </a:solidFill>
              <a:latin typeface="Microsoft JhengHei" panose="020B0604030504040204" pitchFamily="34" charset="-120"/>
              <a:ea typeface="Microsoft JhengHei" panose="020B0604030504040204" pitchFamily="34" charset="-120"/>
            </a:endParaRPr>
          </a:p>
        </p:txBody>
      </p:sp>
      <p:sp>
        <p:nvSpPr>
          <p:cNvPr id="9" name="Rectangle 8">
            <a:extLst>
              <a:ext uri="{FF2B5EF4-FFF2-40B4-BE49-F238E27FC236}">
                <a16:creationId xmlns:a16="http://schemas.microsoft.com/office/drawing/2014/main" id="{B8CF98B4-D7D2-D5AA-2F60-0864E0C42361}"/>
              </a:ext>
            </a:extLst>
          </p:cNvPr>
          <p:cNvSpPr/>
          <p:nvPr/>
        </p:nvSpPr>
        <p:spPr>
          <a:xfrm>
            <a:off x="4290646" y="4736738"/>
            <a:ext cx="4180741" cy="1497007"/>
          </a:xfrm>
          <a:prstGeom prst="rect">
            <a:avLst/>
          </a:prstGeom>
          <a:solidFill>
            <a:schemeClr val="accent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4800" b="1" dirty="0">
                <a:solidFill>
                  <a:srgbClr val="FFFF00"/>
                </a:solidFill>
                <a:latin typeface="Microsoft JhengHei" panose="020B0604030504040204" pitchFamily="34" charset="-120"/>
                <a:ea typeface="Microsoft JhengHei" panose="020B0604030504040204" pitchFamily="34" charset="-120"/>
              </a:rPr>
              <a:t>基督徒可給他人的生命</a:t>
            </a:r>
            <a:endParaRPr lang="en-US" altLang="zh-TW" sz="4800" b="1" dirty="0">
              <a:solidFill>
                <a:srgbClr val="FFFF00"/>
              </a:solidFill>
            </a:endParaRPr>
          </a:p>
        </p:txBody>
      </p:sp>
      <p:sp>
        <p:nvSpPr>
          <p:cNvPr id="10" name="TextBox 9">
            <a:extLst>
              <a:ext uri="{FF2B5EF4-FFF2-40B4-BE49-F238E27FC236}">
                <a16:creationId xmlns:a16="http://schemas.microsoft.com/office/drawing/2014/main" id="{E2C3BC7F-5727-6485-B9CB-1E93AF4B2763}"/>
              </a:ext>
            </a:extLst>
          </p:cNvPr>
          <p:cNvSpPr txBox="1"/>
          <p:nvPr/>
        </p:nvSpPr>
        <p:spPr>
          <a:xfrm>
            <a:off x="1608992" y="1477108"/>
            <a:ext cx="45719" cy="1569660"/>
          </a:xfrm>
          <a:prstGeom prst="rect">
            <a:avLst/>
          </a:prstGeom>
          <a:noFill/>
        </p:spPr>
        <p:txBody>
          <a:bodyPr wrap="square" rtlCol="0">
            <a:spAutoFit/>
          </a:bodyPr>
          <a:lstStyle/>
          <a:p>
            <a:r>
              <a:rPr lang="en-US" sz="9600" dirty="0"/>
              <a:t>-</a:t>
            </a:r>
          </a:p>
        </p:txBody>
      </p:sp>
      <p:sp>
        <p:nvSpPr>
          <p:cNvPr id="11" name="TextBox 10">
            <a:extLst>
              <a:ext uri="{FF2B5EF4-FFF2-40B4-BE49-F238E27FC236}">
                <a16:creationId xmlns:a16="http://schemas.microsoft.com/office/drawing/2014/main" id="{F37B4609-4B59-5D26-85C9-EA1D32882968}"/>
              </a:ext>
            </a:extLst>
          </p:cNvPr>
          <p:cNvSpPr txBox="1"/>
          <p:nvPr/>
        </p:nvSpPr>
        <p:spPr>
          <a:xfrm>
            <a:off x="1547446" y="4736738"/>
            <a:ext cx="45719" cy="1569660"/>
          </a:xfrm>
          <a:prstGeom prst="rect">
            <a:avLst/>
          </a:prstGeom>
          <a:noFill/>
        </p:spPr>
        <p:txBody>
          <a:bodyPr wrap="square" rtlCol="0">
            <a:spAutoFit/>
          </a:bodyPr>
          <a:lstStyle/>
          <a:p>
            <a:r>
              <a:rPr lang="en-US" sz="9600" dirty="0"/>
              <a:t>=</a:t>
            </a:r>
          </a:p>
        </p:txBody>
      </p:sp>
    </p:spTree>
    <p:extLst>
      <p:ext uri="{BB962C8B-B14F-4D97-AF65-F5344CB8AC3E}">
        <p14:creationId xmlns:p14="http://schemas.microsoft.com/office/powerpoint/2010/main" val="32938584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i="1" dirty="0"/>
              <a:t>光合作用 </a:t>
            </a:r>
            <a:r>
              <a:rPr lang="zh-TW" altLang="en-US" sz="7000" b="1" dirty="0"/>
              <a:t>和</a:t>
            </a:r>
            <a:r>
              <a:rPr lang="zh-TW" altLang="en-US" sz="7000" b="1" i="1" dirty="0"/>
              <a:t>呼吸作用 </a:t>
            </a:r>
            <a:r>
              <a:rPr lang="zh-TW" altLang="en-US" sz="7000" b="1" dirty="0"/>
              <a:t>的循環，加上額外的基督徒生命的產生，是神的國度在地上成長的方式。</a:t>
            </a:r>
            <a:endParaRPr lang="en-US" altLang="zh-TW" sz="7000" b="1" dirty="0"/>
          </a:p>
        </p:txBody>
      </p:sp>
    </p:spTree>
    <p:extLst>
      <p:ext uri="{BB962C8B-B14F-4D97-AF65-F5344CB8AC3E}">
        <p14:creationId xmlns:p14="http://schemas.microsoft.com/office/powerpoint/2010/main" val="22962404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0" y="119269"/>
            <a:ext cx="9144000" cy="6308035"/>
          </a:xfrm>
        </p:spPr>
        <p:txBody>
          <a:bodyPr>
            <a:normAutofit/>
          </a:bodyPr>
          <a:lstStyle/>
          <a:p>
            <a:pPr marL="0" indent="0">
              <a:buNone/>
            </a:pPr>
            <a:r>
              <a:rPr lang="zh-TW" altLang="en-US" sz="7000" b="1" dirty="0"/>
              <a:t>所以讓</a:t>
            </a:r>
            <a:r>
              <a:rPr lang="zh-TW" altLang="en-US" sz="7000" b="1" i="1" dirty="0"/>
              <a:t>光合作用 </a:t>
            </a:r>
            <a:r>
              <a:rPr lang="zh-TW" altLang="en-US" sz="7000" b="1" dirty="0"/>
              <a:t>在你的生命中開始，讓神幫助你在地球上過一個有意義的人生並幫助其他人成長。</a:t>
            </a:r>
            <a:endParaRPr lang="en-US" altLang="zh-TW" sz="7000" b="1" dirty="0"/>
          </a:p>
        </p:txBody>
      </p:sp>
    </p:spTree>
    <p:extLst>
      <p:ext uri="{BB962C8B-B14F-4D97-AF65-F5344CB8AC3E}">
        <p14:creationId xmlns:p14="http://schemas.microsoft.com/office/powerpoint/2010/main" val="3023985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5637</TotalTime>
  <Words>3612</Words>
  <Application>Microsoft Office PowerPoint</Application>
  <PresentationFormat>On-screen Show (4:3)</PresentationFormat>
  <Paragraphs>204</Paragraphs>
  <Slides>100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100</vt:i4>
      </vt:variant>
    </vt:vector>
  </HeadingPairs>
  <TitlesOfParts>
    <vt:vector size="104" baseType="lpstr">
      <vt:lpstr>Microsoft JhengHei</vt:lpstr>
      <vt:lpstr>Arial</vt:lpstr>
      <vt:lpstr>Calibri</vt:lpstr>
      <vt:lpstr>Office Theme</vt:lpstr>
      <vt:lpstr>光合作用  路加福音8:4-15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光合作用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末世將到的跡象  Signs of Approaching End Times</dc:title>
  <dc:creator>George Huang</dc:creator>
  <cp:lastModifiedBy>George Huang</cp:lastModifiedBy>
  <cp:revision>6</cp:revision>
  <dcterms:created xsi:type="dcterms:W3CDTF">2019-06-15T19:14:54Z</dcterms:created>
  <dcterms:modified xsi:type="dcterms:W3CDTF">2022-09-03T16:33:10Z</dcterms:modified>
</cp:coreProperties>
</file>