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0"/>
  </p:notesMasterIdLst>
  <p:handoutMasterIdLst>
    <p:handoutMasterId r:id="rId141"/>
  </p:handoutMasterIdLst>
  <p:sldIdLst>
    <p:sldId id="1198" r:id="rId2"/>
    <p:sldId id="1237" r:id="rId3"/>
    <p:sldId id="1616" r:id="rId4"/>
    <p:sldId id="1617" r:id="rId5"/>
    <p:sldId id="1618" r:id="rId6"/>
    <p:sldId id="1619" r:id="rId7"/>
    <p:sldId id="1620" r:id="rId8"/>
    <p:sldId id="1621" r:id="rId9"/>
    <p:sldId id="1622" r:id="rId10"/>
    <p:sldId id="1623" r:id="rId11"/>
    <p:sldId id="1625" r:id="rId12"/>
    <p:sldId id="1624" r:id="rId13"/>
    <p:sldId id="1626" r:id="rId14"/>
    <p:sldId id="1627" r:id="rId15"/>
    <p:sldId id="1628" r:id="rId16"/>
    <p:sldId id="1629" r:id="rId17"/>
    <p:sldId id="1630" r:id="rId18"/>
    <p:sldId id="1631" r:id="rId19"/>
    <p:sldId id="1632" r:id="rId20"/>
    <p:sldId id="1710" r:id="rId21"/>
    <p:sldId id="1429" r:id="rId22"/>
    <p:sldId id="1427" r:id="rId23"/>
    <p:sldId id="1431" r:id="rId24"/>
    <p:sldId id="1433" r:id="rId25"/>
    <p:sldId id="1435" r:id="rId26"/>
    <p:sldId id="1437" r:id="rId27"/>
    <p:sldId id="1439" r:id="rId28"/>
    <p:sldId id="1441" r:id="rId29"/>
    <p:sldId id="1443" r:id="rId30"/>
    <p:sldId id="1703" r:id="rId31"/>
    <p:sldId id="1705" r:id="rId32"/>
    <p:sldId id="1707" r:id="rId33"/>
    <p:sldId id="1709" r:id="rId34"/>
    <p:sldId id="1449" r:id="rId35"/>
    <p:sldId id="1451" r:id="rId36"/>
    <p:sldId id="1453" r:id="rId37"/>
    <p:sldId id="1455" r:id="rId38"/>
    <p:sldId id="1457" r:id="rId39"/>
    <p:sldId id="1459" r:id="rId40"/>
    <p:sldId id="1461" r:id="rId41"/>
    <p:sldId id="1650" r:id="rId42"/>
    <p:sldId id="1463" r:id="rId43"/>
    <p:sldId id="1465" r:id="rId44"/>
    <p:sldId id="1467" r:id="rId45"/>
    <p:sldId id="1698" r:id="rId46"/>
    <p:sldId id="1696" r:id="rId47"/>
    <p:sldId id="1469" r:id="rId48"/>
    <p:sldId id="1643" r:id="rId49"/>
    <p:sldId id="1471" r:id="rId50"/>
    <p:sldId id="1645" r:id="rId51"/>
    <p:sldId id="1475" r:id="rId52"/>
    <p:sldId id="1473" r:id="rId53"/>
    <p:sldId id="1647" r:id="rId54"/>
    <p:sldId id="1477" r:id="rId55"/>
    <p:sldId id="1479" r:id="rId56"/>
    <p:sldId id="1481" r:id="rId57"/>
    <p:sldId id="1483" r:id="rId58"/>
    <p:sldId id="1485" r:id="rId59"/>
    <p:sldId id="1491" r:id="rId60"/>
    <p:sldId id="1493" r:id="rId61"/>
    <p:sldId id="1495" r:id="rId62"/>
    <p:sldId id="1700" r:id="rId63"/>
    <p:sldId id="1497" r:id="rId64"/>
    <p:sldId id="1499" r:id="rId65"/>
    <p:sldId id="1501" r:id="rId66"/>
    <p:sldId id="1503" r:id="rId67"/>
    <p:sldId id="1505" r:id="rId68"/>
    <p:sldId id="1507" r:id="rId69"/>
    <p:sldId id="1651" r:id="rId70"/>
    <p:sldId id="1653" r:id="rId71"/>
    <p:sldId id="1509" r:id="rId72"/>
    <p:sldId id="1511" r:id="rId73"/>
    <p:sldId id="1513" r:id="rId74"/>
    <p:sldId id="1515" r:id="rId75"/>
    <p:sldId id="1517" r:id="rId76"/>
    <p:sldId id="1519" r:id="rId77"/>
    <p:sldId id="1521" r:id="rId78"/>
    <p:sldId id="1523" r:id="rId79"/>
    <p:sldId id="1525" r:id="rId80"/>
    <p:sldId id="1527" r:id="rId81"/>
    <p:sldId id="1533" r:id="rId82"/>
    <p:sldId id="1537" r:id="rId83"/>
    <p:sldId id="1539" r:id="rId84"/>
    <p:sldId id="1656" r:id="rId85"/>
    <p:sldId id="1541" r:id="rId86"/>
    <p:sldId id="1685" r:id="rId87"/>
    <p:sldId id="1543" r:id="rId88"/>
    <p:sldId id="1545" r:id="rId89"/>
    <p:sldId id="1547" r:id="rId90"/>
    <p:sldId id="1549" r:id="rId91"/>
    <p:sldId id="1551" r:id="rId92"/>
    <p:sldId id="1553" r:id="rId93"/>
    <p:sldId id="1555" r:id="rId94"/>
    <p:sldId id="1557" r:id="rId95"/>
    <p:sldId id="1558" r:id="rId96"/>
    <p:sldId id="1561" r:id="rId97"/>
    <p:sldId id="1563" r:id="rId98"/>
    <p:sldId id="1559" r:id="rId99"/>
    <p:sldId id="1565" r:id="rId100"/>
    <p:sldId id="1567" r:id="rId101"/>
    <p:sldId id="1569" r:id="rId102"/>
    <p:sldId id="1571" r:id="rId103"/>
    <p:sldId id="1573" r:id="rId104"/>
    <p:sldId id="1581" r:id="rId105"/>
    <p:sldId id="1575" r:id="rId106"/>
    <p:sldId id="1577" r:id="rId107"/>
    <p:sldId id="1583" r:id="rId108"/>
    <p:sldId id="1585" r:id="rId109"/>
    <p:sldId id="1587" r:id="rId110"/>
    <p:sldId id="1589" r:id="rId111"/>
    <p:sldId id="1591" r:id="rId112"/>
    <p:sldId id="1593" r:id="rId113"/>
    <p:sldId id="1595" r:id="rId114"/>
    <p:sldId id="1597" r:id="rId115"/>
    <p:sldId id="1657" r:id="rId116"/>
    <p:sldId id="1658" r:id="rId117"/>
    <p:sldId id="1603" r:id="rId118"/>
    <p:sldId id="1605" r:id="rId119"/>
    <p:sldId id="1607" r:id="rId120"/>
    <p:sldId id="1609" r:id="rId121"/>
    <p:sldId id="1611" r:id="rId122"/>
    <p:sldId id="1613" r:id="rId123"/>
    <p:sldId id="1615" r:id="rId124"/>
    <p:sldId id="1660" r:id="rId125"/>
    <p:sldId id="1662" r:id="rId126"/>
    <p:sldId id="1692" r:id="rId127"/>
    <p:sldId id="1689" r:id="rId128"/>
    <p:sldId id="1664" r:id="rId129"/>
    <p:sldId id="1693" r:id="rId130"/>
    <p:sldId id="1666" r:id="rId131"/>
    <p:sldId id="1668" r:id="rId132"/>
    <p:sldId id="1670" r:id="rId133"/>
    <p:sldId id="1672" r:id="rId134"/>
    <p:sldId id="1674" r:id="rId135"/>
    <p:sldId id="1676" r:id="rId136"/>
    <p:sldId id="1678" r:id="rId137"/>
    <p:sldId id="1680" r:id="rId138"/>
    <p:sldId id="1682" r:id="rId139"/>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37"/>
            <p14:sldId id="1616"/>
            <p14:sldId id="1617"/>
            <p14:sldId id="1618"/>
            <p14:sldId id="1619"/>
            <p14:sldId id="1620"/>
            <p14:sldId id="1621"/>
            <p14:sldId id="1622"/>
            <p14:sldId id="1623"/>
            <p14:sldId id="1625"/>
            <p14:sldId id="1624"/>
            <p14:sldId id="1626"/>
            <p14:sldId id="1627"/>
            <p14:sldId id="1628"/>
            <p14:sldId id="1629"/>
            <p14:sldId id="1630"/>
            <p14:sldId id="1631"/>
            <p14:sldId id="1632"/>
          </p14:sldIdLst>
        </p14:section>
        <p14:section name="Sermon" id="{9DD274D4-3373-40D3-8882-DED17E52A457}">
          <p14:sldIdLst>
            <p14:sldId id="1710"/>
            <p14:sldId id="1429"/>
            <p14:sldId id="1427"/>
            <p14:sldId id="1431"/>
            <p14:sldId id="1433"/>
            <p14:sldId id="1435"/>
            <p14:sldId id="1437"/>
            <p14:sldId id="1439"/>
            <p14:sldId id="1441"/>
            <p14:sldId id="1443"/>
            <p14:sldId id="1703"/>
            <p14:sldId id="1705"/>
            <p14:sldId id="1707"/>
            <p14:sldId id="1709"/>
            <p14:sldId id="1449"/>
            <p14:sldId id="1451"/>
            <p14:sldId id="1453"/>
            <p14:sldId id="1455"/>
            <p14:sldId id="1457"/>
            <p14:sldId id="1459"/>
            <p14:sldId id="1461"/>
            <p14:sldId id="1650"/>
            <p14:sldId id="1463"/>
            <p14:sldId id="1465"/>
            <p14:sldId id="1467"/>
            <p14:sldId id="1698"/>
            <p14:sldId id="1696"/>
            <p14:sldId id="1469"/>
            <p14:sldId id="1643"/>
            <p14:sldId id="1471"/>
            <p14:sldId id="1645"/>
            <p14:sldId id="1475"/>
            <p14:sldId id="1473"/>
            <p14:sldId id="1647"/>
            <p14:sldId id="1477"/>
            <p14:sldId id="1479"/>
            <p14:sldId id="1481"/>
            <p14:sldId id="1483"/>
            <p14:sldId id="1485"/>
            <p14:sldId id="1491"/>
            <p14:sldId id="1493"/>
            <p14:sldId id="1495"/>
            <p14:sldId id="1700"/>
            <p14:sldId id="1497"/>
            <p14:sldId id="1499"/>
            <p14:sldId id="1501"/>
            <p14:sldId id="1503"/>
            <p14:sldId id="1505"/>
            <p14:sldId id="1507"/>
            <p14:sldId id="1651"/>
            <p14:sldId id="1653"/>
            <p14:sldId id="1509"/>
            <p14:sldId id="1511"/>
            <p14:sldId id="1513"/>
            <p14:sldId id="1515"/>
            <p14:sldId id="1517"/>
            <p14:sldId id="1519"/>
            <p14:sldId id="1521"/>
            <p14:sldId id="1523"/>
            <p14:sldId id="1525"/>
            <p14:sldId id="1527"/>
            <p14:sldId id="1533"/>
            <p14:sldId id="1537"/>
            <p14:sldId id="1539"/>
            <p14:sldId id="1656"/>
            <p14:sldId id="1541"/>
            <p14:sldId id="1685"/>
            <p14:sldId id="1543"/>
            <p14:sldId id="1545"/>
            <p14:sldId id="1547"/>
            <p14:sldId id="1549"/>
            <p14:sldId id="1551"/>
            <p14:sldId id="1553"/>
            <p14:sldId id="1555"/>
            <p14:sldId id="1557"/>
            <p14:sldId id="1558"/>
            <p14:sldId id="1561"/>
            <p14:sldId id="1563"/>
            <p14:sldId id="1559"/>
            <p14:sldId id="1565"/>
            <p14:sldId id="1567"/>
            <p14:sldId id="1569"/>
            <p14:sldId id="1571"/>
            <p14:sldId id="1573"/>
            <p14:sldId id="1581"/>
            <p14:sldId id="1575"/>
            <p14:sldId id="1577"/>
            <p14:sldId id="1583"/>
            <p14:sldId id="1585"/>
            <p14:sldId id="1587"/>
            <p14:sldId id="1589"/>
            <p14:sldId id="1591"/>
            <p14:sldId id="1593"/>
            <p14:sldId id="1595"/>
            <p14:sldId id="1597"/>
            <p14:sldId id="1657"/>
            <p14:sldId id="1658"/>
            <p14:sldId id="1603"/>
            <p14:sldId id="1605"/>
            <p14:sldId id="1607"/>
            <p14:sldId id="1609"/>
            <p14:sldId id="1611"/>
            <p14:sldId id="1613"/>
            <p14:sldId id="1615"/>
            <p14:sldId id="1660"/>
            <p14:sldId id="1662"/>
            <p14:sldId id="1692"/>
            <p14:sldId id="1689"/>
            <p14:sldId id="1664"/>
            <p14:sldId id="1693"/>
            <p14:sldId id="1666"/>
            <p14:sldId id="1668"/>
            <p14:sldId id="1670"/>
            <p14:sldId id="1672"/>
            <p14:sldId id="1674"/>
            <p14:sldId id="1676"/>
            <p14:sldId id="1678"/>
            <p14:sldId id="1680"/>
            <p14:sldId id="1682"/>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0DBE1F-3E6F-41F1-8BAC-1A2DE8667660}" v="1" dt="2022-06-04T15:54:24.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26" autoAdjust="0"/>
    <p:restoredTop sz="93321" autoAdjust="0"/>
  </p:normalViewPr>
  <p:slideViewPr>
    <p:cSldViewPr>
      <p:cViewPr varScale="1">
        <p:scale>
          <a:sx n="152" d="100"/>
          <a:sy n="152" d="100"/>
        </p:scale>
        <p:origin x="1572" y="162"/>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5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14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BA0DBE1F-3E6F-41F1-8BAC-1A2DE8667660}"/>
    <pc:docChg chg="addSld delSld modSld sldOrd modSection">
      <pc:chgData name="George Huang" userId="7522906efeb502a4" providerId="LiveId" clId="{BA0DBE1F-3E6F-41F1-8BAC-1A2DE8667660}" dt="2022-06-04T15:56:31.586" v="27" actId="47"/>
      <pc:docMkLst>
        <pc:docMk/>
      </pc:docMkLst>
      <pc:sldChg chg="modSp mod">
        <pc:chgData name="George Huang" userId="7522906efeb502a4" providerId="LiveId" clId="{BA0DBE1F-3E6F-41F1-8BAC-1A2DE8667660}" dt="2022-06-04T15:52:28.943" v="8" actId="1076"/>
        <pc:sldMkLst>
          <pc:docMk/>
          <pc:sldMk cId="1808824990" sldId="1198"/>
        </pc:sldMkLst>
        <pc:spChg chg="mod">
          <ac:chgData name="George Huang" userId="7522906efeb502a4" providerId="LiveId" clId="{BA0DBE1F-3E6F-41F1-8BAC-1A2DE8667660}" dt="2022-06-04T15:52:28.943" v="8" actId="1076"/>
          <ac:spMkLst>
            <pc:docMk/>
            <pc:sldMk cId="1808824990" sldId="1198"/>
            <ac:spMk id="2" creationId="{EACD94E6-1080-4EB5-92AA-AACB419E980F}"/>
          </ac:spMkLst>
        </pc:spChg>
      </pc:sldChg>
      <pc:sldChg chg="modSp del mod">
        <pc:chgData name="George Huang" userId="7522906efeb502a4" providerId="LiveId" clId="{BA0DBE1F-3E6F-41F1-8BAC-1A2DE8667660}" dt="2022-06-04T15:52:31.149" v="9" actId="47"/>
        <pc:sldMkLst>
          <pc:docMk/>
          <pc:sldMk cId="2354936113" sldId="1199"/>
        </pc:sldMkLst>
        <pc:spChg chg="mod">
          <ac:chgData name="George Huang" userId="7522906efeb502a4" providerId="LiveId" clId="{BA0DBE1F-3E6F-41F1-8BAC-1A2DE8667660}" dt="2022-06-04T15:52:07.293" v="2" actId="21"/>
          <ac:spMkLst>
            <pc:docMk/>
            <pc:sldMk cId="2354936113" sldId="1199"/>
            <ac:spMk id="2" creationId="{EACD94E6-1080-4EB5-92AA-AACB419E980F}"/>
          </ac:spMkLst>
        </pc:spChg>
      </pc:sldChg>
      <pc:sldChg chg="del">
        <pc:chgData name="George Huang" userId="7522906efeb502a4" providerId="LiveId" clId="{BA0DBE1F-3E6F-41F1-8BAC-1A2DE8667660}" dt="2022-06-04T15:52:39.513" v="10" actId="47"/>
        <pc:sldMkLst>
          <pc:docMk/>
          <pc:sldMk cId="501059938" sldId="1200"/>
        </pc:sldMkLst>
      </pc:sldChg>
      <pc:sldChg chg="del">
        <pc:chgData name="George Huang" userId="7522906efeb502a4" providerId="LiveId" clId="{BA0DBE1F-3E6F-41F1-8BAC-1A2DE8667660}" dt="2022-06-04T15:53:13.713" v="14" actId="47"/>
        <pc:sldMkLst>
          <pc:docMk/>
          <pc:sldMk cId="1913732414" sldId="1426"/>
        </pc:sldMkLst>
      </pc:sldChg>
      <pc:sldChg chg="del">
        <pc:chgData name="George Huang" userId="7522906efeb502a4" providerId="LiveId" clId="{BA0DBE1F-3E6F-41F1-8BAC-1A2DE8667660}" dt="2022-06-04T15:53:13.713" v="14" actId="47"/>
        <pc:sldMkLst>
          <pc:docMk/>
          <pc:sldMk cId="1851614625" sldId="1428"/>
        </pc:sldMkLst>
      </pc:sldChg>
      <pc:sldChg chg="del">
        <pc:chgData name="George Huang" userId="7522906efeb502a4" providerId="LiveId" clId="{BA0DBE1F-3E6F-41F1-8BAC-1A2DE8667660}" dt="2022-06-04T15:53:13.713" v="14" actId="47"/>
        <pc:sldMkLst>
          <pc:docMk/>
          <pc:sldMk cId="2360900464" sldId="1430"/>
        </pc:sldMkLst>
      </pc:sldChg>
      <pc:sldChg chg="del">
        <pc:chgData name="George Huang" userId="7522906efeb502a4" providerId="LiveId" clId="{BA0DBE1F-3E6F-41F1-8BAC-1A2DE8667660}" dt="2022-06-04T15:53:13.713" v="14" actId="47"/>
        <pc:sldMkLst>
          <pc:docMk/>
          <pc:sldMk cId="416796644" sldId="1432"/>
        </pc:sldMkLst>
      </pc:sldChg>
      <pc:sldChg chg="del">
        <pc:chgData name="George Huang" userId="7522906efeb502a4" providerId="LiveId" clId="{BA0DBE1F-3E6F-41F1-8BAC-1A2DE8667660}" dt="2022-06-04T15:53:13.713" v="14" actId="47"/>
        <pc:sldMkLst>
          <pc:docMk/>
          <pc:sldMk cId="712127138" sldId="1434"/>
        </pc:sldMkLst>
      </pc:sldChg>
      <pc:sldChg chg="del">
        <pc:chgData name="George Huang" userId="7522906efeb502a4" providerId="LiveId" clId="{BA0DBE1F-3E6F-41F1-8BAC-1A2DE8667660}" dt="2022-06-04T15:53:13.713" v="14" actId="47"/>
        <pc:sldMkLst>
          <pc:docMk/>
          <pc:sldMk cId="3372407956" sldId="1436"/>
        </pc:sldMkLst>
      </pc:sldChg>
      <pc:sldChg chg="del">
        <pc:chgData name="George Huang" userId="7522906efeb502a4" providerId="LiveId" clId="{BA0DBE1F-3E6F-41F1-8BAC-1A2DE8667660}" dt="2022-06-04T15:53:13.713" v="14" actId="47"/>
        <pc:sldMkLst>
          <pc:docMk/>
          <pc:sldMk cId="1684787845" sldId="1438"/>
        </pc:sldMkLst>
      </pc:sldChg>
      <pc:sldChg chg="del">
        <pc:chgData name="George Huang" userId="7522906efeb502a4" providerId="LiveId" clId="{BA0DBE1F-3E6F-41F1-8BAC-1A2DE8667660}" dt="2022-06-04T15:53:13.713" v="14" actId="47"/>
        <pc:sldMkLst>
          <pc:docMk/>
          <pc:sldMk cId="3856546716" sldId="1440"/>
        </pc:sldMkLst>
      </pc:sldChg>
      <pc:sldChg chg="del">
        <pc:chgData name="George Huang" userId="7522906efeb502a4" providerId="LiveId" clId="{BA0DBE1F-3E6F-41F1-8BAC-1A2DE8667660}" dt="2022-06-04T15:53:13.713" v="14" actId="47"/>
        <pc:sldMkLst>
          <pc:docMk/>
          <pc:sldMk cId="3338764723" sldId="1442"/>
        </pc:sldMkLst>
      </pc:sldChg>
      <pc:sldChg chg="del">
        <pc:chgData name="George Huang" userId="7522906efeb502a4" providerId="LiveId" clId="{BA0DBE1F-3E6F-41F1-8BAC-1A2DE8667660}" dt="2022-06-04T15:53:13.713" v="14" actId="47"/>
        <pc:sldMkLst>
          <pc:docMk/>
          <pc:sldMk cId="767871022" sldId="1448"/>
        </pc:sldMkLst>
      </pc:sldChg>
      <pc:sldChg chg="del">
        <pc:chgData name="George Huang" userId="7522906efeb502a4" providerId="LiveId" clId="{BA0DBE1F-3E6F-41F1-8BAC-1A2DE8667660}" dt="2022-06-04T15:53:13.713" v="14" actId="47"/>
        <pc:sldMkLst>
          <pc:docMk/>
          <pc:sldMk cId="2381667526" sldId="1450"/>
        </pc:sldMkLst>
      </pc:sldChg>
      <pc:sldChg chg="del">
        <pc:chgData name="George Huang" userId="7522906efeb502a4" providerId="LiveId" clId="{BA0DBE1F-3E6F-41F1-8BAC-1A2DE8667660}" dt="2022-06-04T15:53:13.713" v="14" actId="47"/>
        <pc:sldMkLst>
          <pc:docMk/>
          <pc:sldMk cId="2326171478" sldId="1452"/>
        </pc:sldMkLst>
      </pc:sldChg>
      <pc:sldChg chg="del">
        <pc:chgData name="George Huang" userId="7522906efeb502a4" providerId="LiveId" clId="{BA0DBE1F-3E6F-41F1-8BAC-1A2DE8667660}" dt="2022-06-04T15:53:13.713" v="14" actId="47"/>
        <pc:sldMkLst>
          <pc:docMk/>
          <pc:sldMk cId="3492682390" sldId="1454"/>
        </pc:sldMkLst>
      </pc:sldChg>
      <pc:sldChg chg="del">
        <pc:chgData name="George Huang" userId="7522906efeb502a4" providerId="LiveId" clId="{BA0DBE1F-3E6F-41F1-8BAC-1A2DE8667660}" dt="2022-06-04T15:53:13.713" v="14" actId="47"/>
        <pc:sldMkLst>
          <pc:docMk/>
          <pc:sldMk cId="447776924" sldId="1456"/>
        </pc:sldMkLst>
      </pc:sldChg>
      <pc:sldChg chg="del">
        <pc:chgData name="George Huang" userId="7522906efeb502a4" providerId="LiveId" clId="{BA0DBE1F-3E6F-41F1-8BAC-1A2DE8667660}" dt="2022-06-04T15:53:13.713" v="14" actId="47"/>
        <pc:sldMkLst>
          <pc:docMk/>
          <pc:sldMk cId="904541198" sldId="1458"/>
        </pc:sldMkLst>
      </pc:sldChg>
      <pc:sldChg chg="del">
        <pc:chgData name="George Huang" userId="7522906efeb502a4" providerId="LiveId" clId="{BA0DBE1F-3E6F-41F1-8BAC-1A2DE8667660}" dt="2022-06-04T15:53:13.713" v="14" actId="47"/>
        <pc:sldMkLst>
          <pc:docMk/>
          <pc:sldMk cId="1150724290" sldId="1460"/>
        </pc:sldMkLst>
      </pc:sldChg>
      <pc:sldChg chg="del">
        <pc:chgData name="George Huang" userId="7522906efeb502a4" providerId="LiveId" clId="{BA0DBE1F-3E6F-41F1-8BAC-1A2DE8667660}" dt="2022-06-04T15:54:06.123" v="15" actId="47"/>
        <pc:sldMkLst>
          <pc:docMk/>
          <pc:sldMk cId="1590511414" sldId="1462"/>
        </pc:sldMkLst>
      </pc:sldChg>
      <pc:sldChg chg="del">
        <pc:chgData name="George Huang" userId="7522906efeb502a4" providerId="LiveId" clId="{BA0DBE1F-3E6F-41F1-8BAC-1A2DE8667660}" dt="2022-06-04T15:54:06.123" v="15" actId="47"/>
        <pc:sldMkLst>
          <pc:docMk/>
          <pc:sldMk cId="4130371970" sldId="1464"/>
        </pc:sldMkLst>
      </pc:sldChg>
      <pc:sldChg chg="del">
        <pc:chgData name="George Huang" userId="7522906efeb502a4" providerId="LiveId" clId="{BA0DBE1F-3E6F-41F1-8BAC-1A2DE8667660}" dt="2022-06-04T15:54:06.123" v="15" actId="47"/>
        <pc:sldMkLst>
          <pc:docMk/>
          <pc:sldMk cId="10116585" sldId="1466"/>
        </pc:sldMkLst>
      </pc:sldChg>
      <pc:sldChg chg="del">
        <pc:chgData name="George Huang" userId="7522906efeb502a4" providerId="LiveId" clId="{BA0DBE1F-3E6F-41F1-8BAC-1A2DE8667660}" dt="2022-06-04T15:54:06.123" v="15" actId="47"/>
        <pc:sldMkLst>
          <pc:docMk/>
          <pc:sldMk cId="3452846819" sldId="1468"/>
        </pc:sldMkLst>
      </pc:sldChg>
      <pc:sldChg chg="del">
        <pc:chgData name="George Huang" userId="7522906efeb502a4" providerId="LiveId" clId="{BA0DBE1F-3E6F-41F1-8BAC-1A2DE8667660}" dt="2022-06-04T15:54:06.123" v="15" actId="47"/>
        <pc:sldMkLst>
          <pc:docMk/>
          <pc:sldMk cId="3002519105" sldId="1470"/>
        </pc:sldMkLst>
      </pc:sldChg>
      <pc:sldChg chg="del">
        <pc:chgData name="George Huang" userId="7522906efeb502a4" providerId="LiveId" clId="{BA0DBE1F-3E6F-41F1-8BAC-1A2DE8667660}" dt="2022-06-04T15:54:06.123" v="15" actId="47"/>
        <pc:sldMkLst>
          <pc:docMk/>
          <pc:sldMk cId="1967930359" sldId="1472"/>
        </pc:sldMkLst>
      </pc:sldChg>
      <pc:sldChg chg="del">
        <pc:chgData name="George Huang" userId="7522906efeb502a4" providerId="LiveId" clId="{BA0DBE1F-3E6F-41F1-8BAC-1A2DE8667660}" dt="2022-06-04T15:54:06.123" v="15" actId="47"/>
        <pc:sldMkLst>
          <pc:docMk/>
          <pc:sldMk cId="2022855515" sldId="1474"/>
        </pc:sldMkLst>
      </pc:sldChg>
      <pc:sldChg chg="del">
        <pc:chgData name="George Huang" userId="7522906efeb502a4" providerId="LiveId" clId="{BA0DBE1F-3E6F-41F1-8BAC-1A2DE8667660}" dt="2022-06-04T15:54:06.123" v="15" actId="47"/>
        <pc:sldMkLst>
          <pc:docMk/>
          <pc:sldMk cId="2205520593" sldId="1476"/>
        </pc:sldMkLst>
      </pc:sldChg>
      <pc:sldChg chg="del">
        <pc:chgData name="George Huang" userId="7522906efeb502a4" providerId="LiveId" clId="{BA0DBE1F-3E6F-41F1-8BAC-1A2DE8667660}" dt="2022-06-04T15:54:06.123" v="15" actId="47"/>
        <pc:sldMkLst>
          <pc:docMk/>
          <pc:sldMk cId="4140245179" sldId="1478"/>
        </pc:sldMkLst>
      </pc:sldChg>
      <pc:sldChg chg="del">
        <pc:chgData name="George Huang" userId="7522906efeb502a4" providerId="LiveId" clId="{BA0DBE1F-3E6F-41F1-8BAC-1A2DE8667660}" dt="2022-06-04T15:54:06.123" v="15" actId="47"/>
        <pc:sldMkLst>
          <pc:docMk/>
          <pc:sldMk cId="2611759524" sldId="1480"/>
        </pc:sldMkLst>
      </pc:sldChg>
      <pc:sldChg chg="del">
        <pc:chgData name="George Huang" userId="7522906efeb502a4" providerId="LiveId" clId="{BA0DBE1F-3E6F-41F1-8BAC-1A2DE8667660}" dt="2022-06-04T15:54:06.123" v="15" actId="47"/>
        <pc:sldMkLst>
          <pc:docMk/>
          <pc:sldMk cId="1638167815" sldId="1482"/>
        </pc:sldMkLst>
      </pc:sldChg>
      <pc:sldChg chg="del">
        <pc:chgData name="George Huang" userId="7522906efeb502a4" providerId="LiveId" clId="{BA0DBE1F-3E6F-41F1-8BAC-1A2DE8667660}" dt="2022-06-04T15:54:06.123" v="15" actId="47"/>
        <pc:sldMkLst>
          <pc:docMk/>
          <pc:sldMk cId="983065740" sldId="1484"/>
        </pc:sldMkLst>
      </pc:sldChg>
      <pc:sldChg chg="del">
        <pc:chgData name="George Huang" userId="7522906efeb502a4" providerId="LiveId" clId="{BA0DBE1F-3E6F-41F1-8BAC-1A2DE8667660}" dt="2022-06-04T15:54:09.500" v="16" actId="47"/>
        <pc:sldMkLst>
          <pc:docMk/>
          <pc:sldMk cId="4207882023" sldId="1490"/>
        </pc:sldMkLst>
      </pc:sldChg>
      <pc:sldChg chg="del">
        <pc:chgData name="George Huang" userId="7522906efeb502a4" providerId="LiveId" clId="{BA0DBE1F-3E6F-41F1-8BAC-1A2DE8667660}" dt="2022-06-04T15:54:51.666" v="19" actId="47"/>
        <pc:sldMkLst>
          <pc:docMk/>
          <pc:sldMk cId="3203304480" sldId="1492"/>
        </pc:sldMkLst>
      </pc:sldChg>
      <pc:sldChg chg="del">
        <pc:chgData name="George Huang" userId="7522906efeb502a4" providerId="LiveId" clId="{BA0DBE1F-3E6F-41F1-8BAC-1A2DE8667660}" dt="2022-06-04T15:54:51.666" v="19" actId="47"/>
        <pc:sldMkLst>
          <pc:docMk/>
          <pc:sldMk cId="1286202685" sldId="1494"/>
        </pc:sldMkLst>
      </pc:sldChg>
      <pc:sldChg chg="del">
        <pc:chgData name="George Huang" userId="7522906efeb502a4" providerId="LiveId" clId="{BA0DBE1F-3E6F-41F1-8BAC-1A2DE8667660}" dt="2022-06-04T15:54:51.666" v="19" actId="47"/>
        <pc:sldMkLst>
          <pc:docMk/>
          <pc:sldMk cId="2339173205" sldId="1498"/>
        </pc:sldMkLst>
      </pc:sldChg>
      <pc:sldChg chg="del">
        <pc:chgData name="George Huang" userId="7522906efeb502a4" providerId="LiveId" clId="{BA0DBE1F-3E6F-41F1-8BAC-1A2DE8667660}" dt="2022-06-04T15:54:58.350" v="20" actId="47"/>
        <pc:sldMkLst>
          <pc:docMk/>
          <pc:sldMk cId="2741452964" sldId="1500"/>
        </pc:sldMkLst>
      </pc:sldChg>
      <pc:sldChg chg="del">
        <pc:chgData name="George Huang" userId="7522906efeb502a4" providerId="LiveId" clId="{BA0DBE1F-3E6F-41F1-8BAC-1A2DE8667660}" dt="2022-06-04T15:54:51.666" v="19" actId="47"/>
        <pc:sldMkLst>
          <pc:docMk/>
          <pc:sldMk cId="3293193262" sldId="1502"/>
        </pc:sldMkLst>
      </pc:sldChg>
      <pc:sldChg chg="del">
        <pc:chgData name="George Huang" userId="7522906efeb502a4" providerId="LiveId" clId="{BA0DBE1F-3E6F-41F1-8BAC-1A2DE8667660}" dt="2022-06-04T15:54:51.666" v="19" actId="47"/>
        <pc:sldMkLst>
          <pc:docMk/>
          <pc:sldMk cId="2471374505" sldId="1504"/>
        </pc:sldMkLst>
      </pc:sldChg>
      <pc:sldChg chg="del">
        <pc:chgData name="George Huang" userId="7522906efeb502a4" providerId="LiveId" clId="{BA0DBE1F-3E6F-41F1-8BAC-1A2DE8667660}" dt="2022-06-04T15:54:51.666" v="19" actId="47"/>
        <pc:sldMkLst>
          <pc:docMk/>
          <pc:sldMk cId="3421924720" sldId="1506"/>
        </pc:sldMkLst>
      </pc:sldChg>
      <pc:sldChg chg="del">
        <pc:chgData name="George Huang" userId="7522906efeb502a4" providerId="LiveId" clId="{BA0DBE1F-3E6F-41F1-8BAC-1A2DE8667660}" dt="2022-06-04T15:54:51.666" v="19" actId="47"/>
        <pc:sldMkLst>
          <pc:docMk/>
          <pc:sldMk cId="3146347254" sldId="1508"/>
        </pc:sldMkLst>
      </pc:sldChg>
      <pc:sldChg chg="del">
        <pc:chgData name="George Huang" userId="7522906efeb502a4" providerId="LiveId" clId="{BA0DBE1F-3E6F-41F1-8BAC-1A2DE8667660}" dt="2022-06-04T15:54:58.350" v="20" actId="47"/>
        <pc:sldMkLst>
          <pc:docMk/>
          <pc:sldMk cId="573667384" sldId="1510"/>
        </pc:sldMkLst>
      </pc:sldChg>
      <pc:sldChg chg="del">
        <pc:chgData name="George Huang" userId="7522906efeb502a4" providerId="LiveId" clId="{BA0DBE1F-3E6F-41F1-8BAC-1A2DE8667660}" dt="2022-06-04T15:54:58.350" v="20" actId="47"/>
        <pc:sldMkLst>
          <pc:docMk/>
          <pc:sldMk cId="1412286199" sldId="1512"/>
        </pc:sldMkLst>
      </pc:sldChg>
      <pc:sldChg chg="del">
        <pc:chgData name="George Huang" userId="7522906efeb502a4" providerId="LiveId" clId="{BA0DBE1F-3E6F-41F1-8BAC-1A2DE8667660}" dt="2022-06-04T15:55:01.186" v="21" actId="47"/>
        <pc:sldMkLst>
          <pc:docMk/>
          <pc:sldMk cId="1083890072" sldId="1514"/>
        </pc:sldMkLst>
      </pc:sldChg>
      <pc:sldChg chg="del">
        <pc:chgData name="George Huang" userId="7522906efeb502a4" providerId="LiveId" clId="{BA0DBE1F-3E6F-41F1-8BAC-1A2DE8667660}" dt="2022-06-04T15:55:02.586" v="22" actId="47"/>
        <pc:sldMkLst>
          <pc:docMk/>
          <pc:sldMk cId="1762542310" sldId="1516"/>
        </pc:sldMkLst>
      </pc:sldChg>
      <pc:sldChg chg="del">
        <pc:chgData name="George Huang" userId="7522906efeb502a4" providerId="LiveId" clId="{BA0DBE1F-3E6F-41F1-8BAC-1A2DE8667660}" dt="2022-06-04T15:55:27.887" v="23" actId="47"/>
        <pc:sldMkLst>
          <pc:docMk/>
          <pc:sldMk cId="59788492" sldId="1518"/>
        </pc:sldMkLst>
      </pc:sldChg>
      <pc:sldChg chg="del">
        <pc:chgData name="George Huang" userId="7522906efeb502a4" providerId="LiveId" clId="{BA0DBE1F-3E6F-41F1-8BAC-1A2DE8667660}" dt="2022-06-04T15:55:27.887" v="23" actId="47"/>
        <pc:sldMkLst>
          <pc:docMk/>
          <pc:sldMk cId="2825671286" sldId="1520"/>
        </pc:sldMkLst>
      </pc:sldChg>
      <pc:sldChg chg="del">
        <pc:chgData name="George Huang" userId="7522906efeb502a4" providerId="LiveId" clId="{BA0DBE1F-3E6F-41F1-8BAC-1A2DE8667660}" dt="2022-06-04T15:55:27.887" v="23" actId="47"/>
        <pc:sldMkLst>
          <pc:docMk/>
          <pc:sldMk cId="2608019001" sldId="1522"/>
        </pc:sldMkLst>
      </pc:sldChg>
      <pc:sldChg chg="del">
        <pc:chgData name="George Huang" userId="7522906efeb502a4" providerId="LiveId" clId="{BA0DBE1F-3E6F-41F1-8BAC-1A2DE8667660}" dt="2022-06-04T15:55:27.887" v="23" actId="47"/>
        <pc:sldMkLst>
          <pc:docMk/>
          <pc:sldMk cId="1609690908" sldId="1524"/>
        </pc:sldMkLst>
      </pc:sldChg>
      <pc:sldChg chg="del">
        <pc:chgData name="George Huang" userId="7522906efeb502a4" providerId="LiveId" clId="{BA0DBE1F-3E6F-41F1-8BAC-1A2DE8667660}" dt="2022-06-04T15:55:27.887" v="23" actId="47"/>
        <pc:sldMkLst>
          <pc:docMk/>
          <pc:sldMk cId="58886215" sldId="1526"/>
        </pc:sldMkLst>
      </pc:sldChg>
      <pc:sldChg chg="del">
        <pc:chgData name="George Huang" userId="7522906efeb502a4" providerId="LiveId" clId="{BA0DBE1F-3E6F-41F1-8BAC-1A2DE8667660}" dt="2022-06-04T15:55:27.887" v="23" actId="47"/>
        <pc:sldMkLst>
          <pc:docMk/>
          <pc:sldMk cId="2092008865" sldId="1532"/>
        </pc:sldMkLst>
      </pc:sldChg>
      <pc:sldChg chg="del">
        <pc:chgData name="George Huang" userId="7522906efeb502a4" providerId="LiveId" clId="{BA0DBE1F-3E6F-41F1-8BAC-1A2DE8667660}" dt="2022-06-04T15:55:27.887" v="23" actId="47"/>
        <pc:sldMkLst>
          <pc:docMk/>
          <pc:sldMk cId="3032548252" sldId="1536"/>
        </pc:sldMkLst>
      </pc:sldChg>
      <pc:sldChg chg="del">
        <pc:chgData name="George Huang" userId="7522906efeb502a4" providerId="LiveId" clId="{BA0DBE1F-3E6F-41F1-8BAC-1A2DE8667660}" dt="2022-06-04T15:55:27.887" v="23" actId="47"/>
        <pc:sldMkLst>
          <pc:docMk/>
          <pc:sldMk cId="1995351315" sldId="1538"/>
        </pc:sldMkLst>
      </pc:sldChg>
      <pc:sldChg chg="del">
        <pc:chgData name="George Huang" userId="7522906efeb502a4" providerId="LiveId" clId="{BA0DBE1F-3E6F-41F1-8BAC-1A2DE8667660}" dt="2022-06-04T15:55:27.887" v="23" actId="47"/>
        <pc:sldMkLst>
          <pc:docMk/>
          <pc:sldMk cId="4052325002" sldId="1540"/>
        </pc:sldMkLst>
      </pc:sldChg>
      <pc:sldChg chg="del">
        <pc:chgData name="George Huang" userId="7522906efeb502a4" providerId="LiveId" clId="{BA0DBE1F-3E6F-41F1-8BAC-1A2DE8667660}" dt="2022-06-04T15:55:27.887" v="23" actId="47"/>
        <pc:sldMkLst>
          <pc:docMk/>
          <pc:sldMk cId="4006110319" sldId="1542"/>
        </pc:sldMkLst>
      </pc:sldChg>
      <pc:sldChg chg="del">
        <pc:chgData name="George Huang" userId="7522906efeb502a4" providerId="LiveId" clId="{BA0DBE1F-3E6F-41F1-8BAC-1A2DE8667660}" dt="2022-06-04T15:55:27.887" v="23" actId="47"/>
        <pc:sldMkLst>
          <pc:docMk/>
          <pc:sldMk cId="1507654660" sldId="1544"/>
        </pc:sldMkLst>
      </pc:sldChg>
      <pc:sldChg chg="del">
        <pc:chgData name="George Huang" userId="7522906efeb502a4" providerId="LiveId" clId="{BA0DBE1F-3E6F-41F1-8BAC-1A2DE8667660}" dt="2022-06-04T15:55:27.887" v="23" actId="47"/>
        <pc:sldMkLst>
          <pc:docMk/>
          <pc:sldMk cId="2392323508" sldId="1546"/>
        </pc:sldMkLst>
      </pc:sldChg>
      <pc:sldChg chg="del">
        <pc:chgData name="George Huang" userId="7522906efeb502a4" providerId="LiveId" clId="{BA0DBE1F-3E6F-41F1-8BAC-1A2DE8667660}" dt="2022-06-04T15:55:27.887" v="23" actId="47"/>
        <pc:sldMkLst>
          <pc:docMk/>
          <pc:sldMk cId="2238528597" sldId="1548"/>
        </pc:sldMkLst>
      </pc:sldChg>
      <pc:sldChg chg="del">
        <pc:chgData name="George Huang" userId="7522906efeb502a4" providerId="LiveId" clId="{BA0DBE1F-3E6F-41F1-8BAC-1A2DE8667660}" dt="2022-06-04T15:55:27.887" v="23" actId="47"/>
        <pc:sldMkLst>
          <pc:docMk/>
          <pc:sldMk cId="2593921926" sldId="1550"/>
        </pc:sldMkLst>
      </pc:sldChg>
      <pc:sldChg chg="del">
        <pc:chgData name="George Huang" userId="7522906efeb502a4" providerId="LiveId" clId="{BA0DBE1F-3E6F-41F1-8BAC-1A2DE8667660}" dt="2022-06-04T15:55:27.887" v="23" actId="47"/>
        <pc:sldMkLst>
          <pc:docMk/>
          <pc:sldMk cId="3965419697" sldId="1552"/>
        </pc:sldMkLst>
      </pc:sldChg>
      <pc:sldChg chg="del">
        <pc:chgData name="George Huang" userId="7522906efeb502a4" providerId="LiveId" clId="{BA0DBE1F-3E6F-41F1-8BAC-1A2DE8667660}" dt="2022-06-04T15:55:27.887" v="23" actId="47"/>
        <pc:sldMkLst>
          <pc:docMk/>
          <pc:sldMk cId="1855205308" sldId="1554"/>
        </pc:sldMkLst>
      </pc:sldChg>
      <pc:sldChg chg="del">
        <pc:chgData name="George Huang" userId="7522906efeb502a4" providerId="LiveId" clId="{BA0DBE1F-3E6F-41F1-8BAC-1A2DE8667660}" dt="2022-06-04T15:55:27.887" v="23" actId="47"/>
        <pc:sldMkLst>
          <pc:docMk/>
          <pc:sldMk cId="2988816055" sldId="1556"/>
        </pc:sldMkLst>
      </pc:sldChg>
      <pc:sldChg chg="modSp mod">
        <pc:chgData name="George Huang" userId="7522906efeb502a4" providerId="LiveId" clId="{BA0DBE1F-3E6F-41F1-8BAC-1A2DE8667660}" dt="2022-06-04T15:55:34.073" v="24" actId="6549"/>
        <pc:sldMkLst>
          <pc:docMk/>
          <pc:sldMk cId="2644247799" sldId="1558"/>
        </pc:sldMkLst>
        <pc:spChg chg="mod">
          <ac:chgData name="George Huang" userId="7522906efeb502a4" providerId="LiveId" clId="{BA0DBE1F-3E6F-41F1-8BAC-1A2DE8667660}" dt="2022-06-04T15:55:34.073" v="24" actId="6549"/>
          <ac:spMkLst>
            <pc:docMk/>
            <pc:sldMk cId="2644247799" sldId="1558"/>
            <ac:spMk id="3" creationId="{2342F707-955D-43C1-BADD-9089D2C87047}"/>
          </ac:spMkLst>
        </pc:spChg>
      </pc:sldChg>
      <pc:sldChg chg="del">
        <pc:chgData name="George Huang" userId="7522906efeb502a4" providerId="LiveId" clId="{BA0DBE1F-3E6F-41F1-8BAC-1A2DE8667660}" dt="2022-06-04T15:55:56.326" v="25" actId="47"/>
        <pc:sldMkLst>
          <pc:docMk/>
          <pc:sldMk cId="361177727" sldId="1560"/>
        </pc:sldMkLst>
      </pc:sldChg>
      <pc:sldChg chg="del">
        <pc:chgData name="George Huang" userId="7522906efeb502a4" providerId="LiveId" clId="{BA0DBE1F-3E6F-41F1-8BAC-1A2DE8667660}" dt="2022-06-04T15:55:56.326" v="25" actId="47"/>
        <pc:sldMkLst>
          <pc:docMk/>
          <pc:sldMk cId="541505930" sldId="1562"/>
        </pc:sldMkLst>
      </pc:sldChg>
      <pc:sldChg chg="del">
        <pc:chgData name="George Huang" userId="7522906efeb502a4" providerId="LiveId" clId="{BA0DBE1F-3E6F-41F1-8BAC-1A2DE8667660}" dt="2022-06-04T15:55:56.326" v="25" actId="47"/>
        <pc:sldMkLst>
          <pc:docMk/>
          <pc:sldMk cId="4114780192" sldId="1564"/>
        </pc:sldMkLst>
      </pc:sldChg>
      <pc:sldChg chg="del">
        <pc:chgData name="George Huang" userId="7522906efeb502a4" providerId="LiveId" clId="{BA0DBE1F-3E6F-41F1-8BAC-1A2DE8667660}" dt="2022-06-04T15:55:56.326" v="25" actId="47"/>
        <pc:sldMkLst>
          <pc:docMk/>
          <pc:sldMk cId="1265863351" sldId="1566"/>
        </pc:sldMkLst>
      </pc:sldChg>
      <pc:sldChg chg="del">
        <pc:chgData name="George Huang" userId="7522906efeb502a4" providerId="LiveId" clId="{BA0DBE1F-3E6F-41F1-8BAC-1A2DE8667660}" dt="2022-06-04T15:55:56.326" v="25" actId="47"/>
        <pc:sldMkLst>
          <pc:docMk/>
          <pc:sldMk cId="1632804159" sldId="1568"/>
        </pc:sldMkLst>
      </pc:sldChg>
      <pc:sldChg chg="del">
        <pc:chgData name="George Huang" userId="7522906efeb502a4" providerId="LiveId" clId="{BA0DBE1F-3E6F-41F1-8BAC-1A2DE8667660}" dt="2022-06-04T15:55:56.326" v="25" actId="47"/>
        <pc:sldMkLst>
          <pc:docMk/>
          <pc:sldMk cId="1823339030" sldId="1570"/>
        </pc:sldMkLst>
      </pc:sldChg>
      <pc:sldChg chg="del">
        <pc:chgData name="George Huang" userId="7522906efeb502a4" providerId="LiveId" clId="{BA0DBE1F-3E6F-41F1-8BAC-1A2DE8667660}" dt="2022-06-04T15:55:56.326" v="25" actId="47"/>
        <pc:sldMkLst>
          <pc:docMk/>
          <pc:sldMk cId="3473564829" sldId="1572"/>
        </pc:sldMkLst>
      </pc:sldChg>
      <pc:sldChg chg="del">
        <pc:chgData name="George Huang" userId="7522906efeb502a4" providerId="LiveId" clId="{BA0DBE1F-3E6F-41F1-8BAC-1A2DE8667660}" dt="2022-06-04T15:55:56.326" v="25" actId="47"/>
        <pc:sldMkLst>
          <pc:docMk/>
          <pc:sldMk cId="1536313405" sldId="1574"/>
        </pc:sldMkLst>
      </pc:sldChg>
      <pc:sldChg chg="del">
        <pc:chgData name="George Huang" userId="7522906efeb502a4" providerId="LiveId" clId="{BA0DBE1F-3E6F-41F1-8BAC-1A2DE8667660}" dt="2022-06-04T15:55:56.326" v="25" actId="47"/>
        <pc:sldMkLst>
          <pc:docMk/>
          <pc:sldMk cId="1387333146" sldId="1576"/>
        </pc:sldMkLst>
      </pc:sldChg>
      <pc:sldChg chg="del">
        <pc:chgData name="George Huang" userId="7522906efeb502a4" providerId="LiveId" clId="{BA0DBE1F-3E6F-41F1-8BAC-1A2DE8667660}" dt="2022-06-04T15:55:56.326" v="25" actId="47"/>
        <pc:sldMkLst>
          <pc:docMk/>
          <pc:sldMk cId="868339564" sldId="1580"/>
        </pc:sldMkLst>
      </pc:sldChg>
      <pc:sldChg chg="del">
        <pc:chgData name="George Huang" userId="7522906efeb502a4" providerId="LiveId" clId="{BA0DBE1F-3E6F-41F1-8BAC-1A2DE8667660}" dt="2022-06-04T15:55:56.326" v="25" actId="47"/>
        <pc:sldMkLst>
          <pc:docMk/>
          <pc:sldMk cId="3603601823" sldId="1582"/>
        </pc:sldMkLst>
      </pc:sldChg>
      <pc:sldChg chg="del">
        <pc:chgData name="George Huang" userId="7522906efeb502a4" providerId="LiveId" clId="{BA0DBE1F-3E6F-41F1-8BAC-1A2DE8667660}" dt="2022-06-04T15:55:56.326" v="25" actId="47"/>
        <pc:sldMkLst>
          <pc:docMk/>
          <pc:sldMk cId="596248928" sldId="1584"/>
        </pc:sldMkLst>
      </pc:sldChg>
      <pc:sldChg chg="del">
        <pc:chgData name="George Huang" userId="7522906efeb502a4" providerId="LiveId" clId="{BA0DBE1F-3E6F-41F1-8BAC-1A2DE8667660}" dt="2022-06-04T15:55:56.326" v="25" actId="47"/>
        <pc:sldMkLst>
          <pc:docMk/>
          <pc:sldMk cId="52184302" sldId="1586"/>
        </pc:sldMkLst>
      </pc:sldChg>
      <pc:sldChg chg="del">
        <pc:chgData name="George Huang" userId="7522906efeb502a4" providerId="LiveId" clId="{BA0DBE1F-3E6F-41F1-8BAC-1A2DE8667660}" dt="2022-06-04T15:55:56.326" v="25" actId="47"/>
        <pc:sldMkLst>
          <pc:docMk/>
          <pc:sldMk cId="2264526002" sldId="1588"/>
        </pc:sldMkLst>
      </pc:sldChg>
      <pc:sldChg chg="del">
        <pc:chgData name="George Huang" userId="7522906efeb502a4" providerId="LiveId" clId="{BA0DBE1F-3E6F-41F1-8BAC-1A2DE8667660}" dt="2022-06-04T15:55:56.326" v="25" actId="47"/>
        <pc:sldMkLst>
          <pc:docMk/>
          <pc:sldMk cId="2107855460" sldId="1590"/>
        </pc:sldMkLst>
      </pc:sldChg>
      <pc:sldChg chg="del">
        <pc:chgData name="George Huang" userId="7522906efeb502a4" providerId="LiveId" clId="{BA0DBE1F-3E6F-41F1-8BAC-1A2DE8667660}" dt="2022-06-04T15:55:56.326" v="25" actId="47"/>
        <pc:sldMkLst>
          <pc:docMk/>
          <pc:sldMk cId="1721141816" sldId="1592"/>
        </pc:sldMkLst>
      </pc:sldChg>
      <pc:sldChg chg="del">
        <pc:chgData name="George Huang" userId="7522906efeb502a4" providerId="LiveId" clId="{BA0DBE1F-3E6F-41F1-8BAC-1A2DE8667660}" dt="2022-06-04T15:55:56.326" v="25" actId="47"/>
        <pc:sldMkLst>
          <pc:docMk/>
          <pc:sldMk cId="1920749260" sldId="1594"/>
        </pc:sldMkLst>
      </pc:sldChg>
      <pc:sldChg chg="del">
        <pc:chgData name="George Huang" userId="7522906efeb502a4" providerId="LiveId" clId="{BA0DBE1F-3E6F-41F1-8BAC-1A2DE8667660}" dt="2022-06-04T15:55:56.326" v="25" actId="47"/>
        <pc:sldMkLst>
          <pc:docMk/>
          <pc:sldMk cId="385681737" sldId="1596"/>
        </pc:sldMkLst>
      </pc:sldChg>
      <pc:sldChg chg="del">
        <pc:chgData name="George Huang" userId="7522906efeb502a4" providerId="LiveId" clId="{BA0DBE1F-3E6F-41F1-8BAC-1A2DE8667660}" dt="2022-06-04T15:56:18.933" v="26" actId="47"/>
        <pc:sldMkLst>
          <pc:docMk/>
          <pc:sldMk cId="2732558906" sldId="1598"/>
        </pc:sldMkLst>
      </pc:sldChg>
      <pc:sldChg chg="del">
        <pc:chgData name="George Huang" userId="7522906efeb502a4" providerId="LiveId" clId="{BA0DBE1F-3E6F-41F1-8BAC-1A2DE8667660}" dt="2022-06-04T15:56:18.933" v="26" actId="47"/>
        <pc:sldMkLst>
          <pc:docMk/>
          <pc:sldMk cId="2037532343" sldId="1600"/>
        </pc:sldMkLst>
      </pc:sldChg>
      <pc:sldChg chg="del">
        <pc:chgData name="George Huang" userId="7522906efeb502a4" providerId="LiveId" clId="{BA0DBE1F-3E6F-41F1-8BAC-1A2DE8667660}" dt="2022-06-04T15:56:18.933" v="26" actId="47"/>
        <pc:sldMkLst>
          <pc:docMk/>
          <pc:sldMk cId="1258724192" sldId="1602"/>
        </pc:sldMkLst>
      </pc:sldChg>
      <pc:sldChg chg="del">
        <pc:chgData name="George Huang" userId="7522906efeb502a4" providerId="LiveId" clId="{BA0DBE1F-3E6F-41F1-8BAC-1A2DE8667660}" dt="2022-06-04T15:56:18.933" v="26" actId="47"/>
        <pc:sldMkLst>
          <pc:docMk/>
          <pc:sldMk cId="4220729440" sldId="1604"/>
        </pc:sldMkLst>
      </pc:sldChg>
      <pc:sldChg chg="del">
        <pc:chgData name="George Huang" userId="7522906efeb502a4" providerId="LiveId" clId="{BA0DBE1F-3E6F-41F1-8BAC-1A2DE8667660}" dt="2022-06-04T15:56:18.933" v="26" actId="47"/>
        <pc:sldMkLst>
          <pc:docMk/>
          <pc:sldMk cId="2839221225" sldId="1606"/>
        </pc:sldMkLst>
      </pc:sldChg>
      <pc:sldChg chg="del">
        <pc:chgData name="George Huang" userId="7522906efeb502a4" providerId="LiveId" clId="{BA0DBE1F-3E6F-41F1-8BAC-1A2DE8667660}" dt="2022-06-04T15:56:18.933" v="26" actId="47"/>
        <pc:sldMkLst>
          <pc:docMk/>
          <pc:sldMk cId="289554479" sldId="1608"/>
        </pc:sldMkLst>
      </pc:sldChg>
      <pc:sldChg chg="del">
        <pc:chgData name="George Huang" userId="7522906efeb502a4" providerId="LiveId" clId="{BA0DBE1F-3E6F-41F1-8BAC-1A2DE8667660}" dt="2022-06-04T15:56:18.933" v="26" actId="47"/>
        <pc:sldMkLst>
          <pc:docMk/>
          <pc:sldMk cId="3343710898" sldId="1610"/>
        </pc:sldMkLst>
      </pc:sldChg>
      <pc:sldChg chg="del">
        <pc:chgData name="George Huang" userId="7522906efeb502a4" providerId="LiveId" clId="{BA0DBE1F-3E6F-41F1-8BAC-1A2DE8667660}" dt="2022-06-04T15:56:18.933" v="26" actId="47"/>
        <pc:sldMkLst>
          <pc:docMk/>
          <pc:sldMk cId="592686527" sldId="1612"/>
        </pc:sldMkLst>
      </pc:sldChg>
      <pc:sldChg chg="del">
        <pc:chgData name="George Huang" userId="7522906efeb502a4" providerId="LiveId" clId="{BA0DBE1F-3E6F-41F1-8BAC-1A2DE8667660}" dt="2022-06-04T15:56:18.933" v="26" actId="47"/>
        <pc:sldMkLst>
          <pc:docMk/>
          <pc:sldMk cId="4143876804" sldId="1614"/>
        </pc:sldMkLst>
      </pc:sldChg>
      <pc:sldChg chg="del">
        <pc:chgData name="George Huang" userId="7522906efeb502a4" providerId="LiveId" clId="{BA0DBE1F-3E6F-41F1-8BAC-1A2DE8667660}" dt="2022-06-04T15:52:39.513" v="10" actId="47"/>
        <pc:sldMkLst>
          <pc:docMk/>
          <pc:sldMk cId="632035603" sldId="1633"/>
        </pc:sldMkLst>
      </pc:sldChg>
      <pc:sldChg chg="del">
        <pc:chgData name="George Huang" userId="7522906efeb502a4" providerId="LiveId" clId="{BA0DBE1F-3E6F-41F1-8BAC-1A2DE8667660}" dt="2022-06-04T15:52:39.513" v="10" actId="47"/>
        <pc:sldMkLst>
          <pc:docMk/>
          <pc:sldMk cId="3890499475" sldId="1634"/>
        </pc:sldMkLst>
      </pc:sldChg>
      <pc:sldChg chg="del">
        <pc:chgData name="George Huang" userId="7522906efeb502a4" providerId="LiveId" clId="{BA0DBE1F-3E6F-41F1-8BAC-1A2DE8667660}" dt="2022-06-04T15:52:39.513" v="10" actId="47"/>
        <pc:sldMkLst>
          <pc:docMk/>
          <pc:sldMk cId="1694037246" sldId="1635"/>
        </pc:sldMkLst>
      </pc:sldChg>
      <pc:sldChg chg="del">
        <pc:chgData name="George Huang" userId="7522906efeb502a4" providerId="LiveId" clId="{BA0DBE1F-3E6F-41F1-8BAC-1A2DE8667660}" dt="2022-06-04T15:52:39.513" v="10" actId="47"/>
        <pc:sldMkLst>
          <pc:docMk/>
          <pc:sldMk cId="885643500" sldId="1636"/>
        </pc:sldMkLst>
      </pc:sldChg>
      <pc:sldChg chg="del">
        <pc:chgData name="George Huang" userId="7522906efeb502a4" providerId="LiveId" clId="{BA0DBE1F-3E6F-41F1-8BAC-1A2DE8667660}" dt="2022-06-04T15:52:39.513" v="10" actId="47"/>
        <pc:sldMkLst>
          <pc:docMk/>
          <pc:sldMk cId="2541369524" sldId="1637"/>
        </pc:sldMkLst>
      </pc:sldChg>
      <pc:sldChg chg="del">
        <pc:chgData name="George Huang" userId="7522906efeb502a4" providerId="LiveId" clId="{BA0DBE1F-3E6F-41F1-8BAC-1A2DE8667660}" dt="2022-06-04T15:52:39.513" v="10" actId="47"/>
        <pc:sldMkLst>
          <pc:docMk/>
          <pc:sldMk cId="280554404" sldId="1638"/>
        </pc:sldMkLst>
      </pc:sldChg>
      <pc:sldChg chg="del">
        <pc:chgData name="George Huang" userId="7522906efeb502a4" providerId="LiveId" clId="{BA0DBE1F-3E6F-41F1-8BAC-1A2DE8667660}" dt="2022-06-04T15:52:39.513" v="10" actId="47"/>
        <pc:sldMkLst>
          <pc:docMk/>
          <pc:sldMk cId="2308831347" sldId="1639"/>
        </pc:sldMkLst>
      </pc:sldChg>
      <pc:sldChg chg="del">
        <pc:chgData name="George Huang" userId="7522906efeb502a4" providerId="LiveId" clId="{BA0DBE1F-3E6F-41F1-8BAC-1A2DE8667660}" dt="2022-06-04T15:52:39.513" v="10" actId="47"/>
        <pc:sldMkLst>
          <pc:docMk/>
          <pc:sldMk cId="341300260" sldId="1640"/>
        </pc:sldMkLst>
      </pc:sldChg>
      <pc:sldChg chg="del">
        <pc:chgData name="George Huang" userId="7522906efeb502a4" providerId="LiveId" clId="{BA0DBE1F-3E6F-41F1-8BAC-1A2DE8667660}" dt="2022-06-04T15:52:39.513" v="10" actId="47"/>
        <pc:sldMkLst>
          <pc:docMk/>
          <pc:sldMk cId="2425432988" sldId="1641"/>
        </pc:sldMkLst>
      </pc:sldChg>
      <pc:sldChg chg="del">
        <pc:chgData name="George Huang" userId="7522906efeb502a4" providerId="LiveId" clId="{BA0DBE1F-3E6F-41F1-8BAC-1A2DE8667660}" dt="2022-06-04T15:52:47.472" v="13" actId="47"/>
        <pc:sldMkLst>
          <pc:docMk/>
          <pc:sldMk cId="310349133" sldId="1642"/>
        </pc:sldMkLst>
      </pc:sldChg>
      <pc:sldChg chg="del">
        <pc:chgData name="George Huang" userId="7522906efeb502a4" providerId="LiveId" clId="{BA0DBE1F-3E6F-41F1-8BAC-1A2DE8667660}" dt="2022-06-04T15:54:06.123" v="15" actId="47"/>
        <pc:sldMkLst>
          <pc:docMk/>
          <pc:sldMk cId="3847716881" sldId="1644"/>
        </pc:sldMkLst>
      </pc:sldChg>
      <pc:sldChg chg="del">
        <pc:chgData name="George Huang" userId="7522906efeb502a4" providerId="LiveId" clId="{BA0DBE1F-3E6F-41F1-8BAC-1A2DE8667660}" dt="2022-06-04T15:54:06.123" v="15" actId="47"/>
        <pc:sldMkLst>
          <pc:docMk/>
          <pc:sldMk cId="1011783936" sldId="1646"/>
        </pc:sldMkLst>
      </pc:sldChg>
      <pc:sldChg chg="del">
        <pc:chgData name="George Huang" userId="7522906efeb502a4" providerId="LiveId" clId="{BA0DBE1F-3E6F-41F1-8BAC-1A2DE8667660}" dt="2022-06-04T15:54:06.123" v="15" actId="47"/>
        <pc:sldMkLst>
          <pc:docMk/>
          <pc:sldMk cId="202060671" sldId="1648"/>
        </pc:sldMkLst>
      </pc:sldChg>
      <pc:sldChg chg="del">
        <pc:chgData name="George Huang" userId="7522906efeb502a4" providerId="LiveId" clId="{BA0DBE1F-3E6F-41F1-8BAC-1A2DE8667660}" dt="2022-06-04T15:54:06.123" v="15" actId="47"/>
        <pc:sldMkLst>
          <pc:docMk/>
          <pc:sldMk cId="2858104239" sldId="1649"/>
        </pc:sldMkLst>
      </pc:sldChg>
      <pc:sldChg chg="del">
        <pc:chgData name="George Huang" userId="7522906efeb502a4" providerId="LiveId" clId="{BA0DBE1F-3E6F-41F1-8BAC-1A2DE8667660}" dt="2022-06-04T15:54:51.666" v="19" actId="47"/>
        <pc:sldMkLst>
          <pc:docMk/>
          <pc:sldMk cId="4231615002" sldId="1652"/>
        </pc:sldMkLst>
      </pc:sldChg>
      <pc:sldChg chg="del">
        <pc:chgData name="George Huang" userId="7522906efeb502a4" providerId="LiveId" clId="{BA0DBE1F-3E6F-41F1-8BAC-1A2DE8667660}" dt="2022-06-04T15:54:51.666" v="19" actId="47"/>
        <pc:sldMkLst>
          <pc:docMk/>
          <pc:sldMk cId="3165808616" sldId="1654"/>
        </pc:sldMkLst>
      </pc:sldChg>
      <pc:sldChg chg="del">
        <pc:chgData name="George Huang" userId="7522906efeb502a4" providerId="LiveId" clId="{BA0DBE1F-3E6F-41F1-8BAC-1A2DE8667660}" dt="2022-06-04T15:55:27.887" v="23" actId="47"/>
        <pc:sldMkLst>
          <pc:docMk/>
          <pc:sldMk cId="1229716650" sldId="1655"/>
        </pc:sldMkLst>
      </pc:sldChg>
      <pc:sldChg chg="del">
        <pc:chgData name="George Huang" userId="7522906efeb502a4" providerId="LiveId" clId="{BA0DBE1F-3E6F-41F1-8BAC-1A2DE8667660}" dt="2022-06-04T15:56:18.933" v="26" actId="47"/>
        <pc:sldMkLst>
          <pc:docMk/>
          <pc:sldMk cId="1277812047" sldId="1659"/>
        </pc:sldMkLst>
      </pc:sldChg>
      <pc:sldChg chg="del">
        <pc:chgData name="George Huang" userId="7522906efeb502a4" providerId="LiveId" clId="{BA0DBE1F-3E6F-41F1-8BAC-1A2DE8667660}" dt="2022-06-04T15:56:18.933" v="26" actId="47"/>
        <pc:sldMkLst>
          <pc:docMk/>
          <pc:sldMk cId="3797218036" sldId="1661"/>
        </pc:sldMkLst>
      </pc:sldChg>
      <pc:sldChg chg="del">
        <pc:chgData name="George Huang" userId="7522906efeb502a4" providerId="LiveId" clId="{BA0DBE1F-3E6F-41F1-8BAC-1A2DE8667660}" dt="2022-06-04T15:56:18.933" v="26" actId="47"/>
        <pc:sldMkLst>
          <pc:docMk/>
          <pc:sldMk cId="1063702124" sldId="1663"/>
        </pc:sldMkLst>
      </pc:sldChg>
      <pc:sldChg chg="del">
        <pc:chgData name="George Huang" userId="7522906efeb502a4" providerId="LiveId" clId="{BA0DBE1F-3E6F-41F1-8BAC-1A2DE8667660}" dt="2022-06-04T15:56:18.933" v="26" actId="47"/>
        <pc:sldMkLst>
          <pc:docMk/>
          <pc:sldMk cId="433897625" sldId="1665"/>
        </pc:sldMkLst>
      </pc:sldChg>
      <pc:sldChg chg="del">
        <pc:chgData name="George Huang" userId="7522906efeb502a4" providerId="LiveId" clId="{BA0DBE1F-3E6F-41F1-8BAC-1A2DE8667660}" dt="2022-06-04T15:56:18.933" v="26" actId="47"/>
        <pc:sldMkLst>
          <pc:docMk/>
          <pc:sldMk cId="2597641461" sldId="1667"/>
        </pc:sldMkLst>
      </pc:sldChg>
      <pc:sldChg chg="del">
        <pc:chgData name="George Huang" userId="7522906efeb502a4" providerId="LiveId" clId="{BA0DBE1F-3E6F-41F1-8BAC-1A2DE8667660}" dt="2022-06-04T15:56:31.586" v="27" actId="47"/>
        <pc:sldMkLst>
          <pc:docMk/>
          <pc:sldMk cId="605763655" sldId="1669"/>
        </pc:sldMkLst>
      </pc:sldChg>
      <pc:sldChg chg="del">
        <pc:chgData name="George Huang" userId="7522906efeb502a4" providerId="LiveId" clId="{BA0DBE1F-3E6F-41F1-8BAC-1A2DE8667660}" dt="2022-06-04T15:56:31.586" v="27" actId="47"/>
        <pc:sldMkLst>
          <pc:docMk/>
          <pc:sldMk cId="1229105446" sldId="1671"/>
        </pc:sldMkLst>
      </pc:sldChg>
      <pc:sldChg chg="del">
        <pc:chgData name="George Huang" userId="7522906efeb502a4" providerId="LiveId" clId="{BA0DBE1F-3E6F-41F1-8BAC-1A2DE8667660}" dt="2022-06-04T15:56:31.586" v="27" actId="47"/>
        <pc:sldMkLst>
          <pc:docMk/>
          <pc:sldMk cId="713974248" sldId="1673"/>
        </pc:sldMkLst>
      </pc:sldChg>
      <pc:sldChg chg="del">
        <pc:chgData name="George Huang" userId="7522906efeb502a4" providerId="LiveId" clId="{BA0DBE1F-3E6F-41F1-8BAC-1A2DE8667660}" dt="2022-06-04T15:56:31.586" v="27" actId="47"/>
        <pc:sldMkLst>
          <pc:docMk/>
          <pc:sldMk cId="2567547455" sldId="1675"/>
        </pc:sldMkLst>
      </pc:sldChg>
      <pc:sldChg chg="del">
        <pc:chgData name="George Huang" userId="7522906efeb502a4" providerId="LiveId" clId="{BA0DBE1F-3E6F-41F1-8BAC-1A2DE8667660}" dt="2022-06-04T15:56:31.586" v="27" actId="47"/>
        <pc:sldMkLst>
          <pc:docMk/>
          <pc:sldMk cId="2011453149" sldId="1677"/>
        </pc:sldMkLst>
      </pc:sldChg>
      <pc:sldChg chg="del">
        <pc:chgData name="George Huang" userId="7522906efeb502a4" providerId="LiveId" clId="{BA0DBE1F-3E6F-41F1-8BAC-1A2DE8667660}" dt="2022-06-04T15:56:31.586" v="27" actId="47"/>
        <pc:sldMkLst>
          <pc:docMk/>
          <pc:sldMk cId="813669513" sldId="1679"/>
        </pc:sldMkLst>
      </pc:sldChg>
      <pc:sldChg chg="del">
        <pc:chgData name="George Huang" userId="7522906efeb502a4" providerId="LiveId" clId="{BA0DBE1F-3E6F-41F1-8BAC-1A2DE8667660}" dt="2022-06-04T15:56:31.586" v="27" actId="47"/>
        <pc:sldMkLst>
          <pc:docMk/>
          <pc:sldMk cId="3920223820" sldId="1681"/>
        </pc:sldMkLst>
      </pc:sldChg>
      <pc:sldChg chg="del">
        <pc:chgData name="George Huang" userId="7522906efeb502a4" providerId="LiveId" clId="{BA0DBE1F-3E6F-41F1-8BAC-1A2DE8667660}" dt="2022-06-04T15:54:51.666" v="19" actId="47"/>
        <pc:sldMkLst>
          <pc:docMk/>
          <pc:sldMk cId="160221043" sldId="1684"/>
        </pc:sldMkLst>
      </pc:sldChg>
      <pc:sldChg chg="del">
        <pc:chgData name="George Huang" userId="7522906efeb502a4" providerId="LiveId" clId="{BA0DBE1F-3E6F-41F1-8BAC-1A2DE8667660}" dt="2022-06-04T15:55:27.887" v="23" actId="47"/>
        <pc:sldMkLst>
          <pc:docMk/>
          <pc:sldMk cId="3589333675" sldId="1686"/>
        </pc:sldMkLst>
      </pc:sldChg>
      <pc:sldChg chg="del">
        <pc:chgData name="George Huang" userId="7522906efeb502a4" providerId="LiveId" clId="{BA0DBE1F-3E6F-41F1-8BAC-1A2DE8667660}" dt="2022-06-04T15:55:27.887" v="23" actId="47"/>
        <pc:sldMkLst>
          <pc:docMk/>
          <pc:sldMk cId="3590522362" sldId="1688"/>
        </pc:sldMkLst>
      </pc:sldChg>
      <pc:sldChg chg="del">
        <pc:chgData name="George Huang" userId="7522906efeb502a4" providerId="LiveId" clId="{BA0DBE1F-3E6F-41F1-8BAC-1A2DE8667660}" dt="2022-06-04T15:56:18.933" v="26" actId="47"/>
        <pc:sldMkLst>
          <pc:docMk/>
          <pc:sldMk cId="274287264" sldId="1690"/>
        </pc:sldMkLst>
      </pc:sldChg>
      <pc:sldChg chg="del">
        <pc:chgData name="George Huang" userId="7522906efeb502a4" providerId="LiveId" clId="{BA0DBE1F-3E6F-41F1-8BAC-1A2DE8667660}" dt="2022-06-04T15:56:18.933" v="26" actId="47"/>
        <pc:sldMkLst>
          <pc:docMk/>
          <pc:sldMk cId="1653998196" sldId="1691"/>
        </pc:sldMkLst>
      </pc:sldChg>
      <pc:sldChg chg="del">
        <pc:chgData name="George Huang" userId="7522906efeb502a4" providerId="LiveId" clId="{BA0DBE1F-3E6F-41F1-8BAC-1A2DE8667660}" dt="2022-06-04T15:56:18.933" v="26" actId="47"/>
        <pc:sldMkLst>
          <pc:docMk/>
          <pc:sldMk cId="1125742583" sldId="1694"/>
        </pc:sldMkLst>
      </pc:sldChg>
      <pc:sldChg chg="del">
        <pc:chgData name="George Huang" userId="7522906efeb502a4" providerId="LiveId" clId="{BA0DBE1F-3E6F-41F1-8BAC-1A2DE8667660}" dt="2022-06-04T15:54:06.123" v="15" actId="47"/>
        <pc:sldMkLst>
          <pc:docMk/>
          <pc:sldMk cId="2820611660" sldId="1695"/>
        </pc:sldMkLst>
      </pc:sldChg>
      <pc:sldChg chg="del">
        <pc:chgData name="George Huang" userId="7522906efeb502a4" providerId="LiveId" clId="{BA0DBE1F-3E6F-41F1-8BAC-1A2DE8667660}" dt="2022-06-04T15:54:06.123" v="15" actId="47"/>
        <pc:sldMkLst>
          <pc:docMk/>
          <pc:sldMk cId="3345970826" sldId="1697"/>
        </pc:sldMkLst>
      </pc:sldChg>
      <pc:sldChg chg="del">
        <pc:chgData name="George Huang" userId="7522906efeb502a4" providerId="LiveId" clId="{BA0DBE1F-3E6F-41F1-8BAC-1A2DE8667660}" dt="2022-06-04T15:54:51.666" v="19" actId="47"/>
        <pc:sldMkLst>
          <pc:docMk/>
          <pc:sldMk cId="4249909472" sldId="1699"/>
        </pc:sldMkLst>
      </pc:sldChg>
      <pc:sldChg chg="del">
        <pc:chgData name="George Huang" userId="7522906efeb502a4" providerId="LiveId" clId="{BA0DBE1F-3E6F-41F1-8BAC-1A2DE8667660}" dt="2022-06-04T15:52:39.513" v="10" actId="47"/>
        <pc:sldMkLst>
          <pc:docMk/>
          <pc:sldMk cId="2356205029" sldId="1701"/>
        </pc:sldMkLst>
      </pc:sldChg>
      <pc:sldChg chg="del">
        <pc:chgData name="George Huang" userId="7522906efeb502a4" providerId="LiveId" clId="{BA0DBE1F-3E6F-41F1-8BAC-1A2DE8667660}" dt="2022-06-04T15:53:13.713" v="14" actId="47"/>
        <pc:sldMkLst>
          <pc:docMk/>
          <pc:sldMk cId="916986582" sldId="1702"/>
        </pc:sldMkLst>
      </pc:sldChg>
      <pc:sldChg chg="del">
        <pc:chgData name="George Huang" userId="7522906efeb502a4" providerId="LiveId" clId="{BA0DBE1F-3E6F-41F1-8BAC-1A2DE8667660}" dt="2022-06-04T15:53:13.713" v="14" actId="47"/>
        <pc:sldMkLst>
          <pc:docMk/>
          <pc:sldMk cId="959645717" sldId="1704"/>
        </pc:sldMkLst>
      </pc:sldChg>
      <pc:sldChg chg="del">
        <pc:chgData name="George Huang" userId="7522906efeb502a4" providerId="LiveId" clId="{BA0DBE1F-3E6F-41F1-8BAC-1A2DE8667660}" dt="2022-06-04T15:53:13.713" v="14" actId="47"/>
        <pc:sldMkLst>
          <pc:docMk/>
          <pc:sldMk cId="358325595" sldId="1706"/>
        </pc:sldMkLst>
      </pc:sldChg>
      <pc:sldChg chg="del">
        <pc:chgData name="George Huang" userId="7522906efeb502a4" providerId="LiveId" clId="{BA0DBE1F-3E6F-41F1-8BAC-1A2DE8667660}" dt="2022-06-04T15:53:13.713" v="14" actId="47"/>
        <pc:sldMkLst>
          <pc:docMk/>
          <pc:sldMk cId="668632562" sldId="1708"/>
        </pc:sldMkLst>
      </pc:sldChg>
      <pc:sldChg chg="add ord">
        <pc:chgData name="George Huang" userId="7522906efeb502a4" providerId="LiveId" clId="{BA0DBE1F-3E6F-41F1-8BAC-1A2DE8667660}" dt="2022-06-04T15:52:46.010" v="12"/>
        <pc:sldMkLst>
          <pc:docMk/>
          <pc:sldMk cId="3245666291" sldId="1710"/>
        </pc:sldMkLst>
      </pc:sldChg>
      <pc:sldChg chg="add del">
        <pc:chgData name="George Huang" userId="7522906efeb502a4" providerId="LiveId" clId="{BA0DBE1F-3E6F-41F1-8BAC-1A2DE8667660}" dt="2022-06-04T15:54:51.666" v="19" actId="47"/>
        <pc:sldMkLst>
          <pc:docMk/>
          <pc:sldMk cId="3232342378" sldId="1711"/>
        </pc:sldMkLst>
      </pc:sldChg>
      <pc:sldChg chg="add del">
        <pc:chgData name="George Huang" userId="7522906efeb502a4" providerId="LiveId" clId="{BA0DBE1F-3E6F-41F1-8BAC-1A2DE8667660}" dt="2022-06-04T15:54:30.862" v="18" actId="47"/>
        <pc:sldMkLst>
          <pc:docMk/>
          <pc:sldMk cId="1237427517" sldId="1712"/>
        </pc:sldMkLst>
      </pc:sldChg>
      <pc:sldChg chg="add del">
        <pc:chgData name="George Huang" userId="7522906efeb502a4" providerId="LiveId" clId="{BA0DBE1F-3E6F-41F1-8BAC-1A2DE8667660}" dt="2022-06-04T15:54:30.862" v="18" actId="47"/>
        <pc:sldMkLst>
          <pc:docMk/>
          <pc:sldMk cId="1272407172" sldId="1713"/>
        </pc:sldMkLst>
      </pc:sldChg>
      <pc:sldChg chg="add del">
        <pc:chgData name="George Huang" userId="7522906efeb502a4" providerId="LiveId" clId="{BA0DBE1F-3E6F-41F1-8BAC-1A2DE8667660}" dt="2022-06-04T15:54:30.862" v="18" actId="47"/>
        <pc:sldMkLst>
          <pc:docMk/>
          <pc:sldMk cId="2293871716" sldId="1714"/>
        </pc:sldMkLst>
      </pc:sldChg>
      <pc:sldChg chg="add del">
        <pc:chgData name="George Huang" userId="7522906efeb502a4" providerId="LiveId" clId="{BA0DBE1F-3E6F-41F1-8BAC-1A2DE8667660}" dt="2022-06-04T15:54:30.862" v="18" actId="47"/>
        <pc:sldMkLst>
          <pc:docMk/>
          <pc:sldMk cId="3248290907" sldId="1715"/>
        </pc:sldMkLst>
      </pc:sldChg>
      <pc:sldChg chg="add del">
        <pc:chgData name="George Huang" userId="7522906efeb502a4" providerId="LiveId" clId="{BA0DBE1F-3E6F-41F1-8BAC-1A2DE8667660}" dt="2022-06-04T15:54:30.862" v="18" actId="47"/>
        <pc:sldMkLst>
          <pc:docMk/>
          <pc:sldMk cId="1289542920" sldId="1716"/>
        </pc:sldMkLst>
      </pc:sldChg>
      <pc:sldChg chg="add del">
        <pc:chgData name="George Huang" userId="7522906efeb502a4" providerId="LiveId" clId="{BA0DBE1F-3E6F-41F1-8BAC-1A2DE8667660}" dt="2022-06-04T15:54:30.862" v="18" actId="47"/>
        <pc:sldMkLst>
          <pc:docMk/>
          <pc:sldMk cId="2526861874" sldId="1717"/>
        </pc:sldMkLst>
      </pc:sldChg>
      <pc:sldChg chg="add del">
        <pc:chgData name="George Huang" userId="7522906efeb502a4" providerId="LiveId" clId="{BA0DBE1F-3E6F-41F1-8BAC-1A2DE8667660}" dt="2022-06-04T15:54:30.862" v="18" actId="47"/>
        <pc:sldMkLst>
          <pc:docMk/>
          <pc:sldMk cId="3651693035" sldId="171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6/4/2022</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6/4/2022</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1957985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123241879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120</a:t>
            </a:fld>
            <a:endParaRPr lang="en-US" dirty="0"/>
          </a:p>
        </p:txBody>
      </p:sp>
    </p:spTree>
    <p:extLst>
      <p:ext uri="{BB962C8B-B14F-4D97-AF65-F5344CB8AC3E}">
        <p14:creationId xmlns:p14="http://schemas.microsoft.com/office/powerpoint/2010/main" val="100441695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121</a:t>
            </a:fld>
            <a:endParaRPr lang="en-US" dirty="0"/>
          </a:p>
        </p:txBody>
      </p:sp>
    </p:spTree>
    <p:extLst>
      <p:ext uri="{BB962C8B-B14F-4D97-AF65-F5344CB8AC3E}">
        <p14:creationId xmlns:p14="http://schemas.microsoft.com/office/powerpoint/2010/main" val="3164065899"/>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122</a:t>
            </a:fld>
            <a:endParaRPr lang="en-US" dirty="0"/>
          </a:p>
        </p:txBody>
      </p:sp>
    </p:spTree>
    <p:extLst>
      <p:ext uri="{BB962C8B-B14F-4D97-AF65-F5344CB8AC3E}">
        <p14:creationId xmlns:p14="http://schemas.microsoft.com/office/powerpoint/2010/main" val="190333281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123</a:t>
            </a:fld>
            <a:endParaRPr lang="en-US" dirty="0"/>
          </a:p>
        </p:txBody>
      </p:sp>
    </p:spTree>
    <p:extLst>
      <p:ext uri="{BB962C8B-B14F-4D97-AF65-F5344CB8AC3E}">
        <p14:creationId xmlns:p14="http://schemas.microsoft.com/office/powerpoint/2010/main" val="381004234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124</a:t>
            </a:fld>
            <a:endParaRPr lang="en-US" dirty="0"/>
          </a:p>
        </p:txBody>
      </p:sp>
    </p:spTree>
    <p:extLst>
      <p:ext uri="{BB962C8B-B14F-4D97-AF65-F5344CB8AC3E}">
        <p14:creationId xmlns:p14="http://schemas.microsoft.com/office/powerpoint/2010/main" val="236354980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125</a:t>
            </a:fld>
            <a:endParaRPr lang="en-US" dirty="0"/>
          </a:p>
        </p:txBody>
      </p:sp>
    </p:spTree>
    <p:extLst>
      <p:ext uri="{BB962C8B-B14F-4D97-AF65-F5344CB8AC3E}">
        <p14:creationId xmlns:p14="http://schemas.microsoft.com/office/powerpoint/2010/main" val="124725523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126</a:t>
            </a:fld>
            <a:endParaRPr lang="en-US" dirty="0"/>
          </a:p>
        </p:txBody>
      </p:sp>
    </p:spTree>
    <p:extLst>
      <p:ext uri="{BB962C8B-B14F-4D97-AF65-F5344CB8AC3E}">
        <p14:creationId xmlns:p14="http://schemas.microsoft.com/office/powerpoint/2010/main" val="3342372601"/>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127</a:t>
            </a:fld>
            <a:endParaRPr lang="en-US" dirty="0"/>
          </a:p>
        </p:txBody>
      </p:sp>
    </p:spTree>
    <p:extLst>
      <p:ext uri="{BB962C8B-B14F-4D97-AF65-F5344CB8AC3E}">
        <p14:creationId xmlns:p14="http://schemas.microsoft.com/office/powerpoint/2010/main" val="3065550825"/>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128</a:t>
            </a:fld>
            <a:endParaRPr lang="en-US" dirty="0"/>
          </a:p>
        </p:txBody>
      </p:sp>
    </p:spTree>
    <p:extLst>
      <p:ext uri="{BB962C8B-B14F-4D97-AF65-F5344CB8AC3E}">
        <p14:creationId xmlns:p14="http://schemas.microsoft.com/office/powerpoint/2010/main" val="220043482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129</a:t>
            </a:fld>
            <a:endParaRPr lang="en-US" dirty="0"/>
          </a:p>
        </p:txBody>
      </p:sp>
    </p:spTree>
    <p:extLst>
      <p:ext uri="{BB962C8B-B14F-4D97-AF65-F5344CB8AC3E}">
        <p14:creationId xmlns:p14="http://schemas.microsoft.com/office/powerpoint/2010/main" val="1853683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1188667090"/>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130</a:t>
            </a:fld>
            <a:endParaRPr lang="en-US" dirty="0"/>
          </a:p>
        </p:txBody>
      </p:sp>
    </p:spTree>
    <p:extLst>
      <p:ext uri="{BB962C8B-B14F-4D97-AF65-F5344CB8AC3E}">
        <p14:creationId xmlns:p14="http://schemas.microsoft.com/office/powerpoint/2010/main" val="160015066"/>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131</a:t>
            </a:fld>
            <a:endParaRPr lang="en-US" dirty="0"/>
          </a:p>
        </p:txBody>
      </p:sp>
    </p:spTree>
    <p:extLst>
      <p:ext uri="{BB962C8B-B14F-4D97-AF65-F5344CB8AC3E}">
        <p14:creationId xmlns:p14="http://schemas.microsoft.com/office/powerpoint/2010/main" val="313575247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132</a:t>
            </a:fld>
            <a:endParaRPr lang="en-US" dirty="0"/>
          </a:p>
        </p:txBody>
      </p:sp>
    </p:spTree>
    <p:extLst>
      <p:ext uri="{BB962C8B-B14F-4D97-AF65-F5344CB8AC3E}">
        <p14:creationId xmlns:p14="http://schemas.microsoft.com/office/powerpoint/2010/main" val="145753529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133</a:t>
            </a:fld>
            <a:endParaRPr lang="en-US" dirty="0"/>
          </a:p>
        </p:txBody>
      </p:sp>
    </p:spTree>
    <p:extLst>
      <p:ext uri="{BB962C8B-B14F-4D97-AF65-F5344CB8AC3E}">
        <p14:creationId xmlns:p14="http://schemas.microsoft.com/office/powerpoint/2010/main" val="94583400"/>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134</a:t>
            </a:fld>
            <a:endParaRPr lang="en-US" dirty="0"/>
          </a:p>
        </p:txBody>
      </p:sp>
    </p:spTree>
    <p:extLst>
      <p:ext uri="{BB962C8B-B14F-4D97-AF65-F5344CB8AC3E}">
        <p14:creationId xmlns:p14="http://schemas.microsoft.com/office/powerpoint/2010/main" val="3996278004"/>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135</a:t>
            </a:fld>
            <a:endParaRPr lang="en-US" dirty="0"/>
          </a:p>
        </p:txBody>
      </p:sp>
    </p:spTree>
    <p:extLst>
      <p:ext uri="{BB962C8B-B14F-4D97-AF65-F5344CB8AC3E}">
        <p14:creationId xmlns:p14="http://schemas.microsoft.com/office/powerpoint/2010/main" val="3389434342"/>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136</a:t>
            </a:fld>
            <a:endParaRPr lang="en-US" dirty="0"/>
          </a:p>
        </p:txBody>
      </p:sp>
    </p:spTree>
    <p:extLst>
      <p:ext uri="{BB962C8B-B14F-4D97-AF65-F5344CB8AC3E}">
        <p14:creationId xmlns:p14="http://schemas.microsoft.com/office/powerpoint/2010/main" val="148584934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137</a:t>
            </a:fld>
            <a:endParaRPr lang="en-US" dirty="0"/>
          </a:p>
        </p:txBody>
      </p:sp>
    </p:spTree>
    <p:extLst>
      <p:ext uri="{BB962C8B-B14F-4D97-AF65-F5344CB8AC3E}">
        <p14:creationId xmlns:p14="http://schemas.microsoft.com/office/powerpoint/2010/main" val="48942785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138</a:t>
            </a:fld>
            <a:endParaRPr lang="en-US" dirty="0"/>
          </a:p>
        </p:txBody>
      </p:sp>
    </p:spTree>
    <p:extLst>
      <p:ext uri="{BB962C8B-B14F-4D97-AF65-F5344CB8AC3E}">
        <p14:creationId xmlns:p14="http://schemas.microsoft.com/office/powerpoint/2010/main" val="235193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621098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1564922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868118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559036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2353322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218776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1759882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457560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3025756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2881623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1479447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920008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197997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1030994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6931098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415323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2928347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35451508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468905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631160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28284564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9408326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2103983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3746339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15120167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29831461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4104039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19244897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0486981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2627715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0563987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11454884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2803830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206735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6531721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13204204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10325998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9231685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0202484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36573888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1083271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28203302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208305794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7034176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15702383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25531073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29906804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8334253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204821600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12037855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129855199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174403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292576153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2881112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38421749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40587859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177197327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192789915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393740930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235892979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379456420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279440856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326661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245701989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98896099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128976691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215748551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269974726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348406640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352245678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23365346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319835423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15922423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3520839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274139542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209782403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262650583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182323740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143290852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390889184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31600915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87650030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134297935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152488938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667323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421073697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350904573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244136501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112</a:t>
            </a:fld>
            <a:endParaRPr lang="en-US" dirty="0"/>
          </a:p>
        </p:txBody>
      </p:sp>
    </p:spTree>
    <p:extLst>
      <p:ext uri="{BB962C8B-B14F-4D97-AF65-F5344CB8AC3E}">
        <p14:creationId xmlns:p14="http://schemas.microsoft.com/office/powerpoint/2010/main" val="159629353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353762498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114</a:t>
            </a:fld>
            <a:endParaRPr lang="en-US" dirty="0"/>
          </a:p>
        </p:txBody>
      </p:sp>
    </p:spTree>
    <p:extLst>
      <p:ext uri="{BB962C8B-B14F-4D97-AF65-F5344CB8AC3E}">
        <p14:creationId xmlns:p14="http://schemas.microsoft.com/office/powerpoint/2010/main" val="302620894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115</a:t>
            </a:fld>
            <a:endParaRPr lang="en-US" dirty="0"/>
          </a:p>
        </p:txBody>
      </p:sp>
    </p:spTree>
    <p:extLst>
      <p:ext uri="{BB962C8B-B14F-4D97-AF65-F5344CB8AC3E}">
        <p14:creationId xmlns:p14="http://schemas.microsoft.com/office/powerpoint/2010/main" val="194286038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196191995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117</a:t>
            </a:fld>
            <a:endParaRPr lang="en-US" dirty="0"/>
          </a:p>
        </p:txBody>
      </p:sp>
    </p:spTree>
    <p:extLst>
      <p:ext uri="{BB962C8B-B14F-4D97-AF65-F5344CB8AC3E}">
        <p14:creationId xmlns:p14="http://schemas.microsoft.com/office/powerpoint/2010/main" val="319569059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118</a:t>
            </a:fld>
            <a:endParaRPr lang="en-US" dirty="0"/>
          </a:p>
        </p:txBody>
      </p:sp>
    </p:spTree>
    <p:extLst>
      <p:ext uri="{BB962C8B-B14F-4D97-AF65-F5344CB8AC3E}">
        <p14:creationId xmlns:p14="http://schemas.microsoft.com/office/powerpoint/2010/main" val="41851101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119</a:t>
            </a:fld>
            <a:endParaRPr lang="en-US" dirty="0"/>
          </a:p>
        </p:txBody>
      </p:sp>
    </p:spTree>
    <p:extLst>
      <p:ext uri="{BB962C8B-B14F-4D97-AF65-F5344CB8AC3E}">
        <p14:creationId xmlns:p14="http://schemas.microsoft.com/office/powerpoint/2010/main" val="214197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209550"/>
            <a:ext cx="6398513" cy="5847755"/>
          </a:xfrm>
          <a:prstGeom prst="rect">
            <a:avLst/>
          </a:prstGeom>
        </p:spPr>
        <p:txBody>
          <a:bodyPr wrap="square">
            <a:spAutoFit/>
          </a:bodyPr>
          <a:lstStyle/>
          <a:p>
            <a:pPr algn="ctr"/>
            <a:r>
              <a:rPr lang="en-US" altLang="zh-TW" sz="7000" b="1" dirty="0">
                <a:ea typeface="Microsoft JhengHei" panose="020B0604030504040204" pitchFamily="34" charset="-120"/>
              </a:rPr>
              <a:t>Workers in</a:t>
            </a:r>
          </a:p>
          <a:p>
            <a:pPr algn="ctr"/>
            <a:r>
              <a:rPr lang="en-US" altLang="zh-TW" sz="7000" b="1" dirty="0">
                <a:ea typeface="Microsoft JhengHei" panose="020B0604030504040204" pitchFamily="34" charset="-120"/>
              </a:rPr>
              <a:t>the Vineyard</a:t>
            </a:r>
          </a:p>
          <a:p>
            <a:pPr algn="ctr"/>
            <a:endParaRPr lang="en-US" altLang="zh-TW" sz="2000" b="1" dirty="0">
              <a:ea typeface="Microsoft JhengHei" panose="020B0604030504040204" pitchFamily="34" charset="-120"/>
            </a:endParaRPr>
          </a:p>
          <a:p>
            <a:pPr algn="ctr"/>
            <a:r>
              <a:rPr lang="en-US" altLang="zh-TW" sz="7200" b="1" dirty="0">
                <a:ea typeface="Microsoft JhengHei" panose="020B0604030504040204" pitchFamily="34" charset="-120"/>
              </a:rPr>
              <a:t>Scripture:</a:t>
            </a:r>
          </a:p>
          <a:p>
            <a:pPr algn="ctr"/>
            <a:r>
              <a:rPr lang="en-US" altLang="zh-TW" sz="7200" b="1" dirty="0">
                <a:ea typeface="Microsoft JhengHei" panose="020B0604030504040204" pitchFamily="34" charset="-120"/>
              </a:rPr>
              <a:t>Matt. 20:1-16</a:t>
            </a:r>
          </a:p>
          <a:p>
            <a:pPr algn="ct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152400" y="0"/>
            <a:ext cx="6705600" cy="4270773"/>
          </a:xfrm>
        </p:spPr>
        <p:txBody>
          <a:bodyPr>
            <a:noAutofit/>
          </a:bodyPr>
          <a:lstStyle/>
          <a:p>
            <a:pPr marL="0" indent="0">
              <a:buNone/>
            </a:pPr>
            <a:r>
              <a:rPr lang="en-US" sz="6000" b="1" dirty="0"/>
              <a:t>“When evening came, the owner of the vineyard said to his foreman, </a:t>
            </a:r>
          </a:p>
        </p:txBody>
      </p:sp>
    </p:spTree>
    <p:extLst>
      <p:ext uri="{BB962C8B-B14F-4D97-AF65-F5344CB8AC3E}">
        <p14:creationId xmlns:p14="http://schemas.microsoft.com/office/powerpoint/2010/main" val="75994404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152073"/>
            <a:ext cx="6781800" cy="5447645"/>
          </a:xfrm>
          <a:prstGeom prst="rect">
            <a:avLst/>
          </a:prstGeom>
        </p:spPr>
        <p:txBody>
          <a:bodyPr wrap="square">
            <a:spAutoFit/>
          </a:bodyPr>
          <a:lstStyle/>
          <a:p>
            <a:r>
              <a:rPr lang="en-US" altLang="zh-TW" sz="5800" b="1" kern="1000" spc="-38" dirty="0">
                <a:ea typeface="Microsoft JhengHei" panose="020B0604030504040204" pitchFamily="34" charset="-120"/>
              </a:rPr>
              <a:t>Being “</a:t>
            </a:r>
            <a:r>
              <a:rPr lang="en-US" altLang="zh-TW" sz="5800" b="1" kern="1000" spc="-38" dirty="0">
                <a:solidFill>
                  <a:srgbClr val="0070C0"/>
                </a:solidFill>
                <a:ea typeface="Microsoft JhengHei" panose="020B0604030504040204" pitchFamily="34" charset="-120"/>
              </a:rPr>
              <a:t>willing</a:t>
            </a:r>
            <a:r>
              <a:rPr lang="en-US" altLang="zh-TW" sz="5800" b="1" kern="1000" spc="-38" dirty="0">
                <a:ea typeface="Microsoft JhengHei" panose="020B0604030504040204" pitchFamily="34" charset="-120"/>
              </a:rPr>
              <a:t>” is the key here.  If anyone came out to look for work, he would have gotten one from this owner.</a:t>
            </a:r>
          </a:p>
        </p:txBody>
      </p:sp>
    </p:spTree>
    <p:extLst>
      <p:ext uri="{BB962C8B-B14F-4D97-AF65-F5344CB8AC3E}">
        <p14:creationId xmlns:p14="http://schemas.microsoft.com/office/powerpoint/2010/main" val="17530115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solidFill>
                  <a:schemeClr val="accent1">
                    <a:lumMod val="75000"/>
                  </a:schemeClr>
                </a:solidFill>
                <a:ea typeface="Microsoft JhengHei" panose="020B0604030504040204" pitchFamily="34" charset="-120"/>
              </a:rPr>
              <a:t>Grace</a:t>
            </a:r>
            <a:r>
              <a:rPr lang="en-US" altLang="zh-TW" sz="6000" b="1" kern="1000" spc="-38" dirty="0">
                <a:ea typeface="Microsoft JhengHei" panose="020B0604030504040204" pitchFamily="34" charset="-120"/>
              </a:rPr>
              <a:t> is freely given to anyone</a:t>
            </a:r>
            <a:r>
              <a:rPr lang="en-US" altLang="zh-TW" sz="6000" b="1" kern="1000" spc="-38" dirty="0">
                <a:solidFill>
                  <a:schemeClr val="accent1">
                    <a:lumMod val="75000"/>
                  </a:schemeClr>
                </a:solidFill>
                <a:ea typeface="Microsoft JhengHei" panose="020B0604030504040204" pitchFamily="34" charset="-120"/>
              </a:rPr>
              <a:t> willing to accept </a:t>
            </a:r>
            <a:r>
              <a:rPr lang="en-US" altLang="zh-TW" sz="6000" b="1" kern="1000" spc="-38" dirty="0">
                <a:ea typeface="Microsoft JhengHei" panose="020B0604030504040204" pitchFamily="34" charset="-120"/>
              </a:rPr>
              <a:t>it.  This is the basis of the Christian faith.</a:t>
            </a:r>
          </a:p>
        </p:txBody>
      </p:sp>
    </p:spTree>
    <p:extLst>
      <p:ext uri="{BB962C8B-B14F-4D97-AF65-F5344CB8AC3E}">
        <p14:creationId xmlns:p14="http://schemas.microsoft.com/office/powerpoint/2010/main" val="330338856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5262979"/>
          </a:xfrm>
          <a:prstGeom prst="rect">
            <a:avLst/>
          </a:prstGeom>
        </p:spPr>
        <p:txBody>
          <a:bodyPr wrap="square">
            <a:spAutoFit/>
          </a:bodyPr>
          <a:lstStyle/>
          <a:p>
            <a:r>
              <a:rPr lang="en-US" altLang="zh-TW" sz="5600" b="1" kern="1000" spc="-38" dirty="0">
                <a:ea typeface="Microsoft JhengHei" panose="020B0604030504040204" pitchFamily="34" charset="-120"/>
              </a:rPr>
              <a:t>Earliest workers felt they earned their pay purely because of themselves.  They did stay till the end so they did get paid. </a:t>
            </a:r>
          </a:p>
        </p:txBody>
      </p:sp>
    </p:spTree>
    <p:extLst>
      <p:ext uri="{BB962C8B-B14F-4D97-AF65-F5344CB8AC3E}">
        <p14:creationId xmlns:p14="http://schemas.microsoft.com/office/powerpoint/2010/main" val="222350017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They were just not happy.  That’s not the owner’s fault.  They didn’t know the owner’s wishes.</a:t>
            </a:r>
          </a:p>
        </p:txBody>
      </p:sp>
    </p:spTree>
    <p:extLst>
      <p:ext uri="{BB962C8B-B14F-4D97-AF65-F5344CB8AC3E}">
        <p14:creationId xmlns:p14="http://schemas.microsoft.com/office/powerpoint/2010/main" val="138217662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629400" cy="4708981"/>
          </a:xfrm>
          <a:prstGeom prst="rect">
            <a:avLst/>
          </a:prstGeom>
        </p:spPr>
        <p:txBody>
          <a:bodyPr wrap="square">
            <a:spAutoFit/>
          </a:bodyPr>
          <a:lstStyle/>
          <a:p>
            <a:r>
              <a:rPr lang="en-US" altLang="zh-TW" sz="6000" b="1" kern="1000" spc="-38" dirty="0">
                <a:ea typeface="Microsoft JhengHei" panose="020B0604030504040204" pitchFamily="34" charset="-120"/>
              </a:rPr>
              <a:t>The earliest workers didn’t understand the owner and were envious, which upset the owner.</a:t>
            </a:r>
          </a:p>
        </p:txBody>
      </p:sp>
    </p:spTree>
    <p:extLst>
      <p:ext uri="{BB962C8B-B14F-4D97-AF65-F5344CB8AC3E}">
        <p14:creationId xmlns:p14="http://schemas.microsoft.com/office/powerpoint/2010/main" val="15590083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At the end of the day, the later workers would understand the generosity or grace of the owner.</a:t>
            </a:r>
          </a:p>
        </p:txBody>
      </p:sp>
    </p:spTree>
    <p:extLst>
      <p:ext uri="{BB962C8B-B14F-4D97-AF65-F5344CB8AC3E}">
        <p14:creationId xmlns:p14="http://schemas.microsoft.com/office/powerpoint/2010/main" val="5586239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5800" b="1" kern="1000" spc="-38" dirty="0">
                <a:ea typeface="Microsoft JhengHei" panose="020B0604030504040204" pitchFamily="34" charset="-120"/>
              </a:rPr>
              <a:t>Owner: all are paid because of my </a:t>
            </a:r>
            <a:r>
              <a:rPr lang="en-US" altLang="zh-TW" sz="5800" b="1" kern="1000" spc="-38" dirty="0">
                <a:solidFill>
                  <a:schemeClr val="accent1">
                    <a:lumMod val="75000"/>
                  </a:schemeClr>
                </a:solidFill>
                <a:ea typeface="Microsoft JhengHei" panose="020B0604030504040204" pitchFamily="34" charset="-120"/>
              </a:rPr>
              <a:t>grace</a:t>
            </a:r>
            <a:r>
              <a:rPr lang="en-US" altLang="zh-TW" sz="5800" b="1" kern="1000" spc="-38" dirty="0">
                <a:ea typeface="Microsoft JhengHei" panose="020B0604030504040204" pitchFamily="34" charset="-120"/>
              </a:rPr>
              <a:t>.  It may seem unfair to some people, but do accept my generosity.</a:t>
            </a:r>
          </a:p>
        </p:txBody>
      </p:sp>
    </p:spTree>
    <p:extLst>
      <p:ext uri="{BB962C8B-B14F-4D97-AF65-F5344CB8AC3E}">
        <p14:creationId xmlns:p14="http://schemas.microsoft.com/office/powerpoint/2010/main" val="2819627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It was clear that the owner wanted all these workers to understand his grace and generosity.</a:t>
            </a:r>
          </a:p>
        </p:txBody>
      </p:sp>
    </p:spTree>
    <p:extLst>
      <p:ext uri="{BB962C8B-B14F-4D97-AF65-F5344CB8AC3E}">
        <p14:creationId xmlns:p14="http://schemas.microsoft.com/office/powerpoint/2010/main" val="26690771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That’s why he intentionally ask the latest workers to be paid first.</a:t>
            </a:r>
          </a:p>
        </p:txBody>
      </p:sp>
    </p:spTree>
    <p:extLst>
      <p:ext uri="{BB962C8B-B14F-4D97-AF65-F5344CB8AC3E}">
        <p14:creationId xmlns:p14="http://schemas.microsoft.com/office/powerpoint/2010/main" val="355737947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5355312"/>
          </a:xfrm>
          <a:prstGeom prst="rect">
            <a:avLst/>
          </a:prstGeom>
        </p:spPr>
        <p:txBody>
          <a:bodyPr wrap="square">
            <a:spAutoFit/>
          </a:bodyPr>
          <a:lstStyle/>
          <a:p>
            <a:r>
              <a:rPr lang="en-US" altLang="zh-TW" sz="5700" b="1" kern="1000" spc="-38" dirty="0">
                <a:ea typeface="Microsoft JhengHei" panose="020B0604030504040204" pitchFamily="34" charset="-120"/>
              </a:rPr>
              <a:t>God really wants people to know that </a:t>
            </a:r>
            <a:r>
              <a:rPr lang="en-US" altLang="zh-TW" sz="5700" b="1" kern="1000" spc="-38" dirty="0">
                <a:solidFill>
                  <a:schemeClr val="accent1">
                    <a:lumMod val="75000"/>
                  </a:schemeClr>
                </a:solidFill>
                <a:ea typeface="Microsoft JhengHei" panose="020B0604030504040204" pitchFamily="34" charset="-120"/>
              </a:rPr>
              <a:t>their salvation comes from the grace of God and not</a:t>
            </a:r>
            <a:r>
              <a:rPr lang="zh-TW" altLang="en-US" sz="5700" b="1" kern="1000" spc="-38" dirty="0">
                <a:solidFill>
                  <a:schemeClr val="accent1">
                    <a:lumMod val="75000"/>
                  </a:schemeClr>
                </a:solidFill>
                <a:ea typeface="Microsoft JhengHei" panose="020B0604030504040204" pitchFamily="34" charset="-120"/>
              </a:rPr>
              <a:t> </a:t>
            </a:r>
            <a:r>
              <a:rPr lang="en-US" altLang="zh-TW" sz="5700" b="1" kern="1000" spc="-38" dirty="0">
                <a:solidFill>
                  <a:schemeClr val="accent1">
                    <a:lumMod val="75000"/>
                  </a:schemeClr>
                </a:solidFill>
                <a:ea typeface="Microsoft JhengHei" panose="020B0604030504040204" pitchFamily="34" charset="-120"/>
              </a:rPr>
              <a:t>because of their own efforts</a:t>
            </a:r>
            <a:r>
              <a:rPr lang="en-US" altLang="zh-TW" sz="5700" b="1" kern="1000" spc="-38" dirty="0">
                <a:ea typeface="Microsoft JhengHei" panose="020B0604030504040204" pitchFamily="34" charset="-120"/>
              </a:rPr>
              <a:t>.</a:t>
            </a:r>
          </a:p>
        </p:txBody>
      </p:sp>
    </p:spTree>
    <p:extLst>
      <p:ext uri="{BB962C8B-B14F-4D97-AF65-F5344CB8AC3E}">
        <p14:creationId xmlns:p14="http://schemas.microsoft.com/office/powerpoint/2010/main" val="276443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152400" y="0"/>
            <a:ext cx="6705600" cy="4270773"/>
          </a:xfrm>
        </p:spPr>
        <p:txBody>
          <a:bodyPr>
            <a:noAutofit/>
          </a:bodyPr>
          <a:lstStyle/>
          <a:p>
            <a:pPr marL="0" indent="0">
              <a:buNone/>
            </a:pPr>
            <a:r>
              <a:rPr lang="en-US" sz="6000" b="1" dirty="0"/>
              <a:t>‘Call the workers and pay them their wages, beginning with the last ones hired and going on to the first.’</a:t>
            </a:r>
          </a:p>
        </p:txBody>
      </p:sp>
    </p:spTree>
    <p:extLst>
      <p:ext uri="{BB962C8B-B14F-4D97-AF65-F5344CB8AC3E}">
        <p14:creationId xmlns:p14="http://schemas.microsoft.com/office/powerpoint/2010/main" val="2349394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3785652"/>
          </a:xfrm>
          <a:prstGeom prst="rect">
            <a:avLst/>
          </a:prstGeom>
        </p:spPr>
        <p:txBody>
          <a:bodyPr wrap="square">
            <a:spAutoFit/>
          </a:bodyPr>
          <a:lstStyle/>
          <a:p>
            <a:r>
              <a:rPr lang="en-US" altLang="zh-TW" sz="6000" b="1" kern="1000" spc="-38" dirty="0">
                <a:ea typeface="Microsoft JhengHei" panose="020B0604030504040204" pitchFamily="34" charset="-120"/>
              </a:rPr>
              <a:t>It may be fun to speculate what would happen the next day…  </a:t>
            </a:r>
          </a:p>
        </p:txBody>
      </p:sp>
    </p:spTree>
    <p:extLst>
      <p:ext uri="{BB962C8B-B14F-4D97-AF65-F5344CB8AC3E}">
        <p14:creationId xmlns:p14="http://schemas.microsoft.com/office/powerpoint/2010/main" val="4806784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owner was so generous to people, we can assume the work environment was not bad either.</a:t>
            </a:r>
          </a:p>
        </p:txBody>
      </p:sp>
    </p:spTree>
    <p:extLst>
      <p:ext uri="{BB962C8B-B14F-4D97-AF65-F5344CB8AC3E}">
        <p14:creationId xmlns:p14="http://schemas.microsoft.com/office/powerpoint/2010/main" val="185187736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People who got the most grace from the day before will likely come early to get the job again.</a:t>
            </a:r>
          </a:p>
        </p:txBody>
      </p:sp>
    </p:spTree>
    <p:extLst>
      <p:ext uri="{BB962C8B-B14F-4D97-AF65-F5344CB8AC3E}">
        <p14:creationId xmlns:p14="http://schemas.microsoft.com/office/powerpoint/2010/main" val="175214105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They did not want to miss the chance to work for this generous boss.</a:t>
            </a:r>
          </a:p>
        </p:txBody>
      </p:sp>
    </p:spTree>
    <p:extLst>
      <p:ext uri="{BB962C8B-B14F-4D97-AF65-F5344CB8AC3E}">
        <p14:creationId xmlns:p14="http://schemas.microsoft.com/office/powerpoint/2010/main" val="425877693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In 1914, Henry Ford started paying his workers $5 a day, twice the normal rate at the time.</a:t>
            </a:r>
          </a:p>
        </p:txBody>
      </p:sp>
    </p:spTree>
    <p:extLst>
      <p:ext uri="{BB962C8B-B14F-4D97-AF65-F5344CB8AC3E}">
        <p14:creationId xmlns:p14="http://schemas.microsoft.com/office/powerpoint/2010/main" val="36287781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People line up outside trying to work for him.  Ford got really committed workers as a result.</a:t>
            </a:r>
          </a:p>
        </p:txBody>
      </p:sp>
    </p:spTree>
    <p:extLst>
      <p:ext uri="{BB962C8B-B14F-4D97-AF65-F5344CB8AC3E}">
        <p14:creationId xmlns:p14="http://schemas.microsoft.com/office/powerpoint/2010/main" val="229496943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That lowered</a:t>
            </a:r>
            <a:r>
              <a:rPr lang="zh-TW" altLang="en-US" sz="6000" b="1" kern="1000" spc="-38" dirty="0">
                <a:ea typeface="Microsoft JhengHei" panose="020B0604030504040204" pitchFamily="34" charset="-120"/>
              </a:rPr>
              <a:t> </a:t>
            </a:r>
            <a:r>
              <a:rPr lang="en-US" altLang="zh-TW" sz="6000" b="1" kern="1000" spc="-38" dirty="0">
                <a:ea typeface="Microsoft JhengHei" panose="020B0604030504040204" pitchFamily="34" charset="-120"/>
              </a:rPr>
              <a:t>absenteeism and increased productivity.</a:t>
            </a:r>
          </a:p>
        </p:txBody>
      </p:sp>
    </p:spTree>
    <p:extLst>
      <p:ext uri="{BB962C8B-B14F-4D97-AF65-F5344CB8AC3E}">
        <p14:creationId xmlns:p14="http://schemas.microsoft.com/office/powerpoint/2010/main" val="7385281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So the owner might be creating a more dedicated workforce by being generous to them.</a:t>
            </a:r>
          </a:p>
        </p:txBody>
      </p:sp>
    </p:spTree>
    <p:extLst>
      <p:ext uri="{BB962C8B-B14F-4D97-AF65-F5344CB8AC3E}">
        <p14:creationId xmlns:p14="http://schemas.microsoft.com/office/powerpoint/2010/main" val="31409652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On the other hand, the earliest workers from the day before who were upset may not come early.</a:t>
            </a:r>
          </a:p>
        </p:txBody>
      </p:sp>
    </p:spTree>
    <p:extLst>
      <p:ext uri="{BB962C8B-B14F-4D97-AF65-F5344CB8AC3E}">
        <p14:creationId xmlns:p14="http://schemas.microsoft.com/office/powerpoint/2010/main" val="24595557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4007" y="0"/>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They may even want to come later so they could get the same pay while doing less work. </a:t>
            </a:r>
          </a:p>
        </p:txBody>
      </p:sp>
    </p:spTree>
    <p:extLst>
      <p:ext uri="{BB962C8B-B14F-4D97-AF65-F5344CB8AC3E}">
        <p14:creationId xmlns:p14="http://schemas.microsoft.com/office/powerpoint/2010/main" val="421324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58000" cy="4270773"/>
          </a:xfrm>
        </p:spPr>
        <p:txBody>
          <a:bodyPr>
            <a:noAutofit/>
          </a:bodyPr>
          <a:lstStyle/>
          <a:p>
            <a:pPr marL="0" indent="0">
              <a:buNone/>
            </a:pPr>
            <a:r>
              <a:rPr lang="en-US" sz="6000" b="1" dirty="0"/>
              <a:t>“The workers who were hired about five in the afternoon came and each received a denarius.  </a:t>
            </a:r>
          </a:p>
        </p:txBody>
      </p:sp>
    </p:spTree>
    <p:extLst>
      <p:ext uri="{BB962C8B-B14F-4D97-AF65-F5344CB8AC3E}">
        <p14:creationId xmlns:p14="http://schemas.microsoft.com/office/powerpoint/2010/main" val="160129329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This might be why Jesus said,  “So the last will be first, and the first will be last.”</a:t>
            </a:r>
          </a:p>
        </p:txBody>
      </p:sp>
    </p:spTree>
    <p:extLst>
      <p:ext uri="{BB962C8B-B14F-4D97-AF65-F5344CB8AC3E}">
        <p14:creationId xmlns:p14="http://schemas.microsoft.com/office/powerpoint/2010/main" val="277769822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owners got more eager and dedicated workers because of his generosity.</a:t>
            </a:r>
          </a:p>
        </p:txBody>
      </p:sp>
    </p:spTree>
    <p:extLst>
      <p:ext uri="{BB962C8B-B14F-4D97-AF65-F5344CB8AC3E}">
        <p14:creationId xmlns:p14="http://schemas.microsoft.com/office/powerpoint/2010/main" val="155055653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The owner was generous towards the workers, but he also wanted dedicated workers. </a:t>
            </a:r>
          </a:p>
        </p:txBody>
      </p:sp>
    </p:spTree>
    <p:extLst>
      <p:ext uri="{BB962C8B-B14F-4D97-AF65-F5344CB8AC3E}">
        <p14:creationId xmlns:p14="http://schemas.microsoft.com/office/powerpoint/2010/main" val="7036941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It was clear that he cared a lot about the mentality and attitudes of the workers.</a:t>
            </a:r>
          </a:p>
        </p:txBody>
      </p:sp>
    </p:spTree>
    <p:extLst>
      <p:ext uri="{BB962C8B-B14F-4D97-AF65-F5344CB8AC3E}">
        <p14:creationId xmlns:p14="http://schemas.microsoft.com/office/powerpoint/2010/main" val="291653641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That’s why he was upset with envious workers – their mentality was not pleasing to him.</a:t>
            </a:r>
          </a:p>
        </p:txBody>
      </p:sp>
    </p:spTree>
    <p:extLst>
      <p:ext uri="{BB962C8B-B14F-4D97-AF65-F5344CB8AC3E}">
        <p14:creationId xmlns:p14="http://schemas.microsoft.com/office/powerpoint/2010/main" val="189716886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Their mentality directly affected their work ethic and their attitude towards the owner and their work.</a:t>
            </a:r>
          </a:p>
        </p:txBody>
      </p:sp>
    </p:spTree>
    <p:extLst>
      <p:ext uri="{BB962C8B-B14F-4D97-AF65-F5344CB8AC3E}">
        <p14:creationId xmlns:p14="http://schemas.microsoft.com/office/powerpoint/2010/main" val="415587790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What kind of worker are you?  Do you understand God’s grace and want to come work for Him?</a:t>
            </a:r>
          </a:p>
        </p:txBody>
      </p:sp>
    </p:spTree>
    <p:extLst>
      <p:ext uri="{BB962C8B-B14F-4D97-AF65-F5344CB8AC3E}">
        <p14:creationId xmlns:p14="http://schemas.microsoft.com/office/powerpoint/2010/main" val="225393877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We have a generous boss.  We need to be dedicated workers because that’s the best option for us.</a:t>
            </a:r>
          </a:p>
        </p:txBody>
      </p:sp>
    </p:spTree>
    <p:extLst>
      <p:ext uri="{BB962C8B-B14F-4D97-AF65-F5344CB8AC3E}">
        <p14:creationId xmlns:p14="http://schemas.microsoft.com/office/powerpoint/2010/main" val="128810004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Salvation is free because of the grace from God, but we need to be willing to receive it.</a:t>
            </a:r>
          </a:p>
        </p:txBody>
      </p:sp>
    </p:spTree>
    <p:extLst>
      <p:ext uri="{BB962C8B-B14F-4D97-AF65-F5344CB8AC3E}">
        <p14:creationId xmlns:p14="http://schemas.microsoft.com/office/powerpoint/2010/main" val="403620991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Once we understand God’s thinking and grace, our attitude towards Him and His work would change.</a:t>
            </a:r>
          </a:p>
        </p:txBody>
      </p:sp>
    </p:spTree>
    <p:extLst>
      <p:ext uri="{BB962C8B-B14F-4D97-AF65-F5344CB8AC3E}">
        <p14:creationId xmlns:p14="http://schemas.microsoft.com/office/powerpoint/2010/main" val="36079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58000" cy="4270773"/>
          </a:xfrm>
        </p:spPr>
        <p:txBody>
          <a:bodyPr>
            <a:noAutofit/>
          </a:bodyPr>
          <a:lstStyle/>
          <a:p>
            <a:pPr marL="0" indent="0">
              <a:buNone/>
            </a:pPr>
            <a:r>
              <a:rPr lang="en-US" sz="5800" b="1" dirty="0"/>
              <a:t>So when those came who were hired first, they expected to get more. But each one of them also received a denarius.  </a:t>
            </a:r>
          </a:p>
        </p:txBody>
      </p:sp>
    </p:spTree>
    <p:extLst>
      <p:ext uri="{BB962C8B-B14F-4D97-AF65-F5344CB8AC3E}">
        <p14:creationId xmlns:p14="http://schemas.microsoft.com/office/powerpoint/2010/main" val="297128534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We need to stay till the end because that’s when we get paid.  Salvation is realized at the end.</a:t>
            </a:r>
          </a:p>
        </p:txBody>
      </p:sp>
    </p:spTree>
    <p:extLst>
      <p:ext uri="{BB962C8B-B14F-4D97-AF65-F5344CB8AC3E}">
        <p14:creationId xmlns:p14="http://schemas.microsoft.com/office/powerpoint/2010/main" val="298278768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555093"/>
          </a:xfrm>
          <a:prstGeom prst="rect">
            <a:avLst/>
          </a:prstGeom>
        </p:spPr>
        <p:txBody>
          <a:bodyPr wrap="square">
            <a:spAutoFit/>
          </a:bodyPr>
          <a:lstStyle/>
          <a:p>
            <a:r>
              <a:rPr lang="en-US" altLang="zh-TW" sz="5800" b="1" kern="1000" spc="-38" dirty="0">
                <a:ea typeface="Microsoft JhengHei" panose="020B0604030504040204" pitchFamily="34" charset="-120"/>
              </a:rPr>
              <a:t>Remember God’s grace all the time.  Don’t lose faith and leave him when you encounter hard times.  </a:t>
            </a:r>
          </a:p>
        </p:txBody>
      </p:sp>
    </p:spTree>
    <p:extLst>
      <p:ext uri="{BB962C8B-B14F-4D97-AF65-F5344CB8AC3E}">
        <p14:creationId xmlns:p14="http://schemas.microsoft.com/office/powerpoint/2010/main" val="259129088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Our boss is full of grace and very generous.  He is our best and honestly, our only option.</a:t>
            </a:r>
          </a:p>
        </p:txBody>
      </p:sp>
    </p:spTree>
    <p:extLst>
      <p:ext uri="{BB962C8B-B14F-4D97-AF65-F5344CB8AC3E}">
        <p14:creationId xmlns:p14="http://schemas.microsoft.com/office/powerpoint/2010/main" val="46826900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A story to ponder:</a:t>
            </a:r>
          </a:p>
          <a:p>
            <a:r>
              <a:rPr lang="en-US" altLang="zh-TW" sz="6000" b="1" kern="1000" spc="-38" dirty="0">
                <a:ea typeface="Microsoft JhengHei" panose="020B0604030504040204" pitchFamily="34" charset="-120"/>
              </a:rPr>
              <a:t>One day Lincoln was traveling and saw a mother and a child being sold as slaves.</a:t>
            </a:r>
          </a:p>
        </p:txBody>
      </p:sp>
    </p:spTree>
    <p:extLst>
      <p:ext uri="{BB962C8B-B14F-4D97-AF65-F5344CB8AC3E}">
        <p14:creationId xmlns:p14="http://schemas.microsoft.com/office/powerpoint/2010/main" val="326537016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He had compassion on them, and so he bought them at great cost and set them free.</a:t>
            </a:r>
          </a:p>
        </p:txBody>
      </p:sp>
    </p:spTree>
    <p:extLst>
      <p:ext uri="{BB962C8B-B14F-4D97-AF65-F5344CB8AC3E}">
        <p14:creationId xmlns:p14="http://schemas.microsoft.com/office/powerpoint/2010/main" val="223448064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Lincoln told her that they are free to go. But the woman insisted on going with him.  </a:t>
            </a:r>
          </a:p>
        </p:txBody>
      </p:sp>
    </p:spTree>
    <p:extLst>
      <p:ext uri="{BB962C8B-B14F-4D97-AF65-F5344CB8AC3E}">
        <p14:creationId xmlns:p14="http://schemas.microsoft.com/office/powerpoint/2010/main" val="37847346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555093"/>
          </a:xfrm>
          <a:prstGeom prst="rect">
            <a:avLst/>
          </a:prstGeom>
        </p:spPr>
        <p:txBody>
          <a:bodyPr wrap="square">
            <a:spAutoFit/>
          </a:bodyPr>
          <a:lstStyle/>
          <a:p>
            <a:r>
              <a:rPr lang="en-US" altLang="zh-TW" sz="5800" b="1" kern="1000" spc="-38" dirty="0">
                <a:ea typeface="Microsoft JhengHei" panose="020B0604030504040204" pitchFamily="34" charset="-120"/>
              </a:rPr>
              <a:t>“Where would I go to find another kind and generous boss like him?”  She would rather work for him.</a:t>
            </a:r>
          </a:p>
        </p:txBody>
      </p:sp>
    </p:spTree>
    <p:extLst>
      <p:ext uri="{BB962C8B-B14F-4D97-AF65-F5344CB8AC3E}">
        <p14:creationId xmlns:p14="http://schemas.microsoft.com/office/powerpoint/2010/main" val="30413701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478149"/>
          </a:xfrm>
          <a:prstGeom prst="rect">
            <a:avLst/>
          </a:prstGeom>
        </p:spPr>
        <p:txBody>
          <a:bodyPr wrap="square">
            <a:spAutoFit/>
          </a:bodyPr>
          <a:lstStyle/>
          <a:p>
            <a:r>
              <a:rPr lang="en-US" altLang="zh-TW" sz="5700" b="1" kern="1000" spc="-38" dirty="0">
                <a:ea typeface="Microsoft JhengHei" panose="020B0604030504040204" pitchFamily="34" charset="-120"/>
              </a:rPr>
              <a:t>God is generous to us.  He lets us choose  to follow him or not.  Would you follow Him and stay till the end?</a:t>
            </a:r>
          </a:p>
        </p:txBody>
      </p:sp>
    </p:spTree>
    <p:extLst>
      <p:ext uri="{BB962C8B-B14F-4D97-AF65-F5344CB8AC3E}">
        <p14:creationId xmlns:p14="http://schemas.microsoft.com/office/powerpoint/2010/main" val="51920026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We hope to see you in front of God’s vineyard each and every morning!</a:t>
            </a:r>
          </a:p>
        </p:txBody>
      </p:sp>
    </p:spTree>
    <p:extLst>
      <p:ext uri="{BB962C8B-B14F-4D97-AF65-F5344CB8AC3E}">
        <p14:creationId xmlns:p14="http://schemas.microsoft.com/office/powerpoint/2010/main" val="3146739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7010400" cy="4270773"/>
          </a:xfrm>
        </p:spPr>
        <p:txBody>
          <a:bodyPr>
            <a:noAutofit/>
          </a:bodyPr>
          <a:lstStyle/>
          <a:p>
            <a:pPr marL="0" indent="0">
              <a:buNone/>
            </a:pPr>
            <a:r>
              <a:rPr lang="en-US" sz="5800" b="1" dirty="0"/>
              <a:t>When they received it, they began to grumble against the owner.  ‘These who were hired last worked only 1 hour, ’ </a:t>
            </a:r>
          </a:p>
        </p:txBody>
      </p:sp>
    </p:spTree>
    <p:extLst>
      <p:ext uri="{BB962C8B-B14F-4D97-AF65-F5344CB8AC3E}">
        <p14:creationId xmlns:p14="http://schemas.microsoft.com/office/powerpoint/2010/main" val="1917211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58000" cy="4270773"/>
          </a:xfrm>
        </p:spPr>
        <p:txBody>
          <a:bodyPr>
            <a:noAutofit/>
          </a:bodyPr>
          <a:lstStyle/>
          <a:p>
            <a:pPr marL="0" indent="0">
              <a:buNone/>
            </a:pPr>
            <a:r>
              <a:rPr lang="en-US" sz="5800" b="1" dirty="0"/>
              <a:t>they said, ‘and you have made them equal to us who have borne the burden of the work and the heat of the day.’</a:t>
            </a:r>
          </a:p>
        </p:txBody>
      </p:sp>
    </p:spTree>
    <p:extLst>
      <p:ext uri="{BB962C8B-B14F-4D97-AF65-F5344CB8AC3E}">
        <p14:creationId xmlns:p14="http://schemas.microsoft.com/office/powerpoint/2010/main" val="2102035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152400" y="0"/>
            <a:ext cx="6705600" cy="4270773"/>
          </a:xfrm>
        </p:spPr>
        <p:txBody>
          <a:bodyPr>
            <a:noAutofit/>
          </a:bodyPr>
          <a:lstStyle/>
          <a:p>
            <a:pPr marL="0" indent="0">
              <a:buNone/>
            </a:pPr>
            <a:r>
              <a:rPr lang="en-US" sz="6000" b="1" dirty="0"/>
              <a:t>“But he answered one of them, ‘I am not being unfair to you, friend. Didn’t you agree to work for a denarius?  </a:t>
            </a:r>
          </a:p>
        </p:txBody>
      </p:sp>
    </p:spTree>
    <p:extLst>
      <p:ext uri="{BB962C8B-B14F-4D97-AF65-F5344CB8AC3E}">
        <p14:creationId xmlns:p14="http://schemas.microsoft.com/office/powerpoint/2010/main" val="2329870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228600" y="0"/>
            <a:ext cx="6629400" cy="4270773"/>
          </a:xfrm>
        </p:spPr>
        <p:txBody>
          <a:bodyPr>
            <a:noAutofit/>
          </a:bodyPr>
          <a:lstStyle/>
          <a:p>
            <a:pPr marL="0" indent="0">
              <a:buNone/>
            </a:pPr>
            <a:r>
              <a:rPr lang="en-US" sz="6000" b="1" dirty="0"/>
              <a:t>Take your pay and go.  I want to give the one who was hired last the same as I gave you.  </a:t>
            </a:r>
          </a:p>
        </p:txBody>
      </p:sp>
    </p:spTree>
    <p:extLst>
      <p:ext uri="{BB962C8B-B14F-4D97-AF65-F5344CB8AC3E}">
        <p14:creationId xmlns:p14="http://schemas.microsoft.com/office/powerpoint/2010/main" val="75006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228600" y="0"/>
            <a:ext cx="6629400" cy="4270773"/>
          </a:xfrm>
        </p:spPr>
        <p:txBody>
          <a:bodyPr>
            <a:noAutofit/>
          </a:bodyPr>
          <a:lstStyle/>
          <a:p>
            <a:pPr marL="0" indent="0">
              <a:buNone/>
            </a:pPr>
            <a:r>
              <a:rPr lang="en-US" sz="6000" b="1" dirty="0"/>
              <a:t>Don’t I have the right to do what I want with my own money?  Or are you envious because I am generous?’</a:t>
            </a:r>
          </a:p>
        </p:txBody>
      </p:sp>
    </p:spTree>
    <p:extLst>
      <p:ext uri="{BB962C8B-B14F-4D97-AF65-F5344CB8AC3E}">
        <p14:creationId xmlns:p14="http://schemas.microsoft.com/office/powerpoint/2010/main" val="401329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228600" y="0"/>
            <a:ext cx="6629400" cy="4270773"/>
          </a:xfrm>
        </p:spPr>
        <p:txBody>
          <a:bodyPr>
            <a:noAutofit/>
          </a:bodyPr>
          <a:lstStyle/>
          <a:p>
            <a:pPr marL="0" indent="0">
              <a:buNone/>
            </a:pPr>
            <a:r>
              <a:rPr lang="en-US" sz="6000" b="1" dirty="0"/>
              <a:t>“So the last will be first, and the first will be last.”</a:t>
            </a:r>
          </a:p>
        </p:txBody>
      </p:sp>
    </p:spTree>
    <p:extLst>
      <p:ext uri="{BB962C8B-B14F-4D97-AF65-F5344CB8AC3E}">
        <p14:creationId xmlns:p14="http://schemas.microsoft.com/office/powerpoint/2010/main" val="319688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58000" cy="4270773"/>
          </a:xfrm>
        </p:spPr>
        <p:txBody>
          <a:bodyPr>
            <a:noAutofit/>
          </a:bodyPr>
          <a:lstStyle/>
          <a:p>
            <a:pPr marL="0" indent="0">
              <a:buNone/>
            </a:pPr>
            <a:r>
              <a:rPr lang="en-US" sz="6000" b="1" dirty="0"/>
              <a:t>“For the kingdom of heaven is like an owner who went out early in the morning to hire workers for his vineyard. </a:t>
            </a:r>
          </a:p>
          <a:p>
            <a:pPr marL="0" indent="0">
              <a:buNone/>
            </a:pPr>
            <a:r>
              <a:rPr lang="en-US" sz="6000" b="1" dirty="0"/>
              <a:t>He agreed to pay them a denarius for the day and sent them into his vineyard.</a:t>
            </a:r>
          </a:p>
          <a:p>
            <a:pPr marL="0" indent="0">
              <a:buNone/>
            </a:pPr>
            <a:r>
              <a:rPr lang="en-US" sz="6000" b="1" dirty="0"/>
              <a:t>“About nine in the morning he went out and saw others standing in the marketplace doing nothing.  He told them, ‘You also go and work in my vineyard, and I will pay you whatever is right.’  So they went.</a:t>
            </a:r>
          </a:p>
          <a:p>
            <a:pPr marL="0" indent="0">
              <a:buNone/>
            </a:pPr>
            <a:r>
              <a:rPr lang="en-US" sz="6000" b="1" dirty="0"/>
              <a:t>“He went out again about noon and about three in the afternoon and did the same thing.  About five in the afternoon he went out and found still others standing around. He asked them, ‘Why have you been standing here all day long doing nothing?’</a:t>
            </a:r>
          </a:p>
          <a:p>
            <a:pPr marL="0" indent="0">
              <a:buNone/>
            </a:pPr>
            <a:r>
              <a:rPr lang="en-US" sz="6000" b="1" dirty="0"/>
              <a:t>“‘Because no one has hired us, ’ they answered.</a:t>
            </a:r>
          </a:p>
          <a:p>
            <a:pPr marL="0" indent="0">
              <a:buNone/>
            </a:pPr>
            <a:r>
              <a:rPr lang="en-US" sz="6000" b="1" dirty="0"/>
              <a:t>“He said to them, ‘You also go and work in my vineyard.’</a:t>
            </a:r>
          </a:p>
          <a:p>
            <a:pPr marL="0" indent="0">
              <a:buNone/>
            </a:pPr>
            <a:r>
              <a:rPr lang="en-US" sz="6000" b="1" dirty="0"/>
              <a:t>“When evening came, the owner of the vineyard said to his foreman, ‘Call the workers and pay them their wages, beginning with the last ones hired and going on to the first.’</a:t>
            </a:r>
          </a:p>
          <a:p>
            <a:pPr marL="0" indent="0">
              <a:buNone/>
            </a:pPr>
            <a:r>
              <a:rPr lang="en-US" sz="6000" b="1" dirty="0"/>
              <a:t>“The workers who were hired about five in the afternoon came and each received a denarius.  So when those came who were hired first, they expected to receive more. But each one of them also received a denarius.  When they received it, they began to grumble against the landowner.  ‘These who were hired last worked only one hour, ’ they said, ‘and you have made them equal to us who have borne the burden of the work and the heat of the day.’</a:t>
            </a:r>
          </a:p>
          <a:p>
            <a:pPr marL="0" indent="0">
              <a:buNone/>
            </a:pPr>
            <a:r>
              <a:rPr lang="en-US" sz="6000" b="1" dirty="0"/>
              <a:t>“But he answered one of them, ‘I am not being unfair to you, friend. Didn’t you agree to work for a denarius?  Take your pay and go. I want to give the one who was hired last the same as I gave you.  Don’t I have the right to do what I want with my own money? Or are you envious because I am generous?’</a:t>
            </a:r>
          </a:p>
          <a:p>
            <a:pPr marL="0" indent="0">
              <a:buNone/>
            </a:pPr>
            <a:r>
              <a:rPr lang="en-US" sz="6000" b="1" dirty="0"/>
              <a:t>“So the last will be first, and the first will be last.”</a:t>
            </a:r>
          </a:p>
        </p:txBody>
      </p:sp>
    </p:spTree>
    <p:extLst>
      <p:ext uri="{BB962C8B-B14F-4D97-AF65-F5344CB8AC3E}">
        <p14:creationId xmlns:p14="http://schemas.microsoft.com/office/powerpoint/2010/main" val="967871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246769"/>
          </a:xfrm>
          <a:prstGeom prst="rect">
            <a:avLst/>
          </a:prstGeom>
        </p:spPr>
        <p:txBody>
          <a:bodyPr wrap="square">
            <a:spAutoFit/>
          </a:bodyPr>
          <a:lstStyle/>
          <a:p>
            <a:pPr algn="ctr"/>
            <a:r>
              <a:rPr lang="en-US" altLang="zh-TW" sz="7000" b="1" dirty="0">
                <a:ea typeface="Microsoft JhengHei" panose="020B0604030504040204" pitchFamily="34" charset="-120"/>
              </a:rPr>
              <a:t>Workers in</a:t>
            </a:r>
          </a:p>
          <a:p>
            <a:pPr algn="ctr"/>
            <a:r>
              <a:rPr lang="en-US" altLang="zh-TW" sz="7000" b="1" dirty="0">
                <a:ea typeface="Microsoft JhengHei" panose="020B0604030504040204" pitchFamily="34" charset="-120"/>
              </a:rPr>
              <a:t>the Vineyard</a:t>
            </a:r>
          </a:p>
        </p:txBody>
      </p:sp>
    </p:spTree>
    <p:extLst>
      <p:ext uri="{BB962C8B-B14F-4D97-AF65-F5344CB8AC3E}">
        <p14:creationId xmlns:p14="http://schemas.microsoft.com/office/powerpoint/2010/main" val="324566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628"/>
            <a:ext cx="6629400" cy="3785652"/>
          </a:xfrm>
          <a:prstGeom prst="rect">
            <a:avLst/>
          </a:prstGeom>
        </p:spPr>
        <p:txBody>
          <a:bodyPr wrap="square">
            <a:spAutoFit/>
          </a:bodyPr>
          <a:lstStyle/>
          <a:p>
            <a:r>
              <a:rPr lang="en-US" altLang="zh-TW" sz="6000" b="1" kern="1000" spc="-38" dirty="0">
                <a:ea typeface="Microsoft JhengHei" panose="020B0604030504040204" pitchFamily="34" charset="-120"/>
              </a:rPr>
              <a:t>Parables are made-up stories told by Jesus to teach us some truths.</a:t>
            </a:r>
          </a:p>
        </p:txBody>
      </p:sp>
    </p:spTree>
    <p:extLst>
      <p:ext uri="{BB962C8B-B14F-4D97-AF65-F5344CB8AC3E}">
        <p14:creationId xmlns:p14="http://schemas.microsoft.com/office/powerpoint/2010/main" val="1950980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553200" cy="4708981"/>
          </a:xfrm>
          <a:prstGeom prst="rect">
            <a:avLst/>
          </a:prstGeom>
        </p:spPr>
        <p:txBody>
          <a:bodyPr wrap="square">
            <a:spAutoFit/>
          </a:bodyPr>
          <a:lstStyle/>
          <a:p>
            <a:r>
              <a:rPr lang="en-US" altLang="zh-TW" sz="6000" b="1" kern="1000" spc="-38" dirty="0">
                <a:ea typeface="Microsoft JhengHei" panose="020B0604030504040204" pitchFamily="34" charset="-120"/>
              </a:rPr>
              <a:t>Depending on the audience, a parable can sometimes have multiple focuses and</a:t>
            </a:r>
            <a:r>
              <a:rPr lang="zh-TW" altLang="en-US" sz="6000" b="1" kern="1000" spc="-38" dirty="0">
                <a:ea typeface="Microsoft JhengHei" panose="020B0604030504040204" pitchFamily="34" charset="-120"/>
              </a:rPr>
              <a:t> </a:t>
            </a:r>
            <a:r>
              <a:rPr lang="en-US" altLang="zh-TW" sz="6000" b="1" kern="1000" spc="-38" dirty="0">
                <a:ea typeface="Microsoft JhengHei" panose="020B0604030504040204" pitchFamily="34" charset="-120"/>
              </a:rPr>
              <a:t>meanings.</a:t>
            </a:r>
          </a:p>
        </p:txBody>
      </p:sp>
    </p:spTree>
    <p:extLst>
      <p:ext uri="{BB962C8B-B14F-4D97-AF65-F5344CB8AC3E}">
        <p14:creationId xmlns:p14="http://schemas.microsoft.com/office/powerpoint/2010/main" val="3863631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A common interpretation of this parable is the contrast between Jews and Christians.</a:t>
            </a:r>
          </a:p>
        </p:txBody>
      </p:sp>
    </p:spTree>
    <p:extLst>
      <p:ext uri="{BB962C8B-B14F-4D97-AF65-F5344CB8AC3E}">
        <p14:creationId xmlns:p14="http://schemas.microsoft.com/office/powerpoint/2010/main" val="2601537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05906"/>
            <a:ext cx="6515100" cy="5355312"/>
          </a:xfrm>
          <a:prstGeom prst="rect">
            <a:avLst/>
          </a:prstGeom>
        </p:spPr>
        <p:txBody>
          <a:bodyPr wrap="square">
            <a:spAutoFit/>
          </a:bodyPr>
          <a:lstStyle/>
          <a:p>
            <a:r>
              <a:rPr lang="en-US" altLang="zh-TW" sz="5600" b="1" kern="1000" spc="-38" dirty="0">
                <a:ea typeface="Microsoft JhengHei" panose="020B0604030504040204" pitchFamily="34" charset="-120"/>
              </a:rPr>
              <a:t>Jews are like the earliest workers but Christians gained God’s grace even though they came later.</a:t>
            </a:r>
          </a:p>
        </p:txBody>
      </p:sp>
    </p:spTree>
    <p:extLst>
      <p:ext uri="{BB962C8B-B14F-4D97-AF65-F5344CB8AC3E}">
        <p14:creationId xmlns:p14="http://schemas.microsoft.com/office/powerpoint/2010/main" val="1708980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That is an interesting topic as well, but today let’s focus on a topic that matters to us more --</a:t>
            </a:r>
          </a:p>
        </p:txBody>
      </p:sp>
    </p:spTree>
    <p:extLst>
      <p:ext uri="{BB962C8B-B14F-4D97-AF65-F5344CB8AC3E}">
        <p14:creationId xmlns:p14="http://schemas.microsoft.com/office/powerpoint/2010/main" val="3303515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2862322"/>
          </a:xfrm>
          <a:prstGeom prst="rect">
            <a:avLst/>
          </a:prstGeom>
        </p:spPr>
        <p:txBody>
          <a:bodyPr wrap="square">
            <a:spAutoFit/>
          </a:bodyPr>
          <a:lstStyle/>
          <a:p>
            <a:r>
              <a:rPr lang="en-US" altLang="zh-TW" sz="6000" b="1" kern="1000" spc="-38" dirty="0">
                <a:ea typeface="Microsoft JhengHei" panose="020B0604030504040204" pitchFamily="34" charset="-120"/>
              </a:rPr>
              <a:t>The seemingly uneven or unfair generosity of God.</a:t>
            </a:r>
          </a:p>
        </p:txBody>
      </p:sp>
    </p:spTree>
    <p:extLst>
      <p:ext uri="{BB962C8B-B14F-4D97-AF65-F5344CB8AC3E}">
        <p14:creationId xmlns:p14="http://schemas.microsoft.com/office/powerpoint/2010/main" val="1825806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The main symbolisms:</a:t>
            </a:r>
          </a:p>
          <a:p>
            <a:pPr marL="457200" indent="-457200">
              <a:buFont typeface="Arial" panose="020B0604020202020204" pitchFamily="34" charset="0"/>
              <a:buChar char="•"/>
            </a:pPr>
            <a:r>
              <a:rPr lang="en-US" altLang="zh-TW" sz="5800" b="1" kern="1000" spc="-38" dirty="0">
                <a:ea typeface="Microsoft JhengHei" panose="020B0604030504040204" pitchFamily="34" charset="-120"/>
              </a:rPr>
              <a:t>Owner = God</a:t>
            </a:r>
          </a:p>
          <a:p>
            <a:pPr marL="457200" indent="-457200">
              <a:buFont typeface="Arial" panose="020B0604020202020204" pitchFamily="34" charset="0"/>
              <a:buChar char="•"/>
            </a:pPr>
            <a:r>
              <a:rPr lang="en-US" altLang="zh-TW" sz="5800" b="1" kern="1000" spc="-38" dirty="0">
                <a:ea typeface="Microsoft JhengHei" panose="020B0604030504040204" pitchFamily="34" charset="-120"/>
              </a:rPr>
              <a:t>Workers = followers of God</a:t>
            </a:r>
          </a:p>
          <a:p>
            <a:pPr marL="457200" indent="-457200">
              <a:buFont typeface="Arial" panose="020B0604020202020204" pitchFamily="34" charset="0"/>
              <a:buChar char="•"/>
            </a:pPr>
            <a:r>
              <a:rPr lang="en-US" altLang="zh-TW" sz="5800" b="1" kern="1000" spc="-38" dirty="0">
                <a:ea typeface="Microsoft JhengHei" panose="020B0604030504040204" pitchFamily="34" charset="-120"/>
              </a:rPr>
              <a:t>Wage = salvation</a:t>
            </a:r>
          </a:p>
        </p:txBody>
      </p:sp>
    </p:spTree>
    <p:extLst>
      <p:ext uri="{BB962C8B-B14F-4D97-AF65-F5344CB8AC3E}">
        <p14:creationId xmlns:p14="http://schemas.microsoft.com/office/powerpoint/2010/main" val="1566331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wage</a:t>
            </a:r>
            <a:r>
              <a:rPr lang="zh-TW" altLang="en-US" sz="6000" b="1" kern="1000" spc="-38" dirty="0">
                <a:ea typeface="Microsoft JhengHei" panose="020B0604030504040204" pitchFamily="34" charset="-120"/>
              </a:rPr>
              <a:t> </a:t>
            </a:r>
            <a:r>
              <a:rPr lang="en-US" altLang="zh-TW" sz="6000" b="1" kern="1000" spc="-38" dirty="0">
                <a:ea typeface="Microsoft JhengHei" panose="020B0604030504040204" pitchFamily="34" charset="-120"/>
              </a:rPr>
              <a:t>here represents salvation because everyone got the same amount.</a:t>
            </a:r>
          </a:p>
        </p:txBody>
      </p:sp>
    </p:spTree>
    <p:extLst>
      <p:ext uri="{BB962C8B-B14F-4D97-AF65-F5344CB8AC3E}">
        <p14:creationId xmlns:p14="http://schemas.microsoft.com/office/powerpoint/2010/main" val="1544158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If it’s about rewards in Heaven, then it would be different based on the amount of work done.</a:t>
            </a:r>
          </a:p>
        </p:txBody>
      </p:sp>
    </p:spTree>
    <p:extLst>
      <p:ext uri="{BB962C8B-B14F-4D97-AF65-F5344CB8AC3E}">
        <p14:creationId xmlns:p14="http://schemas.microsoft.com/office/powerpoint/2010/main" val="108237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0"/>
            <a:ext cx="6781800" cy="4270773"/>
          </a:xfrm>
        </p:spPr>
        <p:txBody>
          <a:bodyPr>
            <a:noAutofit/>
          </a:bodyPr>
          <a:lstStyle/>
          <a:p>
            <a:pPr marL="0" indent="0">
              <a:buNone/>
            </a:pPr>
            <a:r>
              <a:rPr lang="en-US" sz="6000" b="1" dirty="0"/>
              <a:t>He agreed to pay them a denarius for the day and sent them into his vineyard.</a:t>
            </a:r>
          </a:p>
        </p:txBody>
      </p:sp>
    </p:spTree>
    <p:extLst>
      <p:ext uri="{BB962C8B-B14F-4D97-AF65-F5344CB8AC3E}">
        <p14:creationId xmlns:p14="http://schemas.microsoft.com/office/powerpoint/2010/main" val="3824362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5262979"/>
          </a:xfrm>
          <a:prstGeom prst="rect">
            <a:avLst/>
          </a:prstGeom>
        </p:spPr>
        <p:txBody>
          <a:bodyPr wrap="square">
            <a:spAutoFit/>
          </a:bodyPr>
          <a:lstStyle/>
          <a:p>
            <a:r>
              <a:rPr lang="en-US" altLang="zh-TW" sz="5600" b="1" kern="1000" spc="-38" dirty="0">
                <a:ea typeface="Microsoft JhengHei" panose="020B0604030504040204" pitchFamily="34" charset="-120"/>
              </a:rPr>
              <a:t>Normally there are two ways to pay for someone’s labor: by work done or by the amount of time worked.</a:t>
            </a:r>
          </a:p>
        </p:txBody>
      </p:sp>
    </p:spTree>
    <p:extLst>
      <p:ext uri="{BB962C8B-B14F-4D97-AF65-F5344CB8AC3E}">
        <p14:creationId xmlns:p14="http://schemas.microsoft.com/office/powerpoint/2010/main" val="2281749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If work can be easily measured, such as number of pieces assembled, then one can pay by work.</a:t>
            </a:r>
          </a:p>
        </p:txBody>
      </p:sp>
    </p:spTree>
    <p:extLst>
      <p:ext uri="{BB962C8B-B14F-4D97-AF65-F5344CB8AC3E}">
        <p14:creationId xmlns:p14="http://schemas.microsoft.com/office/powerpoint/2010/main" val="3591181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In most cases, work cannot be easily measured, and so employers pay by time.</a:t>
            </a:r>
          </a:p>
        </p:txBody>
      </p:sp>
    </p:spTree>
    <p:extLst>
      <p:ext uri="{BB962C8B-B14F-4D97-AF65-F5344CB8AC3E}">
        <p14:creationId xmlns:p14="http://schemas.microsoft.com/office/powerpoint/2010/main" val="261267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3785652"/>
          </a:xfrm>
          <a:prstGeom prst="rect">
            <a:avLst/>
          </a:prstGeom>
        </p:spPr>
        <p:txBody>
          <a:bodyPr wrap="square">
            <a:spAutoFit/>
          </a:bodyPr>
          <a:lstStyle/>
          <a:p>
            <a:r>
              <a:rPr lang="en-US" altLang="zh-TW" sz="6000" b="1" kern="1000" spc="-38" dirty="0">
                <a:ea typeface="Microsoft JhengHei" panose="020B0604030504040204" pitchFamily="34" charset="-120"/>
              </a:rPr>
              <a:t>So here it looks like the employer pays by day rate, not hourly rate.</a:t>
            </a:r>
          </a:p>
        </p:txBody>
      </p:sp>
    </p:spTree>
    <p:extLst>
      <p:ext uri="{BB962C8B-B14F-4D97-AF65-F5344CB8AC3E}">
        <p14:creationId xmlns:p14="http://schemas.microsoft.com/office/powerpoint/2010/main" val="3268908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owner went out early in the morning to look for workers.  There’s much to be done.</a:t>
            </a:r>
          </a:p>
        </p:txBody>
      </p:sp>
    </p:spTree>
    <p:extLst>
      <p:ext uri="{BB962C8B-B14F-4D97-AF65-F5344CB8AC3E}">
        <p14:creationId xmlns:p14="http://schemas.microsoft.com/office/powerpoint/2010/main" val="15327315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632037"/>
          </a:xfrm>
          <a:prstGeom prst="rect">
            <a:avLst/>
          </a:prstGeom>
        </p:spPr>
        <p:txBody>
          <a:bodyPr wrap="square">
            <a:spAutoFit/>
          </a:bodyPr>
          <a:lstStyle/>
          <a:p>
            <a:r>
              <a:rPr lang="en-US" altLang="zh-TW" sz="5900" b="1" kern="1000" spc="-38" dirty="0">
                <a:ea typeface="Microsoft JhengHei" panose="020B0604030504040204" pitchFamily="34" charset="-120"/>
              </a:rPr>
              <a:t>To get the work done, one likely wants the earliest workers because they are likely more dedicated.</a:t>
            </a:r>
          </a:p>
        </p:txBody>
      </p:sp>
    </p:spTree>
    <p:extLst>
      <p:ext uri="{BB962C8B-B14F-4D97-AF65-F5344CB8AC3E}">
        <p14:creationId xmlns:p14="http://schemas.microsoft.com/office/powerpoint/2010/main" val="3006345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629400" cy="3785652"/>
          </a:xfrm>
          <a:prstGeom prst="rect">
            <a:avLst/>
          </a:prstGeom>
        </p:spPr>
        <p:txBody>
          <a:bodyPr wrap="square">
            <a:spAutoFit/>
          </a:bodyPr>
          <a:lstStyle/>
          <a:p>
            <a:r>
              <a:rPr lang="en-US" altLang="zh-TW" sz="6000" b="1" kern="1000" spc="-38" dirty="0">
                <a:ea typeface="Microsoft JhengHei" panose="020B0604030504040204" pitchFamily="34" charset="-120"/>
              </a:rPr>
              <a:t>One also wants to get as many workers as one needs to get things done faster.</a:t>
            </a:r>
          </a:p>
        </p:txBody>
      </p:sp>
    </p:spTree>
    <p:extLst>
      <p:ext uri="{BB962C8B-B14F-4D97-AF65-F5344CB8AC3E}">
        <p14:creationId xmlns:p14="http://schemas.microsoft.com/office/powerpoint/2010/main" val="883412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It seems the earliest workers negotiated the wage rate with the owner.  It says, “he agreed to pay…”</a:t>
            </a:r>
          </a:p>
        </p:txBody>
      </p:sp>
    </p:spTree>
    <p:extLst>
      <p:ext uri="{BB962C8B-B14F-4D97-AF65-F5344CB8AC3E}">
        <p14:creationId xmlns:p14="http://schemas.microsoft.com/office/powerpoint/2010/main" val="4207633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One denarius was the typical wage for a day of labor so both sides felt it’s a fair arrangement.</a:t>
            </a:r>
          </a:p>
        </p:txBody>
      </p:sp>
    </p:spTree>
    <p:extLst>
      <p:ext uri="{BB962C8B-B14F-4D97-AF65-F5344CB8AC3E}">
        <p14:creationId xmlns:p14="http://schemas.microsoft.com/office/powerpoint/2010/main" val="98413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Then he went out at 9am, 12pm, 3pm, and 5pm and got more workers.</a:t>
            </a:r>
          </a:p>
        </p:txBody>
      </p:sp>
    </p:spTree>
    <p:extLst>
      <p:ext uri="{BB962C8B-B14F-4D97-AF65-F5344CB8AC3E}">
        <p14:creationId xmlns:p14="http://schemas.microsoft.com/office/powerpoint/2010/main" val="339432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152400" y="0"/>
            <a:ext cx="6705600" cy="4270773"/>
          </a:xfrm>
        </p:spPr>
        <p:txBody>
          <a:bodyPr>
            <a:noAutofit/>
          </a:bodyPr>
          <a:lstStyle/>
          <a:p>
            <a:pPr marL="0" indent="0">
              <a:buNone/>
            </a:pPr>
            <a:r>
              <a:rPr lang="en-US" sz="6000" b="1" dirty="0"/>
              <a:t>“About nine in the morning he went out and saw others standing in the marketplace doing nothing.  </a:t>
            </a:r>
          </a:p>
        </p:txBody>
      </p:sp>
    </p:spTree>
    <p:extLst>
      <p:ext uri="{BB962C8B-B14F-4D97-AF65-F5344CB8AC3E}">
        <p14:creationId xmlns:p14="http://schemas.microsoft.com/office/powerpoint/2010/main" val="444379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This is strange because most owners would hire all workers early and get the work done.</a:t>
            </a:r>
          </a:p>
        </p:txBody>
      </p:sp>
    </p:spTree>
    <p:extLst>
      <p:ext uri="{BB962C8B-B14F-4D97-AF65-F5344CB8AC3E}">
        <p14:creationId xmlns:p14="http://schemas.microsoft.com/office/powerpoint/2010/main" val="4107901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Therefore, there are far fewer people looking for workers as the day goes by.</a:t>
            </a:r>
          </a:p>
        </p:txBody>
      </p:sp>
    </p:spTree>
    <p:extLst>
      <p:ext uri="{BB962C8B-B14F-4D97-AF65-F5344CB8AC3E}">
        <p14:creationId xmlns:p14="http://schemas.microsoft.com/office/powerpoint/2010/main" val="117786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People think those who are still looking for work so late in the day are probably weaker or lazier.</a:t>
            </a:r>
          </a:p>
        </p:txBody>
      </p:sp>
    </p:spTree>
    <p:extLst>
      <p:ext uri="{BB962C8B-B14F-4D97-AF65-F5344CB8AC3E}">
        <p14:creationId xmlns:p14="http://schemas.microsoft.com/office/powerpoint/2010/main" val="7283765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So as the day goes by, it’s harder for these laborers to find work.</a:t>
            </a:r>
          </a:p>
        </p:txBody>
      </p:sp>
    </p:spTree>
    <p:extLst>
      <p:ext uri="{BB962C8B-B14F-4D97-AF65-F5344CB8AC3E}">
        <p14:creationId xmlns:p14="http://schemas.microsoft.com/office/powerpoint/2010/main" val="1883353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Many workers who didn’t get jobs in the morning probably gave up too.</a:t>
            </a:r>
          </a:p>
        </p:txBody>
      </p:sp>
    </p:spTree>
    <p:extLst>
      <p:ext uri="{BB962C8B-B14F-4D97-AF65-F5344CB8AC3E}">
        <p14:creationId xmlns:p14="http://schemas.microsoft.com/office/powerpoint/2010/main" val="11276846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So those still looking for work in the afternoon are very willing and desperate to work.</a:t>
            </a:r>
          </a:p>
        </p:txBody>
      </p:sp>
    </p:spTree>
    <p:extLst>
      <p:ext uri="{BB962C8B-B14F-4D97-AF65-F5344CB8AC3E}">
        <p14:creationId xmlns:p14="http://schemas.microsoft.com/office/powerpoint/2010/main" val="19677493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When the owner hired these later workers, they did not negotiate for their wage rates.</a:t>
            </a:r>
          </a:p>
        </p:txBody>
      </p:sp>
    </p:spTree>
    <p:extLst>
      <p:ext uri="{BB962C8B-B14F-4D97-AF65-F5344CB8AC3E}">
        <p14:creationId xmlns:p14="http://schemas.microsoft.com/office/powerpoint/2010/main" val="23757158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They probably assumed they would get pro-rated pay based on the full-day wage rate.</a:t>
            </a:r>
          </a:p>
        </p:txBody>
      </p:sp>
    </p:spTree>
    <p:extLst>
      <p:ext uri="{BB962C8B-B14F-4D97-AF65-F5344CB8AC3E}">
        <p14:creationId xmlns:p14="http://schemas.microsoft.com/office/powerpoint/2010/main" val="1750967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19479"/>
            <a:ext cx="6629400" cy="5262979"/>
          </a:xfrm>
          <a:prstGeom prst="rect">
            <a:avLst/>
          </a:prstGeom>
        </p:spPr>
        <p:txBody>
          <a:bodyPr wrap="square">
            <a:spAutoFit/>
          </a:bodyPr>
          <a:lstStyle/>
          <a:p>
            <a:r>
              <a:rPr lang="en-US" altLang="zh-TW" sz="5600" b="1" kern="1000" spc="-38" dirty="0">
                <a:ea typeface="Microsoft JhengHei" panose="020B0604030504040204" pitchFamily="34" charset="-120"/>
              </a:rPr>
              <a:t>They knew they are at the mercy of the owner and so would accept anything because they were desperate for work.</a:t>
            </a:r>
          </a:p>
        </p:txBody>
      </p:sp>
    </p:spTree>
    <p:extLst>
      <p:ext uri="{BB962C8B-B14F-4D97-AF65-F5344CB8AC3E}">
        <p14:creationId xmlns:p14="http://schemas.microsoft.com/office/powerpoint/2010/main" val="3695193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0"/>
            <a:ext cx="6705600" cy="5262979"/>
          </a:xfrm>
          <a:prstGeom prst="rect">
            <a:avLst/>
          </a:prstGeom>
        </p:spPr>
        <p:txBody>
          <a:bodyPr wrap="square">
            <a:spAutoFit/>
          </a:bodyPr>
          <a:lstStyle/>
          <a:p>
            <a:r>
              <a:rPr lang="en-US" altLang="zh-TW" sz="5600" b="1" kern="1000" spc="-38" dirty="0">
                <a:ea typeface="Microsoft JhengHei" panose="020B0604030504040204" pitchFamily="34" charset="-120"/>
              </a:rPr>
              <a:t>But the owner paid them the same full-day wages and intentionally made</a:t>
            </a:r>
            <a:r>
              <a:rPr lang="zh-TW" altLang="en-US" sz="5600" b="1" kern="1000" spc="-38" dirty="0">
                <a:ea typeface="Microsoft JhengHei" panose="020B0604030504040204" pitchFamily="34" charset="-120"/>
              </a:rPr>
              <a:t> </a:t>
            </a:r>
            <a:r>
              <a:rPr lang="en-US" altLang="zh-TW" sz="5600" b="1" kern="1000" spc="-38" dirty="0">
                <a:ea typeface="Microsoft JhengHei" panose="020B0604030504040204" pitchFamily="34" charset="-120"/>
              </a:rPr>
              <a:t>sure the earliest workers saw this.</a:t>
            </a:r>
          </a:p>
        </p:txBody>
      </p:sp>
    </p:spTree>
    <p:extLst>
      <p:ext uri="{BB962C8B-B14F-4D97-AF65-F5344CB8AC3E}">
        <p14:creationId xmlns:p14="http://schemas.microsoft.com/office/powerpoint/2010/main" val="282281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0"/>
            <a:ext cx="6781800" cy="4270773"/>
          </a:xfrm>
        </p:spPr>
        <p:txBody>
          <a:bodyPr>
            <a:noAutofit/>
          </a:bodyPr>
          <a:lstStyle/>
          <a:p>
            <a:pPr marL="0" indent="0">
              <a:buNone/>
            </a:pPr>
            <a:r>
              <a:rPr lang="en-US" sz="6000" b="1" dirty="0"/>
              <a:t>He told them, ‘You also go and work in my vineyard, and I will pay you whatever is right.’</a:t>
            </a:r>
          </a:p>
          <a:p>
            <a:pPr marL="0" indent="0">
              <a:buNone/>
            </a:pPr>
            <a:r>
              <a:rPr lang="en-US" sz="6000" b="1" dirty="0"/>
              <a:t>So they went.</a:t>
            </a:r>
          </a:p>
        </p:txBody>
      </p:sp>
    </p:spTree>
    <p:extLst>
      <p:ext uri="{BB962C8B-B14F-4D97-AF65-F5344CB8AC3E}">
        <p14:creationId xmlns:p14="http://schemas.microsoft.com/office/powerpoint/2010/main" val="3643495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0"/>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The later workers must have been overjoyed.  They got way more than what they deserved.</a:t>
            </a:r>
          </a:p>
        </p:txBody>
      </p:sp>
    </p:spTree>
    <p:extLst>
      <p:ext uri="{BB962C8B-B14F-4D97-AF65-F5344CB8AC3E}">
        <p14:creationId xmlns:p14="http://schemas.microsoft.com/office/powerpoint/2010/main" val="33773265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But the earlier workers were upset.  Probably the earlier they came, the more upset they were. </a:t>
            </a:r>
          </a:p>
        </p:txBody>
      </p:sp>
    </p:spTree>
    <p:extLst>
      <p:ext uri="{BB962C8B-B14F-4D97-AF65-F5344CB8AC3E}">
        <p14:creationId xmlns:p14="http://schemas.microsoft.com/office/powerpoint/2010/main" val="15447045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7010400" cy="3785652"/>
          </a:xfrm>
          <a:prstGeom prst="rect">
            <a:avLst/>
          </a:prstGeom>
        </p:spPr>
        <p:txBody>
          <a:bodyPr wrap="square">
            <a:spAutoFit/>
          </a:bodyPr>
          <a:lstStyle/>
          <a:p>
            <a:r>
              <a:rPr lang="en-US" altLang="zh-TW" sz="6000" b="1" kern="1000" spc="-38" dirty="0">
                <a:ea typeface="Microsoft JhengHei" panose="020B0604030504040204" pitchFamily="34" charset="-120"/>
              </a:rPr>
              <a:t>Their frustrations were understandable.  They didn’t feel they were treated fairly.</a:t>
            </a:r>
          </a:p>
        </p:txBody>
      </p:sp>
    </p:spTree>
    <p:extLst>
      <p:ext uri="{BB962C8B-B14F-4D97-AF65-F5344CB8AC3E}">
        <p14:creationId xmlns:p14="http://schemas.microsoft.com/office/powerpoint/2010/main" val="13643213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3785652"/>
          </a:xfrm>
          <a:prstGeom prst="rect">
            <a:avLst/>
          </a:prstGeom>
        </p:spPr>
        <p:txBody>
          <a:bodyPr wrap="square">
            <a:spAutoFit/>
          </a:bodyPr>
          <a:lstStyle/>
          <a:p>
            <a:r>
              <a:rPr lang="en-US" altLang="zh-TW" sz="6000" b="1" kern="1000" spc="-38" dirty="0">
                <a:ea typeface="Microsoft JhengHei" panose="020B0604030504040204" pitchFamily="34" charset="-120"/>
              </a:rPr>
              <a:t>Their logic was sound too – people who did more work should get more pay.</a:t>
            </a:r>
          </a:p>
        </p:txBody>
      </p:sp>
    </p:spTree>
    <p:extLst>
      <p:ext uri="{BB962C8B-B14F-4D97-AF65-F5344CB8AC3E}">
        <p14:creationId xmlns:p14="http://schemas.microsoft.com/office/powerpoint/2010/main" val="34181608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Then the owner got upset too!  He said he paid them what they negotiated so he did no wrong.</a:t>
            </a:r>
          </a:p>
        </p:txBody>
      </p:sp>
    </p:spTree>
    <p:extLst>
      <p:ext uri="{BB962C8B-B14F-4D97-AF65-F5344CB8AC3E}">
        <p14:creationId xmlns:p14="http://schemas.microsoft.com/office/powerpoint/2010/main" val="7757161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555093"/>
          </a:xfrm>
          <a:prstGeom prst="rect">
            <a:avLst/>
          </a:prstGeom>
        </p:spPr>
        <p:txBody>
          <a:bodyPr wrap="square">
            <a:spAutoFit/>
          </a:bodyPr>
          <a:lstStyle/>
          <a:p>
            <a:r>
              <a:rPr lang="en-US" altLang="zh-TW" sz="5800" b="1" kern="1000" spc="-38" dirty="0">
                <a:ea typeface="Microsoft JhengHei" panose="020B0604030504040204" pitchFamily="34" charset="-120"/>
              </a:rPr>
              <a:t>He said he has the right to be generous to whomever he wants and they have no right to be upset.</a:t>
            </a:r>
          </a:p>
        </p:txBody>
      </p:sp>
    </p:spTree>
    <p:extLst>
      <p:ext uri="{BB962C8B-B14F-4D97-AF65-F5344CB8AC3E}">
        <p14:creationId xmlns:p14="http://schemas.microsoft.com/office/powerpoint/2010/main" val="39084259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owner asked if they are envious because of his generosity towards others.</a:t>
            </a:r>
          </a:p>
        </p:txBody>
      </p:sp>
    </p:spTree>
    <p:extLst>
      <p:ext uri="{BB962C8B-B14F-4D97-AF65-F5344CB8AC3E}">
        <p14:creationId xmlns:p14="http://schemas.microsoft.com/office/powerpoint/2010/main" val="37771971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Then he said, “So the last will be first, and the first will be last.”  This is a very strange statement.</a:t>
            </a:r>
          </a:p>
        </p:txBody>
      </p:sp>
    </p:spTree>
    <p:extLst>
      <p:ext uri="{BB962C8B-B14F-4D97-AF65-F5344CB8AC3E}">
        <p14:creationId xmlns:p14="http://schemas.microsoft.com/office/powerpoint/2010/main" val="1098691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This may seem like a simple story, but a lot of things do not make sense.</a:t>
            </a:r>
          </a:p>
        </p:txBody>
      </p:sp>
    </p:spTree>
    <p:extLst>
      <p:ext uri="{BB962C8B-B14F-4D97-AF65-F5344CB8AC3E}">
        <p14:creationId xmlns:p14="http://schemas.microsoft.com/office/powerpoint/2010/main" val="4899743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628"/>
            <a:ext cx="6629400" cy="4708981"/>
          </a:xfrm>
          <a:prstGeom prst="rect">
            <a:avLst/>
          </a:prstGeom>
        </p:spPr>
        <p:txBody>
          <a:bodyPr wrap="square">
            <a:spAutoFit/>
          </a:bodyPr>
          <a:lstStyle/>
          <a:p>
            <a:r>
              <a:rPr lang="en-US" altLang="zh-TW" sz="6000" b="1" kern="1000" spc="-38" dirty="0">
                <a:ea typeface="Microsoft JhengHei" panose="020B0604030504040204" pitchFamily="34" charset="-120"/>
              </a:rPr>
              <a:t>First, since everyone got the same pay, I believe the pay refers to our salvation.</a:t>
            </a:r>
          </a:p>
        </p:txBody>
      </p:sp>
    </p:spTree>
    <p:extLst>
      <p:ext uri="{BB962C8B-B14F-4D97-AF65-F5344CB8AC3E}">
        <p14:creationId xmlns:p14="http://schemas.microsoft.com/office/powerpoint/2010/main" val="141763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152400" y="0"/>
            <a:ext cx="6705600" cy="4270773"/>
          </a:xfrm>
        </p:spPr>
        <p:txBody>
          <a:bodyPr>
            <a:noAutofit/>
          </a:bodyPr>
          <a:lstStyle/>
          <a:p>
            <a:pPr marL="0" indent="0">
              <a:buNone/>
            </a:pPr>
            <a:r>
              <a:rPr lang="en-US" sz="6000" b="1" dirty="0"/>
              <a:t>“He went out again about noon and about three in the afternoon and did the same thing.  </a:t>
            </a:r>
          </a:p>
        </p:txBody>
      </p:sp>
    </p:spTree>
    <p:extLst>
      <p:ext uri="{BB962C8B-B14F-4D97-AF65-F5344CB8AC3E}">
        <p14:creationId xmlns:p14="http://schemas.microsoft.com/office/powerpoint/2010/main" val="29847971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If it were referring to the rewards in Heaven for our work, then it would not be equal for all.</a:t>
            </a:r>
          </a:p>
        </p:txBody>
      </p:sp>
    </p:spTree>
    <p:extLst>
      <p:ext uri="{BB962C8B-B14F-4D97-AF65-F5344CB8AC3E}">
        <p14:creationId xmlns:p14="http://schemas.microsoft.com/office/powerpoint/2010/main" val="11052942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In this parable, the workday may represent our lives on Earth.</a:t>
            </a:r>
          </a:p>
        </p:txBody>
      </p:sp>
    </p:spTree>
    <p:extLst>
      <p:ext uri="{BB962C8B-B14F-4D97-AF65-F5344CB8AC3E}">
        <p14:creationId xmlns:p14="http://schemas.microsoft.com/office/powerpoint/2010/main" val="71527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2862322"/>
          </a:xfrm>
          <a:prstGeom prst="rect">
            <a:avLst/>
          </a:prstGeom>
        </p:spPr>
        <p:txBody>
          <a:bodyPr wrap="square">
            <a:spAutoFit/>
          </a:bodyPr>
          <a:lstStyle/>
          <a:p>
            <a:r>
              <a:rPr lang="en-US" altLang="zh-TW" sz="6000" b="1" kern="1000" spc="-38" dirty="0">
                <a:ea typeface="Microsoft JhengHei" panose="020B0604030504040204" pitchFamily="34" charset="-120"/>
              </a:rPr>
              <a:t>The workday is the same length whether you use it or waste it.</a:t>
            </a:r>
          </a:p>
        </p:txBody>
      </p:sp>
    </p:spTree>
    <p:extLst>
      <p:ext uri="{BB962C8B-B14F-4D97-AF65-F5344CB8AC3E}">
        <p14:creationId xmlns:p14="http://schemas.microsoft.com/office/powerpoint/2010/main" val="13796655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Salvation is free, but there is something people have to do.  They have to come and stay till pay time. </a:t>
            </a:r>
          </a:p>
        </p:txBody>
      </p:sp>
    </p:spTree>
    <p:extLst>
      <p:ext uri="{BB962C8B-B14F-4D97-AF65-F5344CB8AC3E}">
        <p14:creationId xmlns:p14="http://schemas.microsoft.com/office/powerpoint/2010/main" val="38340203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If one leaves before the pay time, he won’t get paid by the owner no matter how generous he is.  </a:t>
            </a:r>
          </a:p>
        </p:txBody>
      </p:sp>
    </p:spTree>
    <p:extLst>
      <p:ext uri="{BB962C8B-B14F-4D97-AF65-F5344CB8AC3E}">
        <p14:creationId xmlns:p14="http://schemas.microsoft.com/office/powerpoint/2010/main" val="42869158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It takes effort to get salvation even though it was freely given.  </a:t>
            </a:r>
            <a:r>
              <a:rPr lang="en-US" altLang="zh-TW" sz="6000" b="1" kern="1000" spc="-38" dirty="0">
                <a:solidFill>
                  <a:schemeClr val="accent1">
                    <a:lumMod val="75000"/>
                  </a:schemeClr>
                </a:solidFill>
                <a:ea typeface="Microsoft JhengHei" panose="020B0604030504040204" pitchFamily="34" charset="-120"/>
              </a:rPr>
              <a:t>One must stay in the field</a:t>
            </a:r>
            <a:r>
              <a:rPr lang="en-US" altLang="zh-TW" sz="6000" b="1" kern="1000" spc="-38" dirty="0">
                <a:ea typeface="Microsoft JhengHei" panose="020B0604030504040204" pitchFamily="34" charset="-120"/>
              </a:rPr>
              <a:t>.</a:t>
            </a:r>
          </a:p>
        </p:txBody>
      </p:sp>
    </p:spTree>
    <p:extLst>
      <p:ext uri="{BB962C8B-B14F-4D97-AF65-F5344CB8AC3E}">
        <p14:creationId xmlns:p14="http://schemas.microsoft.com/office/powerpoint/2010/main" val="38583594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Salvation requires perseverance till the end – when you die or when Jesus comes.</a:t>
            </a:r>
          </a:p>
        </p:txBody>
      </p:sp>
    </p:spTree>
    <p:extLst>
      <p:ext uri="{BB962C8B-B14F-4D97-AF65-F5344CB8AC3E}">
        <p14:creationId xmlns:p14="http://schemas.microsoft.com/office/powerpoint/2010/main" val="27036944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553200" cy="4708981"/>
          </a:xfrm>
          <a:prstGeom prst="rect">
            <a:avLst/>
          </a:prstGeom>
        </p:spPr>
        <p:txBody>
          <a:bodyPr wrap="square">
            <a:spAutoFit/>
          </a:bodyPr>
          <a:lstStyle/>
          <a:p>
            <a:r>
              <a:rPr lang="en-US" altLang="zh-TW" sz="6000" b="1" kern="1000" spc="-38" dirty="0">
                <a:ea typeface="Microsoft JhengHei" panose="020B0604030504040204" pitchFamily="34" charset="-120"/>
              </a:rPr>
              <a:t>The earliest workers negotiated for and expected one denarius of pay, which they received.</a:t>
            </a:r>
          </a:p>
        </p:txBody>
      </p:sp>
    </p:spTree>
    <p:extLst>
      <p:ext uri="{BB962C8B-B14F-4D97-AF65-F5344CB8AC3E}">
        <p14:creationId xmlns:p14="http://schemas.microsoft.com/office/powerpoint/2010/main" val="8444686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They felt they deserve the wage and so did not see this as the generosity of the owner.</a:t>
            </a:r>
          </a:p>
        </p:txBody>
      </p:sp>
    </p:spTree>
    <p:extLst>
      <p:ext uri="{BB962C8B-B14F-4D97-AF65-F5344CB8AC3E}">
        <p14:creationId xmlns:p14="http://schemas.microsoft.com/office/powerpoint/2010/main" val="204692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They represent the people who feel they can earn their way to salvation through their hard work.</a:t>
            </a:r>
          </a:p>
        </p:txBody>
      </p:sp>
    </p:spTree>
    <p:extLst>
      <p:ext uri="{BB962C8B-B14F-4D97-AF65-F5344CB8AC3E}">
        <p14:creationId xmlns:p14="http://schemas.microsoft.com/office/powerpoint/2010/main" val="427082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152400" y="0"/>
            <a:ext cx="6705600" cy="4270773"/>
          </a:xfrm>
        </p:spPr>
        <p:txBody>
          <a:bodyPr>
            <a:noAutofit/>
          </a:bodyPr>
          <a:lstStyle/>
          <a:p>
            <a:pPr marL="0" indent="0">
              <a:buNone/>
            </a:pPr>
            <a:r>
              <a:rPr lang="en-US" sz="6000" b="1" dirty="0"/>
              <a:t>About five in the afternoon he went out and found still others standing around. He asked them, </a:t>
            </a:r>
          </a:p>
        </p:txBody>
      </p:sp>
    </p:spTree>
    <p:extLst>
      <p:ext uri="{BB962C8B-B14F-4D97-AF65-F5344CB8AC3E}">
        <p14:creationId xmlns:p14="http://schemas.microsoft.com/office/powerpoint/2010/main" val="1369918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For them, others who do less should get less from God.   They think it is </a:t>
            </a:r>
            <a:r>
              <a:rPr lang="en-US" altLang="zh-TW" sz="5800" b="1" kern="1000" spc="-38" dirty="0">
                <a:solidFill>
                  <a:srgbClr val="C00000"/>
                </a:solidFill>
                <a:ea typeface="Microsoft JhengHei" panose="020B0604030504040204" pitchFamily="34" charset="-120"/>
              </a:rPr>
              <a:t>salvation by work</a:t>
            </a:r>
            <a:r>
              <a:rPr lang="en-US" altLang="zh-TW" sz="5800" b="1" kern="1000" spc="-38" dirty="0">
                <a:ea typeface="Microsoft JhengHei" panose="020B0604030504040204" pitchFamily="34" charset="-120"/>
              </a:rPr>
              <a:t>, not grace.</a:t>
            </a:r>
          </a:p>
        </p:txBody>
      </p:sp>
    </p:spTree>
    <p:extLst>
      <p:ext uri="{BB962C8B-B14F-4D97-AF65-F5344CB8AC3E}">
        <p14:creationId xmlns:p14="http://schemas.microsoft.com/office/powerpoint/2010/main" val="13605264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So when later workers came, they assumed those workers would get less pay than they do.</a:t>
            </a:r>
          </a:p>
        </p:txBody>
      </p:sp>
    </p:spTree>
    <p:extLst>
      <p:ext uri="{BB962C8B-B14F-4D97-AF65-F5344CB8AC3E}">
        <p14:creationId xmlns:p14="http://schemas.microsoft.com/office/powerpoint/2010/main" val="40345469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3662541"/>
          </a:xfrm>
          <a:prstGeom prst="rect">
            <a:avLst/>
          </a:prstGeom>
        </p:spPr>
        <p:txBody>
          <a:bodyPr wrap="square">
            <a:spAutoFit/>
          </a:bodyPr>
          <a:lstStyle/>
          <a:p>
            <a:r>
              <a:rPr lang="en-US" altLang="zh-TW" sz="5800" b="1" kern="1000" spc="-38" dirty="0">
                <a:ea typeface="Microsoft JhengHei" panose="020B0604030504040204" pitchFamily="34" charset="-120"/>
              </a:rPr>
              <a:t>This was a reasonable assumption, but the owner saw it differently. </a:t>
            </a:r>
          </a:p>
        </p:txBody>
      </p:sp>
    </p:spTree>
    <p:extLst>
      <p:ext uri="{BB962C8B-B14F-4D97-AF65-F5344CB8AC3E}">
        <p14:creationId xmlns:p14="http://schemas.microsoft.com/office/powerpoint/2010/main" val="3126316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owner thought he can pay them whatever he wants, with one denarius being the minimum.</a:t>
            </a:r>
          </a:p>
        </p:txBody>
      </p:sp>
    </p:spTree>
    <p:extLst>
      <p:ext uri="{BB962C8B-B14F-4D97-AF65-F5344CB8AC3E}">
        <p14:creationId xmlns:p14="http://schemas.microsoft.com/office/powerpoint/2010/main" val="40046120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He seems to care more about the workers than his profits.</a:t>
            </a:r>
          </a:p>
        </p:txBody>
      </p:sp>
    </p:spTree>
    <p:extLst>
      <p:ext uri="{BB962C8B-B14F-4D97-AF65-F5344CB8AC3E}">
        <p14:creationId xmlns:p14="http://schemas.microsoft.com/office/powerpoint/2010/main" val="11045691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That is not how most business people think, but then again the owner is not a typical man.</a:t>
            </a:r>
          </a:p>
        </p:txBody>
      </p:sp>
    </p:spTree>
    <p:extLst>
      <p:ext uri="{BB962C8B-B14F-4D97-AF65-F5344CB8AC3E}">
        <p14:creationId xmlns:p14="http://schemas.microsoft.com/office/powerpoint/2010/main" val="1171836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We will dig into his mentality deeper later in the message.  It tells us much about our God.</a:t>
            </a:r>
          </a:p>
        </p:txBody>
      </p:sp>
    </p:spTree>
    <p:extLst>
      <p:ext uri="{BB962C8B-B14F-4D97-AF65-F5344CB8AC3E}">
        <p14:creationId xmlns:p14="http://schemas.microsoft.com/office/powerpoint/2010/main" val="7560381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later workers were desperate for work and income and so did not bargain for wages.</a:t>
            </a:r>
          </a:p>
        </p:txBody>
      </p:sp>
    </p:spTree>
    <p:extLst>
      <p:ext uri="{BB962C8B-B14F-4D97-AF65-F5344CB8AC3E}">
        <p14:creationId xmlns:p14="http://schemas.microsoft.com/office/powerpoint/2010/main" val="28429834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They assumed they would get prorated partial pay and they accepted that and worked.</a:t>
            </a:r>
          </a:p>
        </p:txBody>
      </p:sp>
    </p:spTree>
    <p:extLst>
      <p:ext uri="{BB962C8B-B14F-4D97-AF65-F5344CB8AC3E}">
        <p14:creationId xmlns:p14="http://schemas.microsoft.com/office/powerpoint/2010/main" val="36593440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When they got more than they expected, they knew it’s due to the owner’s generosity.</a:t>
            </a:r>
          </a:p>
        </p:txBody>
      </p:sp>
    </p:spTree>
    <p:extLst>
      <p:ext uri="{BB962C8B-B14F-4D97-AF65-F5344CB8AC3E}">
        <p14:creationId xmlns:p14="http://schemas.microsoft.com/office/powerpoint/2010/main" val="525025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0"/>
            <a:ext cx="6858000" cy="4270773"/>
          </a:xfrm>
        </p:spPr>
        <p:txBody>
          <a:bodyPr>
            <a:noAutofit/>
          </a:bodyPr>
          <a:lstStyle/>
          <a:p>
            <a:pPr marL="0" indent="0">
              <a:buNone/>
            </a:pPr>
            <a:r>
              <a:rPr lang="en-US" sz="6000" b="1" dirty="0"/>
              <a:t>‘Why have you been standing here all day long doing nothing?’</a:t>
            </a:r>
          </a:p>
          <a:p>
            <a:pPr marL="0" indent="0">
              <a:buNone/>
            </a:pPr>
            <a:r>
              <a:rPr lang="en-US" sz="6000" b="1" dirty="0"/>
              <a:t>“‘Because no one has hired us, ’ they answered.</a:t>
            </a:r>
          </a:p>
        </p:txBody>
      </p:sp>
    </p:spTree>
    <p:extLst>
      <p:ext uri="{BB962C8B-B14F-4D97-AF65-F5344CB8AC3E}">
        <p14:creationId xmlns:p14="http://schemas.microsoft.com/office/powerpoint/2010/main" val="6265614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They knew they don’t deserve the full pay, and so they understand it is the </a:t>
            </a:r>
            <a:r>
              <a:rPr lang="en-US" altLang="zh-TW" sz="6000" b="1" u="sng" kern="1000" spc="-38" dirty="0">
                <a:solidFill>
                  <a:schemeClr val="accent5">
                    <a:lumMod val="50000"/>
                  </a:schemeClr>
                </a:solidFill>
                <a:ea typeface="Microsoft JhengHei" panose="020B0604030504040204" pitchFamily="34" charset="-120"/>
              </a:rPr>
              <a:t>grace</a:t>
            </a:r>
            <a:r>
              <a:rPr lang="en-US" altLang="zh-TW" sz="6000" b="1" kern="1000" spc="-38" dirty="0">
                <a:ea typeface="Microsoft JhengHei" panose="020B0604030504040204" pitchFamily="34" charset="-120"/>
              </a:rPr>
              <a:t> of the owner.</a:t>
            </a:r>
          </a:p>
        </p:txBody>
      </p:sp>
    </p:spTree>
    <p:extLst>
      <p:ext uri="{BB962C8B-B14F-4D97-AF65-F5344CB8AC3E}">
        <p14:creationId xmlns:p14="http://schemas.microsoft.com/office/powerpoint/2010/main" val="21865346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Earlier workers were upset because they did not get more pay than the later workers.</a:t>
            </a:r>
          </a:p>
        </p:txBody>
      </p:sp>
    </p:spTree>
    <p:extLst>
      <p:ext uri="{BB962C8B-B14F-4D97-AF65-F5344CB8AC3E}">
        <p14:creationId xmlns:p14="http://schemas.microsoft.com/office/powerpoint/2010/main" val="4757004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All this drama would not have happened if the owner was not so strange!</a:t>
            </a:r>
          </a:p>
        </p:txBody>
      </p:sp>
    </p:spTree>
    <p:extLst>
      <p:ext uri="{BB962C8B-B14F-4D97-AF65-F5344CB8AC3E}">
        <p14:creationId xmlns:p14="http://schemas.microsoft.com/office/powerpoint/2010/main" val="246301586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There were many things he could have done to avoid the drama and the conflict.</a:t>
            </a:r>
          </a:p>
        </p:txBody>
      </p:sp>
    </p:spTree>
    <p:extLst>
      <p:ext uri="{BB962C8B-B14F-4D97-AF65-F5344CB8AC3E}">
        <p14:creationId xmlns:p14="http://schemas.microsoft.com/office/powerpoint/2010/main" val="16161224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First, he should have gotten all the workers he needed </a:t>
            </a:r>
            <a:r>
              <a:rPr lang="en-US" altLang="zh-TW" sz="6000" b="1" kern="1000" spc="-38">
                <a:ea typeface="Microsoft JhengHei" panose="020B0604030504040204" pitchFamily="34" charset="-120"/>
              </a:rPr>
              <a:t>or wanted </a:t>
            </a:r>
            <a:r>
              <a:rPr lang="en-US" altLang="zh-TW" sz="6000" b="1" kern="1000" spc="-38" dirty="0">
                <a:ea typeface="Microsoft JhengHei" panose="020B0604030504040204" pitchFamily="34" charset="-120"/>
              </a:rPr>
              <a:t>early in the morning.</a:t>
            </a:r>
          </a:p>
        </p:txBody>
      </p:sp>
    </p:spTree>
    <p:extLst>
      <p:ext uri="{BB962C8B-B14F-4D97-AF65-F5344CB8AC3E}">
        <p14:creationId xmlns:p14="http://schemas.microsoft.com/office/powerpoint/2010/main" val="14162274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That would be the smartest thing to do -- to get the best workers and get the work done faster.</a:t>
            </a:r>
          </a:p>
        </p:txBody>
      </p:sp>
    </p:spTree>
    <p:extLst>
      <p:ext uri="{BB962C8B-B14F-4D97-AF65-F5344CB8AC3E}">
        <p14:creationId xmlns:p14="http://schemas.microsoft.com/office/powerpoint/2010/main" val="31855325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Second, he could have paid prorated wages and everyone would be satisfied.</a:t>
            </a:r>
          </a:p>
        </p:txBody>
      </p:sp>
    </p:spTree>
    <p:extLst>
      <p:ext uri="{BB962C8B-B14F-4D97-AF65-F5344CB8AC3E}">
        <p14:creationId xmlns:p14="http://schemas.microsoft.com/office/powerpoint/2010/main" val="36075877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Third, he could have paid the earliest workers first and sent them away so they didn’t find out.</a:t>
            </a:r>
          </a:p>
        </p:txBody>
      </p:sp>
    </p:spTree>
    <p:extLst>
      <p:ext uri="{BB962C8B-B14F-4D97-AF65-F5344CB8AC3E}">
        <p14:creationId xmlns:p14="http://schemas.microsoft.com/office/powerpoint/2010/main" val="36456658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But he did none of these things that could have avoided the problems with the early workers.</a:t>
            </a:r>
          </a:p>
        </p:txBody>
      </p:sp>
    </p:spTree>
    <p:extLst>
      <p:ext uri="{BB962C8B-B14F-4D97-AF65-F5344CB8AC3E}">
        <p14:creationId xmlns:p14="http://schemas.microsoft.com/office/powerpoint/2010/main" val="26731398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553200" cy="4708981"/>
          </a:xfrm>
          <a:prstGeom prst="rect">
            <a:avLst/>
          </a:prstGeom>
        </p:spPr>
        <p:txBody>
          <a:bodyPr wrap="square">
            <a:spAutoFit/>
          </a:bodyPr>
          <a:lstStyle/>
          <a:p>
            <a:r>
              <a:rPr lang="en-US" altLang="zh-TW" sz="6000" b="1" kern="1000" spc="-38" dirty="0">
                <a:ea typeface="Microsoft JhengHei" panose="020B0604030504040204" pitchFamily="34" charset="-120"/>
              </a:rPr>
              <a:t>He intentionally told the foreman to pay the latest workers first so others can see it.</a:t>
            </a:r>
          </a:p>
        </p:txBody>
      </p:sp>
    </p:spTree>
    <p:extLst>
      <p:ext uri="{BB962C8B-B14F-4D97-AF65-F5344CB8AC3E}">
        <p14:creationId xmlns:p14="http://schemas.microsoft.com/office/powerpoint/2010/main" val="378985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228600" y="0"/>
            <a:ext cx="6629400" cy="4270773"/>
          </a:xfrm>
        </p:spPr>
        <p:txBody>
          <a:bodyPr>
            <a:noAutofit/>
          </a:bodyPr>
          <a:lstStyle/>
          <a:p>
            <a:pPr marL="0" indent="0">
              <a:buNone/>
            </a:pPr>
            <a:r>
              <a:rPr lang="en-US" sz="6000" b="1" dirty="0"/>
              <a:t>“He said to them, ‘You also go and work in my vineyard.’</a:t>
            </a:r>
          </a:p>
          <a:p>
            <a:pPr marL="0" indent="0">
              <a:buNone/>
            </a:pPr>
            <a:endParaRPr lang="en-US" sz="6000" b="1" dirty="0"/>
          </a:p>
        </p:txBody>
      </p:sp>
    </p:spTree>
    <p:extLst>
      <p:ext uri="{BB962C8B-B14F-4D97-AF65-F5344CB8AC3E}">
        <p14:creationId xmlns:p14="http://schemas.microsoft.com/office/powerpoint/2010/main" val="144291225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401205"/>
          </a:xfrm>
          <a:prstGeom prst="rect">
            <a:avLst/>
          </a:prstGeom>
        </p:spPr>
        <p:txBody>
          <a:bodyPr wrap="square">
            <a:spAutoFit/>
          </a:bodyPr>
          <a:lstStyle/>
          <a:p>
            <a:r>
              <a:rPr lang="en-US" altLang="zh-TW" sz="5600" b="1" kern="1000" spc="-38" dirty="0">
                <a:ea typeface="Microsoft JhengHei" panose="020B0604030504040204" pitchFamily="34" charset="-120"/>
              </a:rPr>
              <a:t>Why would someone intentionally cause problems for himself?  It does not make sense at first glance.</a:t>
            </a:r>
          </a:p>
        </p:txBody>
      </p:sp>
    </p:spTree>
    <p:extLst>
      <p:ext uri="{BB962C8B-B14F-4D97-AF65-F5344CB8AC3E}">
        <p14:creationId xmlns:p14="http://schemas.microsoft.com/office/powerpoint/2010/main" val="20377317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555093"/>
          </a:xfrm>
          <a:prstGeom prst="rect">
            <a:avLst/>
          </a:prstGeom>
        </p:spPr>
        <p:txBody>
          <a:bodyPr wrap="square">
            <a:spAutoFit/>
          </a:bodyPr>
          <a:lstStyle/>
          <a:p>
            <a:r>
              <a:rPr lang="en-US" altLang="zh-TW" sz="5800" b="1" kern="1000" spc="-38" dirty="0">
                <a:ea typeface="Microsoft JhengHei" panose="020B0604030504040204" pitchFamily="34" charset="-120"/>
              </a:rPr>
              <a:t>A smart owner would want his work done fast, at the lowest cost, and with as few problems as possible.</a:t>
            </a:r>
          </a:p>
        </p:txBody>
      </p:sp>
    </p:spTree>
    <p:extLst>
      <p:ext uri="{BB962C8B-B14F-4D97-AF65-F5344CB8AC3E}">
        <p14:creationId xmlns:p14="http://schemas.microsoft.com/office/powerpoint/2010/main" val="2913081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The vineyard owner here did the exact opposite and that is very perplexing.</a:t>
            </a:r>
          </a:p>
        </p:txBody>
      </p:sp>
    </p:spTree>
    <p:extLst>
      <p:ext uri="{BB962C8B-B14F-4D97-AF65-F5344CB8AC3E}">
        <p14:creationId xmlns:p14="http://schemas.microsoft.com/office/powerpoint/2010/main" val="36437279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There is one plausible explanation: what he cares the most were these workers and not his profits!</a:t>
            </a:r>
          </a:p>
        </p:txBody>
      </p:sp>
    </p:spTree>
    <p:extLst>
      <p:ext uri="{BB962C8B-B14F-4D97-AF65-F5344CB8AC3E}">
        <p14:creationId xmlns:p14="http://schemas.microsoft.com/office/powerpoint/2010/main" val="16743723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57150"/>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Since the vineyard owner represented God in this parable, this is not unthinkable.</a:t>
            </a:r>
          </a:p>
        </p:txBody>
      </p:sp>
    </p:spTree>
    <p:extLst>
      <p:ext uri="{BB962C8B-B14F-4D97-AF65-F5344CB8AC3E}">
        <p14:creationId xmlns:p14="http://schemas.microsoft.com/office/powerpoint/2010/main" val="117417516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The strangeness of this owner reveals the heart of God.</a:t>
            </a:r>
          </a:p>
          <a:p>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442477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In this parable, it seemed to be hard to find work.  People were looking for work throughout the day.  </a:t>
            </a:r>
          </a:p>
        </p:txBody>
      </p:sp>
    </p:spTree>
    <p:extLst>
      <p:ext uri="{BB962C8B-B14F-4D97-AF65-F5344CB8AC3E}">
        <p14:creationId xmlns:p14="http://schemas.microsoft.com/office/powerpoint/2010/main" val="17223911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The last workers said no one would hire them.  Maybe they were not strong or had disabilities.</a:t>
            </a:r>
          </a:p>
        </p:txBody>
      </p:sp>
    </p:spTree>
    <p:extLst>
      <p:ext uri="{BB962C8B-B14F-4D97-AF65-F5344CB8AC3E}">
        <p14:creationId xmlns:p14="http://schemas.microsoft.com/office/powerpoint/2010/main" val="17591378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He knew there’d be people looking for work all the time.  So he went out to find them 4 more times.</a:t>
            </a:r>
          </a:p>
        </p:txBody>
      </p:sp>
    </p:spTree>
    <p:extLst>
      <p:ext uri="{BB962C8B-B14F-4D97-AF65-F5344CB8AC3E}">
        <p14:creationId xmlns:p14="http://schemas.microsoft.com/office/powerpoint/2010/main" val="28982606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He seemed to have hired anyone </a:t>
            </a:r>
            <a:r>
              <a:rPr lang="en-US" altLang="zh-TW" sz="6000" b="1" u="sng" kern="1000" spc="-38" dirty="0">
                <a:solidFill>
                  <a:schemeClr val="accent1">
                    <a:lumMod val="75000"/>
                  </a:schemeClr>
                </a:solidFill>
                <a:ea typeface="Microsoft JhengHei" panose="020B0604030504040204" pitchFamily="34" charset="-120"/>
              </a:rPr>
              <a:t>willing</a:t>
            </a:r>
            <a:r>
              <a:rPr lang="en-US" altLang="zh-TW" sz="6000" b="1" kern="1000" spc="-38" dirty="0">
                <a:ea typeface="Microsoft JhengHei" panose="020B0604030504040204" pitchFamily="34" charset="-120"/>
              </a:rPr>
              <a:t> to work regardless of their conditions.</a:t>
            </a:r>
          </a:p>
        </p:txBody>
      </p:sp>
    </p:spTree>
    <p:extLst>
      <p:ext uri="{BB962C8B-B14F-4D97-AF65-F5344CB8AC3E}">
        <p14:creationId xmlns:p14="http://schemas.microsoft.com/office/powerpoint/2010/main" val="27064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18623</TotalTime>
  <Words>3015</Words>
  <Application>Microsoft Office PowerPoint</Application>
  <PresentationFormat>Custom</PresentationFormat>
  <Paragraphs>276</Paragraphs>
  <Slides>138</Slides>
  <Notes>118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138</vt:i4>
      </vt:variant>
    </vt:vector>
  </HeadingPairs>
  <TitlesOfParts>
    <vt:vector size="144"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1137</cp:revision>
  <cp:lastPrinted>2017-09-16T17:38:24Z</cp:lastPrinted>
  <dcterms:created xsi:type="dcterms:W3CDTF">2005-06-09T01:58:34Z</dcterms:created>
  <dcterms:modified xsi:type="dcterms:W3CDTF">2022-06-04T15:56:40Z</dcterms:modified>
</cp:coreProperties>
</file>