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ppt/notesSlides/notesSlide63.xml" ContentType="application/vnd.openxmlformats-officedocument.presentationml.notesSlide+xml"/>
  <Override PartName="/ppt/notesSlides/notesSlide64.xml" ContentType="application/vnd.openxmlformats-officedocument.presentationml.notesSlide+xml"/>
  <Override PartName="/ppt/notesSlides/notesSlide65.xml" ContentType="application/vnd.openxmlformats-officedocument.presentationml.notesSlide+xml"/>
  <Override PartName="/ppt/notesSlides/notesSlide66.xml" ContentType="application/vnd.openxmlformats-officedocument.presentationml.notesSlide+xml"/>
  <Override PartName="/ppt/notesSlides/notesSlide67.xml" ContentType="application/vnd.openxmlformats-officedocument.presentationml.notesSlide+xml"/>
  <Override PartName="/ppt/notesSlides/notesSlide68.xml" ContentType="application/vnd.openxmlformats-officedocument.presentationml.notesSlide+xml"/>
  <Override PartName="/ppt/notesSlides/notesSlide69.xml" ContentType="application/vnd.openxmlformats-officedocument.presentationml.notesSlide+xml"/>
  <Override PartName="/ppt/notesSlides/notesSlide70.xml" ContentType="application/vnd.openxmlformats-officedocument.presentationml.notesSlide+xml"/>
  <Override PartName="/ppt/notesSlides/notesSlide71.xml" ContentType="application/vnd.openxmlformats-officedocument.presentationml.notesSlide+xml"/>
  <Override PartName="/ppt/notesSlides/notesSlide72.xml" ContentType="application/vnd.openxmlformats-officedocument.presentationml.notesSlide+xml"/>
  <Override PartName="/ppt/notesSlides/notesSlide73.xml" ContentType="application/vnd.openxmlformats-officedocument.presentationml.notesSlide+xml"/>
  <Override PartName="/ppt/notesSlides/notesSlide74.xml" ContentType="application/vnd.openxmlformats-officedocument.presentationml.notesSlide+xml"/>
  <Override PartName="/ppt/notesSlides/notesSlide75.xml" ContentType="application/vnd.openxmlformats-officedocument.presentationml.notesSlide+xml"/>
  <Override PartName="/ppt/notesSlides/notesSlide76.xml" ContentType="application/vnd.openxmlformats-officedocument.presentationml.notesSlide+xml"/>
  <Override PartName="/ppt/notesSlides/notesSlide77.xml" ContentType="application/vnd.openxmlformats-officedocument.presentationml.notesSlide+xml"/>
  <Override PartName="/ppt/notesSlides/notesSlide78.xml" ContentType="application/vnd.openxmlformats-officedocument.presentationml.notesSlide+xml"/>
  <Override PartName="/ppt/notesSlides/notesSlide79.xml" ContentType="application/vnd.openxmlformats-officedocument.presentationml.notesSlide+xml"/>
  <Override PartName="/ppt/notesSlides/notesSlide80.xml" ContentType="application/vnd.openxmlformats-officedocument.presentationml.notesSlide+xml"/>
  <Override PartName="/ppt/notesSlides/notesSlide81.xml" ContentType="application/vnd.openxmlformats-officedocument.presentationml.notesSlide+xml"/>
  <Override PartName="/ppt/notesSlides/notesSlide82.xml" ContentType="application/vnd.openxmlformats-officedocument.presentationml.notesSlide+xml"/>
  <Override PartName="/ppt/notesSlides/notesSlide83.xml" ContentType="application/vnd.openxmlformats-officedocument.presentationml.notesSlide+xml"/>
  <Override PartName="/ppt/notesSlides/notesSlide84.xml" ContentType="application/vnd.openxmlformats-officedocument.presentationml.notesSlide+xml"/>
  <Override PartName="/ppt/notesSlides/notesSlide85.xml" ContentType="application/vnd.openxmlformats-officedocument.presentationml.notesSlide+xml"/>
  <Override PartName="/ppt/notesSlides/notesSlide86.xml" ContentType="application/vnd.openxmlformats-officedocument.presentationml.notesSlide+xml"/>
  <Override PartName="/ppt/notesSlides/notesSlide87.xml" ContentType="application/vnd.openxmlformats-officedocument.presentationml.notesSlide+xml"/>
  <Override PartName="/ppt/notesSlides/notesSlide88.xml" ContentType="application/vnd.openxmlformats-officedocument.presentationml.notesSlide+xml"/>
  <Override PartName="/ppt/notesSlides/notesSlide89.xml" ContentType="application/vnd.openxmlformats-officedocument.presentationml.notesSlide+xml"/>
  <Override PartName="/ppt/notesSlides/notesSlide90.xml" ContentType="application/vnd.openxmlformats-officedocument.presentationml.notesSlide+xml"/>
  <Override PartName="/ppt/notesSlides/notesSlide91.xml" ContentType="application/vnd.openxmlformats-officedocument.presentationml.notesSlide+xml"/>
  <Override PartName="/ppt/notesSlides/notesSlide92.xml" ContentType="application/vnd.openxmlformats-officedocument.presentationml.notesSlide+xml"/>
  <Override PartName="/ppt/notesSlides/notesSlide93.xml" ContentType="application/vnd.openxmlformats-officedocument.presentationml.notesSlide+xml"/>
  <Override PartName="/ppt/notesSlides/notesSlide94.xml" ContentType="application/vnd.openxmlformats-officedocument.presentationml.notesSlide+xml"/>
  <Override PartName="/ppt/notesSlides/notesSlide95.xml" ContentType="application/vnd.openxmlformats-officedocument.presentationml.notesSlide+xml"/>
  <Override PartName="/ppt/notesSlides/notesSlide96.xml" ContentType="application/vnd.openxmlformats-officedocument.presentationml.notesSlide+xml"/>
  <Override PartName="/ppt/notesSlides/notesSlide97.xml" ContentType="application/vnd.openxmlformats-officedocument.presentationml.notesSlide+xml"/>
  <Override PartName="/ppt/notesSlides/notesSlide98.xml" ContentType="application/vnd.openxmlformats-officedocument.presentationml.notesSlide+xml"/>
  <Override PartName="/ppt/notesSlides/notesSlide99.xml" ContentType="application/vnd.openxmlformats-officedocument.presentationml.notesSlide+xml"/>
  <Override PartName="/ppt/notesSlides/notesSlide100.xml" ContentType="application/vnd.openxmlformats-officedocument.presentationml.notesSlide+xml"/>
  <Override PartName="/ppt/notesSlides/notesSlide101.xml" ContentType="application/vnd.openxmlformats-officedocument.presentationml.notesSlide+xml"/>
  <Override PartName="/ppt/notesSlides/notesSlide102.xml" ContentType="application/vnd.openxmlformats-officedocument.presentationml.notesSlide+xml"/>
  <Override PartName="/ppt/notesSlides/notesSlide103.xml" ContentType="application/vnd.openxmlformats-officedocument.presentationml.notesSlide+xml"/>
  <Override PartName="/ppt/notesSlides/notesSlide104.xml" ContentType="application/vnd.openxmlformats-officedocument.presentationml.notesSlide+xml"/>
  <Override PartName="/ppt/notesSlides/notesSlide105.xml" ContentType="application/vnd.openxmlformats-officedocument.presentationml.notesSlide+xml"/>
  <Override PartName="/ppt/notesSlides/notesSlide106.xml" ContentType="application/vnd.openxmlformats-officedocument.presentationml.notesSlide+xml"/>
  <Override PartName="/ppt/notesSlides/notesSlide107.xml" ContentType="application/vnd.openxmlformats-officedocument.presentationml.notesSlide+xml"/>
  <Override PartName="/ppt/notesSlides/notesSlide108.xml" ContentType="application/vnd.openxmlformats-officedocument.presentationml.notesSlide+xml"/>
  <Override PartName="/ppt/notesSlides/notesSlide109.xml" ContentType="application/vnd.openxmlformats-officedocument.presentationml.notesSlide+xml"/>
  <Override PartName="/ppt/notesSlides/notesSlide110.xml" ContentType="application/vnd.openxmlformats-officedocument.presentationml.notesSlide+xml"/>
  <Override PartName="/ppt/notesSlides/notesSlide111.xml" ContentType="application/vnd.openxmlformats-officedocument.presentationml.notesSlide+xml"/>
  <Override PartName="/ppt/notesSlides/notesSlide112.xml" ContentType="application/vnd.openxmlformats-officedocument.presentationml.notesSlide+xml"/>
  <Override PartName="/ppt/notesSlides/notesSlide113.xml" ContentType="application/vnd.openxmlformats-officedocument.presentationml.notesSlide+xml"/>
  <Override PartName="/ppt/notesSlides/notesSlide114.xml" ContentType="application/vnd.openxmlformats-officedocument.presentationml.notesSlide+xml"/>
  <Override PartName="/ppt/notesSlides/notesSlide115.xml" ContentType="application/vnd.openxmlformats-officedocument.presentationml.notesSlide+xml"/>
  <Override PartName="/ppt/notesSlides/notesSlide116.xml" ContentType="application/vnd.openxmlformats-officedocument.presentationml.notesSlide+xml"/>
  <Override PartName="/ppt/notesSlides/notesSlide117.xml" ContentType="application/vnd.openxmlformats-officedocument.presentationml.notesSlide+xml"/>
  <Override PartName="/ppt/notesSlides/notesSlide118.xml" ContentType="application/vnd.openxmlformats-officedocument.presentationml.notesSlide+xml"/>
  <Override PartName="/ppt/notesSlides/notesSlide119.xml" ContentType="application/vnd.openxmlformats-officedocument.presentationml.notesSlide+xml"/>
  <Override PartName="/ppt/notesSlides/notesSlide120.xml" ContentType="application/vnd.openxmlformats-officedocument.presentationml.notesSlide+xml"/>
  <Override PartName="/ppt/notesSlides/notesSlide12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</p:sldMasterIdLst>
  <p:notesMasterIdLst>
    <p:notesMasterId r:id="rId125"/>
  </p:notesMasterIdLst>
  <p:handoutMasterIdLst>
    <p:handoutMasterId r:id="rId126"/>
  </p:handoutMasterIdLst>
  <p:sldIdLst>
    <p:sldId id="1198" r:id="rId2"/>
    <p:sldId id="1200" r:id="rId3"/>
    <p:sldId id="1663" r:id="rId4"/>
    <p:sldId id="1664" r:id="rId5"/>
    <p:sldId id="1665" r:id="rId6"/>
    <p:sldId id="1666" r:id="rId7"/>
    <p:sldId id="1668" r:id="rId8"/>
    <p:sldId id="1667" r:id="rId9"/>
    <p:sldId id="1662" r:id="rId10"/>
    <p:sldId id="1426" r:id="rId11"/>
    <p:sldId id="1428" r:id="rId12"/>
    <p:sldId id="1430" r:id="rId13"/>
    <p:sldId id="1432" r:id="rId14"/>
    <p:sldId id="1434" r:id="rId15"/>
    <p:sldId id="1436" r:id="rId16"/>
    <p:sldId id="1438" r:id="rId17"/>
    <p:sldId id="1440" r:id="rId18"/>
    <p:sldId id="1442" r:id="rId19"/>
    <p:sldId id="1444" r:id="rId20"/>
    <p:sldId id="1446" r:id="rId21"/>
    <p:sldId id="1448" r:id="rId22"/>
    <p:sldId id="1450" r:id="rId23"/>
    <p:sldId id="1452" r:id="rId24"/>
    <p:sldId id="1454" r:id="rId25"/>
    <p:sldId id="1456" r:id="rId26"/>
    <p:sldId id="1458" r:id="rId27"/>
    <p:sldId id="1460" r:id="rId28"/>
    <p:sldId id="1462" r:id="rId29"/>
    <p:sldId id="1464" r:id="rId30"/>
    <p:sldId id="1466" r:id="rId31"/>
    <p:sldId id="1468" r:id="rId32"/>
    <p:sldId id="1470" r:id="rId33"/>
    <p:sldId id="1472" r:id="rId34"/>
    <p:sldId id="1474" r:id="rId35"/>
    <p:sldId id="1476" r:id="rId36"/>
    <p:sldId id="1478" r:id="rId37"/>
    <p:sldId id="1480" r:id="rId38"/>
    <p:sldId id="1482" r:id="rId39"/>
    <p:sldId id="1484" r:id="rId40"/>
    <p:sldId id="1486" r:id="rId41"/>
    <p:sldId id="1488" r:id="rId42"/>
    <p:sldId id="1490" r:id="rId43"/>
    <p:sldId id="1492" r:id="rId44"/>
    <p:sldId id="1494" r:id="rId45"/>
    <p:sldId id="1496" r:id="rId46"/>
    <p:sldId id="1498" r:id="rId47"/>
    <p:sldId id="1500" r:id="rId48"/>
    <p:sldId id="1502" r:id="rId49"/>
    <p:sldId id="1504" r:id="rId50"/>
    <p:sldId id="1506" r:id="rId51"/>
    <p:sldId id="1508" r:id="rId52"/>
    <p:sldId id="1510" r:id="rId53"/>
    <p:sldId id="1512" r:id="rId54"/>
    <p:sldId id="1514" r:id="rId55"/>
    <p:sldId id="1516" r:id="rId56"/>
    <p:sldId id="1518" r:id="rId57"/>
    <p:sldId id="1520" r:id="rId58"/>
    <p:sldId id="1522" r:id="rId59"/>
    <p:sldId id="1524" r:id="rId60"/>
    <p:sldId id="1526" r:id="rId61"/>
    <p:sldId id="1528" r:id="rId62"/>
    <p:sldId id="1683" r:id="rId63"/>
    <p:sldId id="1530" r:id="rId64"/>
    <p:sldId id="1532" r:id="rId65"/>
    <p:sldId id="1534" r:id="rId66"/>
    <p:sldId id="1536" r:id="rId67"/>
    <p:sldId id="1538" r:id="rId68"/>
    <p:sldId id="1540" r:id="rId69"/>
    <p:sldId id="1542" r:id="rId70"/>
    <p:sldId id="1686" r:id="rId71"/>
    <p:sldId id="1544" r:id="rId72"/>
    <p:sldId id="1681" r:id="rId73"/>
    <p:sldId id="1546" r:id="rId74"/>
    <p:sldId id="1548" r:id="rId75"/>
    <p:sldId id="1550" r:id="rId76"/>
    <p:sldId id="1552" r:id="rId77"/>
    <p:sldId id="1554" r:id="rId78"/>
    <p:sldId id="1556" r:id="rId79"/>
    <p:sldId id="1687" r:id="rId80"/>
    <p:sldId id="1558" r:id="rId81"/>
    <p:sldId id="1560" r:id="rId82"/>
    <p:sldId id="1562" r:id="rId83"/>
    <p:sldId id="1564" r:id="rId84"/>
    <p:sldId id="1566" r:id="rId85"/>
    <p:sldId id="1568" r:id="rId86"/>
    <p:sldId id="1570" r:id="rId87"/>
    <p:sldId id="1572" r:id="rId88"/>
    <p:sldId id="1574" r:id="rId89"/>
    <p:sldId id="1576" r:id="rId90"/>
    <p:sldId id="1578" r:id="rId91"/>
    <p:sldId id="1580" r:id="rId92"/>
    <p:sldId id="1582" r:id="rId93"/>
    <p:sldId id="1584" r:id="rId94"/>
    <p:sldId id="1586" r:id="rId95"/>
    <p:sldId id="1588" r:id="rId96"/>
    <p:sldId id="1590" r:id="rId97"/>
    <p:sldId id="1592" r:id="rId98"/>
    <p:sldId id="1594" r:id="rId99"/>
    <p:sldId id="1596" r:id="rId100"/>
    <p:sldId id="1598" r:id="rId101"/>
    <p:sldId id="1600" r:id="rId102"/>
    <p:sldId id="1602" r:id="rId103"/>
    <p:sldId id="1604" r:id="rId104"/>
    <p:sldId id="1606" r:id="rId105"/>
    <p:sldId id="1608" r:id="rId106"/>
    <p:sldId id="1610" r:id="rId107"/>
    <p:sldId id="1612" r:id="rId108"/>
    <p:sldId id="1614" r:id="rId109"/>
    <p:sldId id="1616" r:id="rId110"/>
    <p:sldId id="1618" r:id="rId111"/>
    <p:sldId id="1620" r:id="rId112"/>
    <p:sldId id="1622" r:id="rId113"/>
    <p:sldId id="1624" r:id="rId114"/>
    <p:sldId id="1626" r:id="rId115"/>
    <p:sldId id="1628" r:id="rId116"/>
    <p:sldId id="1630" r:id="rId117"/>
    <p:sldId id="1632" r:id="rId118"/>
    <p:sldId id="1634" r:id="rId119"/>
    <p:sldId id="1689" r:id="rId120"/>
    <p:sldId id="1636" r:id="rId121"/>
    <p:sldId id="1638" r:id="rId122"/>
    <p:sldId id="1640" r:id="rId123"/>
    <p:sldId id="1642" r:id="rId124"/>
  </p:sldIdLst>
  <p:sldSz cx="6858000" cy="5143500"/>
  <p:notesSz cx="7010400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cripture" id="{488EBD6D-5F87-4696-893D-93BD670DC48B}">
          <p14:sldIdLst>
            <p14:sldId id="1198"/>
            <p14:sldId id="1200"/>
            <p14:sldId id="1663"/>
            <p14:sldId id="1664"/>
            <p14:sldId id="1665"/>
            <p14:sldId id="1666"/>
            <p14:sldId id="1668"/>
            <p14:sldId id="1667"/>
          </p14:sldIdLst>
        </p14:section>
        <p14:section name="Sermon" id="{9DD274D4-3373-40D3-8882-DED17E52A457}">
          <p14:sldIdLst>
            <p14:sldId id="1662"/>
            <p14:sldId id="1426"/>
            <p14:sldId id="1428"/>
            <p14:sldId id="1430"/>
            <p14:sldId id="1432"/>
            <p14:sldId id="1434"/>
            <p14:sldId id="1436"/>
            <p14:sldId id="1438"/>
            <p14:sldId id="1440"/>
            <p14:sldId id="1442"/>
            <p14:sldId id="1444"/>
            <p14:sldId id="1446"/>
            <p14:sldId id="1448"/>
            <p14:sldId id="1450"/>
            <p14:sldId id="1452"/>
            <p14:sldId id="1454"/>
            <p14:sldId id="1456"/>
            <p14:sldId id="1458"/>
            <p14:sldId id="1460"/>
            <p14:sldId id="1462"/>
            <p14:sldId id="1464"/>
            <p14:sldId id="1466"/>
            <p14:sldId id="1468"/>
            <p14:sldId id="1470"/>
            <p14:sldId id="1472"/>
            <p14:sldId id="1474"/>
            <p14:sldId id="1476"/>
            <p14:sldId id="1478"/>
            <p14:sldId id="1480"/>
            <p14:sldId id="1482"/>
            <p14:sldId id="1484"/>
            <p14:sldId id="1486"/>
            <p14:sldId id="1488"/>
            <p14:sldId id="1490"/>
            <p14:sldId id="1492"/>
            <p14:sldId id="1494"/>
            <p14:sldId id="1496"/>
            <p14:sldId id="1498"/>
            <p14:sldId id="1500"/>
            <p14:sldId id="1502"/>
            <p14:sldId id="1504"/>
            <p14:sldId id="1506"/>
            <p14:sldId id="1508"/>
            <p14:sldId id="1510"/>
            <p14:sldId id="1512"/>
            <p14:sldId id="1514"/>
            <p14:sldId id="1516"/>
            <p14:sldId id="1518"/>
            <p14:sldId id="1520"/>
            <p14:sldId id="1522"/>
            <p14:sldId id="1524"/>
            <p14:sldId id="1526"/>
            <p14:sldId id="1528"/>
            <p14:sldId id="1683"/>
            <p14:sldId id="1530"/>
            <p14:sldId id="1532"/>
            <p14:sldId id="1534"/>
            <p14:sldId id="1536"/>
            <p14:sldId id="1538"/>
            <p14:sldId id="1540"/>
            <p14:sldId id="1542"/>
            <p14:sldId id="1686"/>
            <p14:sldId id="1544"/>
            <p14:sldId id="1681"/>
            <p14:sldId id="1546"/>
            <p14:sldId id="1548"/>
            <p14:sldId id="1550"/>
            <p14:sldId id="1552"/>
            <p14:sldId id="1554"/>
            <p14:sldId id="1556"/>
            <p14:sldId id="1687"/>
            <p14:sldId id="1558"/>
            <p14:sldId id="1560"/>
            <p14:sldId id="1562"/>
            <p14:sldId id="1564"/>
            <p14:sldId id="1566"/>
            <p14:sldId id="1568"/>
            <p14:sldId id="1570"/>
            <p14:sldId id="1572"/>
            <p14:sldId id="1574"/>
            <p14:sldId id="1576"/>
            <p14:sldId id="1578"/>
            <p14:sldId id="1580"/>
            <p14:sldId id="1582"/>
            <p14:sldId id="1584"/>
            <p14:sldId id="1586"/>
            <p14:sldId id="1588"/>
            <p14:sldId id="1590"/>
            <p14:sldId id="1592"/>
            <p14:sldId id="1594"/>
            <p14:sldId id="1596"/>
            <p14:sldId id="1598"/>
            <p14:sldId id="1600"/>
            <p14:sldId id="1602"/>
            <p14:sldId id="1604"/>
            <p14:sldId id="1606"/>
            <p14:sldId id="1608"/>
            <p14:sldId id="1610"/>
            <p14:sldId id="1612"/>
            <p14:sldId id="1614"/>
            <p14:sldId id="1616"/>
            <p14:sldId id="1618"/>
            <p14:sldId id="1620"/>
            <p14:sldId id="1622"/>
            <p14:sldId id="1624"/>
            <p14:sldId id="1626"/>
            <p14:sldId id="1628"/>
            <p14:sldId id="1630"/>
            <p14:sldId id="1632"/>
            <p14:sldId id="1634"/>
            <p14:sldId id="1689"/>
            <p14:sldId id="1636"/>
            <p14:sldId id="1638"/>
            <p14:sldId id="1640"/>
            <p14:sldId id="1642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orient="horz" pos="16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99"/>
    <a:srgbClr val="FF99FF"/>
    <a:srgbClr val="FF66FF"/>
    <a:srgbClr val="F65E0A"/>
    <a:srgbClr val="99FF33"/>
    <a:srgbClr val="CABBDD"/>
    <a:srgbClr val="FF50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53E8E4-1D21-4C39-A53A-50597AC9D06C}" v="2" dt="2022-05-11T13:47:09.1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249" autoAdjust="0"/>
  </p:normalViewPr>
  <p:slideViewPr>
    <p:cSldViewPr>
      <p:cViewPr varScale="1">
        <p:scale>
          <a:sx n="152" d="100"/>
          <a:sy n="152" d="100"/>
        </p:scale>
        <p:origin x="1374" y="168"/>
      </p:cViewPr>
      <p:guideLst>
        <p:guide orient="horz" pos="2160"/>
        <p:guide pos="216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17" Type="http://schemas.openxmlformats.org/officeDocument/2006/relationships/slide" Target="slides/slide116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6" Type="http://schemas.openxmlformats.org/officeDocument/2006/relationships/slide" Target="slides/slide15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28" Type="http://schemas.openxmlformats.org/officeDocument/2006/relationships/viewProps" Target="viewProps.xml"/><Relationship Id="rId5" Type="http://schemas.openxmlformats.org/officeDocument/2006/relationships/slide" Target="slides/slide4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113" Type="http://schemas.openxmlformats.org/officeDocument/2006/relationships/slide" Target="slides/slide112.xml"/><Relationship Id="rId118" Type="http://schemas.openxmlformats.org/officeDocument/2006/relationships/slide" Target="slides/slide117.xml"/><Relationship Id="rId12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slide" Target="slides/slide107.xml"/><Relationship Id="rId116" Type="http://schemas.openxmlformats.org/officeDocument/2006/relationships/slide" Target="slides/slide115.xml"/><Relationship Id="rId124" Type="http://schemas.openxmlformats.org/officeDocument/2006/relationships/slide" Target="slides/slide123.xml"/><Relationship Id="rId12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slide" Target="slides/slide110.xml"/><Relationship Id="rId13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14" Type="http://schemas.openxmlformats.org/officeDocument/2006/relationships/slide" Target="slides/slide113.xml"/><Relationship Id="rId119" Type="http://schemas.openxmlformats.org/officeDocument/2006/relationships/slide" Target="slides/slide118.xml"/><Relationship Id="rId12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3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slide" Target="slides/slide10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120" Type="http://schemas.openxmlformats.org/officeDocument/2006/relationships/slide" Target="slides/slide119.xml"/><Relationship Id="rId12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4" Type="http://schemas.openxmlformats.org/officeDocument/2006/relationships/slide" Target="slides/slide23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15" Type="http://schemas.openxmlformats.org/officeDocument/2006/relationships/slide" Target="slides/slide114.xml"/><Relationship Id="rId131" Type="http://schemas.microsoft.com/office/2016/11/relationships/changesInfo" Target="changesInfos/changesInfo1.xml"/><Relationship Id="rId61" Type="http://schemas.openxmlformats.org/officeDocument/2006/relationships/slide" Target="slides/slide60.xml"/><Relationship Id="rId82" Type="http://schemas.openxmlformats.org/officeDocument/2006/relationships/slide" Target="slides/slide8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orge Huang" userId="7522906efeb502a4" providerId="LiveId" clId="{9F53E8E4-1D21-4C39-A53A-50597AC9D06C}"/>
    <pc:docChg chg="undo custSel addSld delSld modSld modSection">
      <pc:chgData name="George Huang" userId="7522906efeb502a4" providerId="LiveId" clId="{9F53E8E4-1D21-4C39-A53A-50597AC9D06C}" dt="2022-05-14T15:12:41.169" v="33"/>
      <pc:docMkLst>
        <pc:docMk/>
      </pc:docMkLst>
      <pc:sldChg chg="modSp mod">
        <pc:chgData name="George Huang" userId="7522906efeb502a4" providerId="LiveId" clId="{9F53E8E4-1D21-4C39-A53A-50597AC9D06C}" dt="2022-05-11T13:42:14.179" v="6"/>
        <pc:sldMkLst>
          <pc:docMk/>
          <pc:sldMk cId="1808824990" sldId="1198"/>
        </pc:sldMkLst>
        <pc:spChg chg="mod">
          <ac:chgData name="George Huang" userId="7522906efeb502a4" providerId="LiveId" clId="{9F53E8E4-1D21-4C39-A53A-50597AC9D06C}" dt="2022-05-11T13:42:14.179" v="6"/>
          <ac:spMkLst>
            <pc:docMk/>
            <pc:sldMk cId="1808824990" sldId="1198"/>
            <ac:spMk id="2" creationId="{EACD94E6-1080-4EB5-92AA-AACB419E980F}"/>
          </ac:spMkLst>
        </pc:spChg>
      </pc:sldChg>
      <pc:sldChg chg="modSp del mod">
        <pc:chgData name="George Huang" userId="7522906efeb502a4" providerId="LiveId" clId="{9F53E8E4-1D21-4C39-A53A-50597AC9D06C}" dt="2022-05-11T13:42:04.607" v="1" actId="47"/>
        <pc:sldMkLst>
          <pc:docMk/>
          <pc:sldMk cId="2354936113" sldId="1199"/>
        </pc:sldMkLst>
        <pc:spChg chg="mod">
          <ac:chgData name="George Huang" userId="7522906efeb502a4" providerId="LiveId" clId="{9F53E8E4-1D21-4C39-A53A-50597AC9D06C}" dt="2022-05-11T13:42:02.377" v="0" actId="21"/>
          <ac:spMkLst>
            <pc:docMk/>
            <pc:sldMk cId="2354936113" sldId="1199"/>
            <ac:spMk id="2" creationId="{EACD94E6-1080-4EB5-92AA-AACB419E980F}"/>
          </ac:spMkLst>
        </pc:spChg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967871135" sldId="1237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2789260227" sldId="1427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1944594805" sldId="1429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3414706348" sldId="1431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1566626501" sldId="1433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2495680470" sldId="1435"/>
        </pc:sldMkLst>
      </pc:sldChg>
      <pc:sldChg chg="modSp mod">
        <pc:chgData name="George Huang" userId="7522906efeb502a4" providerId="LiveId" clId="{9F53E8E4-1D21-4C39-A53A-50597AC9D06C}" dt="2022-05-14T15:12:41.169" v="33"/>
        <pc:sldMkLst>
          <pc:docMk/>
          <pc:sldMk cId="206624699" sldId="1436"/>
        </pc:sldMkLst>
        <pc:spChg chg="mod">
          <ac:chgData name="George Huang" userId="7522906efeb502a4" providerId="LiveId" clId="{9F53E8E4-1D21-4C39-A53A-50597AC9D06C}" dt="2022-05-14T15:12:41.169" v="33"/>
          <ac:spMkLst>
            <pc:docMk/>
            <pc:sldMk cId="206624699" sldId="1436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254919506" sldId="1437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2092097143" sldId="1439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1950447688" sldId="1441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1052187789" sldId="1443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4086588673" sldId="1445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2989831922" sldId="1447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3458765142" sldId="1449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850944290" sldId="1451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493857445" sldId="1453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248155184" sldId="1455"/>
        </pc:sldMkLst>
      </pc:sldChg>
      <pc:sldChg chg="modSp mod">
        <pc:chgData name="George Huang" userId="7522906efeb502a4" providerId="LiveId" clId="{9F53E8E4-1D21-4C39-A53A-50597AC9D06C}" dt="2022-05-11T13:43:22.765" v="11" actId="6549"/>
        <pc:sldMkLst>
          <pc:docMk/>
          <pc:sldMk cId="2969967211" sldId="1456"/>
        </pc:sldMkLst>
        <pc:spChg chg="mod">
          <ac:chgData name="George Huang" userId="7522906efeb502a4" providerId="LiveId" clId="{9F53E8E4-1D21-4C39-A53A-50597AC9D06C}" dt="2022-05-11T13:43:22.765" v="11" actId="6549"/>
          <ac:spMkLst>
            <pc:docMk/>
            <pc:sldMk cId="2969967211" sldId="1456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392464769" sldId="1459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345259323" sldId="1461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352380270" sldId="1463"/>
        </pc:sldMkLst>
      </pc:sldChg>
      <pc:sldChg chg="del">
        <pc:chgData name="George Huang" userId="7522906efeb502a4" providerId="LiveId" clId="{9F53E8E4-1D21-4C39-A53A-50597AC9D06C}" dt="2022-05-11T13:43:01.188" v="10" actId="47"/>
        <pc:sldMkLst>
          <pc:docMk/>
          <pc:sldMk cId="1784678708" sldId="1465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944837236" sldId="1467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977724102" sldId="1469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3981204610" sldId="1471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579243618" sldId="1473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552857992" sldId="1475"/>
        </pc:sldMkLst>
      </pc:sldChg>
      <pc:sldChg chg="modSp mod">
        <pc:chgData name="George Huang" userId="7522906efeb502a4" providerId="LiveId" clId="{9F53E8E4-1D21-4C39-A53A-50597AC9D06C}" dt="2022-05-11T13:43:58.481" v="13" actId="6549"/>
        <pc:sldMkLst>
          <pc:docMk/>
          <pc:sldMk cId="3998987066" sldId="1476"/>
        </pc:sldMkLst>
        <pc:spChg chg="mod">
          <ac:chgData name="George Huang" userId="7522906efeb502a4" providerId="LiveId" clId="{9F53E8E4-1D21-4C39-A53A-50597AC9D06C}" dt="2022-05-11T13:43:58.481" v="13" actId="6549"/>
          <ac:spMkLst>
            <pc:docMk/>
            <pc:sldMk cId="3998987066" sldId="1476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851048432" sldId="1479"/>
        </pc:sldMkLst>
      </pc:sldChg>
      <pc:sldChg chg="modSp mod">
        <pc:chgData name="George Huang" userId="7522906efeb502a4" providerId="LiveId" clId="{9F53E8E4-1D21-4C39-A53A-50597AC9D06C}" dt="2022-05-11T13:44:04.618" v="14" actId="6549"/>
        <pc:sldMkLst>
          <pc:docMk/>
          <pc:sldMk cId="3966989715" sldId="1480"/>
        </pc:sldMkLst>
        <pc:spChg chg="mod">
          <ac:chgData name="George Huang" userId="7522906efeb502a4" providerId="LiveId" clId="{9F53E8E4-1D21-4C39-A53A-50597AC9D06C}" dt="2022-05-11T13:44:04.618" v="14" actId="6549"/>
          <ac:spMkLst>
            <pc:docMk/>
            <pc:sldMk cId="3966989715" sldId="1480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1558647174" sldId="1483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44061068" sldId="1485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703043331" sldId="1487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094367577" sldId="1489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2299551902" sldId="1491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3137772797" sldId="1493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4210066386" sldId="1495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3098895880" sldId="1497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3624938460" sldId="1499"/>
        </pc:sldMkLst>
      </pc:sldChg>
      <pc:sldChg chg="del">
        <pc:chgData name="George Huang" userId="7522906efeb502a4" providerId="LiveId" clId="{9F53E8E4-1D21-4C39-A53A-50597AC9D06C}" dt="2022-05-11T13:43:52.796" v="12" actId="47"/>
        <pc:sldMkLst>
          <pc:docMk/>
          <pc:sldMk cId="183336938" sldId="1501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2962449349" sldId="1503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3294254537" sldId="1505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1856430039" sldId="1507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2038443754" sldId="1509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2474206729" sldId="1511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1462842822" sldId="1513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2170162185" sldId="1515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596283112" sldId="1517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962091249" sldId="1519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309152755" sldId="1521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1850134937" sldId="1523"/>
        </pc:sldMkLst>
      </pc:sldChg>
      <pc:sldChg chg="del">
        <pc:chgData name="George Huang" userId="7522906efeb502a4" providerId="LiveId" clId="{9F53E8E4-1D21-4C39-A53A-50597AC9D06C}" dt="2022-05-11T13:44:28.227" v="15" actId="47"/>
        <pc:sldMkLst>
          <pc:docMk/>
          <pc:sldMk cId="3503404918" sldId="1525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348556892" sldId="1527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3903742799" sldId="1529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3784012823" sldId="1531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3794103163" sldId="1533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4094008119" sldId="1535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2482735546" sldId="1537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3166406906" sldId="1539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1831124188" sldId="1541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1231079683" sldId="1543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412506063" sldId="1545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1317505653" sldId="1547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3266714288" sldId="1549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2937546308" sldId="1551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2881891159" sldId="1553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2707245695" sldId="1555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1005996675" sldId="1557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1433014631" sldId="1559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1428901039" sldId="1561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2753327541" sldId="1563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3699985871" sldId="1565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2215655269" sldId="1567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2493076199" sldId="1569"/>
        </pc:sldMkLst>
      </pc:sldChg>
      <pc:sldChg chg="modSp mod">
        <pc:chgData name="George Huang" userId="7522906efeb502a4" providerId="LiveId" clId="{9F53E8E4-1D21-4C39-A53A-50597AC9D06C}" dt="2022-05-11T13:46:44.407" v="22" actId="6549"/>
        <pc:sldMkLst>
          <pc:docMk/>
          <pc:sldMk cId="4106012451" sldId="1570"/>
        </pc:sldMkLst>
        <pc:spChg chg="mod">
          <ac:chgData name="George Huang" userId="7522906efeb502a4" providerId="LiveId" clId="{9F53E8E4-1D21-4C39-A53A-50597AC9D06C}" dt="2022-05-11T13:46:44.407" v="22" actId="6549"/>
          <ac:spMkLst>
            <pc:docMk/>
            <pc:sldMk cId="4106012451" sldId="1570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2270174558" sldId="1573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543650142" sldId="1575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330049731" sldId="1577"/>
        </pc:sldMkLst>
      </pc:sldChg>
      <pc:sldChg chg="modSp mod">
        <pc:chgData name="George Huang" userId="7522906efeb502a4" providerId="LiveId" clId="{9F53E8E4-1D21-4C39-A53A-50597AC9D06C}" dt="2022-05-11T13:46:49.619" v="23" actId="6549"/>
        <pc:sldMkLst>
          <pc:docMk/>
          <pc:sldMk cId="2795399451" sldId="1578"/>
        </pc:sldMkLst>
        <pc:spChg chg="mod">
          <ac:chgData name="George Huang" userId="7522906efeb502a4" providerId="LiveId" clId="{9F53E8E4-1D21-4C39-A53A-50597AC9D06C}" dt="2022-05-11T13:46:49.619" v="23" actId="6549"/>
          <ac:spMkLst>
            <pc:docMk/>
            <pc:sldMk cId="2795399451" sldId="1578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3299205438" sldId="1581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3218818285" sldId="1583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1204623961" sldId="1585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4179047287" sldId="1587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4133561112" sldId="1589"/>
        </pc:sldMkLst>
      </pc:sldChg>
      <pc:sldChg chg="modSp mod">
        <pc:chgData name="George Huang" userId="7522906efeb502a4" providerId="LiveId" clId="{9F53E8E4-1D21-4C39-A53A-50597AC9D06C}" dt="2022-05-11T13:47:30.784" v="27" actId="6549"/>
        <pc:sldMkLst>
          <pc:docMk/>
          <pc:sldMk cId="569595428" sldId="1590"/>
        </pc:sldMkLst>
        <pc:spChg chg="mod">
          <ac:chgData name="George Huang" userId="7522906efeb502a4" providerId="LiveId" clId="{9F53E8E4-1D21-4C39-A53A-50597AC9D06C}" dt="2022-05-11T13:47:30.784" v="27" actId="6549"/>
          <ac:spMkLst>
            <pc:docMk/>
            <pc:sldMk cId="569595428" sldId="1590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7:16.099" v="25" actId="47"/>
        <pc:sldMkLst>
          <pc:docMk/>
          <pc:sldMk cId="1957220038" sldId="1593"/>
        </pc:sldMkLst>
      </pc:sldChg>
      <pc:sldChg chg="modSp mod">
        <pc:chgData name="George Huang" userId="7522906efeb502a4" providerId="LiveId" clId="{9F53E8E4-1D21-4C39-A53A-50597AC9D06C}" dt="2022-05-11T13:47:37.597" v="28" actId="6549"/>
        <pc:sldMkLst>
          <pc:docMk/>
          <pc:sldMk cId="343383760" sldId="1594"/>
        </pc:sldMkLst>
        <pc:spChg chg="mod">
          <ac:chgData name="George Huang" userId="7522906efeb502a4" providerId="LiveId" clId="{9F53E8E4-1D21-4C39-A53A-50597AC9D06C}" dt="2022-05-11T13:47:37.597" v="28" actId="6549"/>
          <ac:spMkLst>
            <pc:docMk/>
            <pc:sldMk cId="343383760" sldId="1594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7:16.099" v="25" actId="47"/>
        <pc:sldMkLst>
          <pc:docMk/>
          <pc:sldMk cId="592275117" sldId="1597"/>
        </pc:sldMkLst>
      </pc:sldChg>
      <pc:sldChg chg="del">
        <pc:chgData name="George Huang" userId="7522906efeb502a4" providerId="LiveId" clId="{9F53E8E4-1D21-4C39-A53A-50597AC9D06C}" dt="2022-05-11T13:47:16.099" v="25" actId="47"/>
        <pc:sldMkLst>
          <pc:docMk/>
          <pc:sldMk cId="1388709485" sldId="1599"/>
        </pc:sldMkLst>
      </pc:sldChg>
      <pc:sldChg chg="modSp mod">
        <pc:chgData name="George Huang" userId="7522906efeb502a4" providerId="LiveId" clId="{9F53E8E4-1D21-4C39-A53A-50597AC9D06C}" dt="2022-05-11T13:47:20.254" v="26" actId="6549"/>
        <pc:sldMkLst>
          <pc:docMk/>
          <pc:sldMk cId="1000374297" sldId="1600"/>
        </pc:sldMkLst>
        <pc:spChg chg="mod">
          <ac:chgData name="George Huang" userId="7522906efeb502a4" providerId="LiveId" clId="{9F53E8E4-1D21-4C39-A53A-50597AC9D06C}" dt="2022-05-11T13:47:20.254" v="26" actId="6549"/>
          <ac:spMkLst>
            <pc:docMk/>
            <pc:sldMk cId="1000374297" sldId="1600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1438052496" sldId="1603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700082207" sldId="1605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468901747" sldId="1607"/>
        </pc:sldMkLst>
      </pc:sldChg>
      <pc:sldChg chg="modSp mod">
        <pc:chgData name="George Huang" userId="7522906efeb502a4" providerId="LiveId" clId="{9F53E8E4-1D21-4C39-A53A-50597AC9D06C}" dt="2022-05-11T13:48:10.101" v="30" actId="6549"/>
        <pc:sldMkLst>
          <pc:docMk/>
          <pc:sldMk cId="4132368749" sldId="1608"/>
        </pc:sldMkLst>
        <pc:spChg chg="mod">
          <ac:chgData name="George Huang" userId="7522906efeb502a4" providerId="LiveId" clId="{9F53E8E4-1D21-4C39-A53A-50597AC9D06C}" dt="2022-05-11T13:48:10.101" v="30" actId="6549"/>
          <ac:spMkLst>
            <pc:docMk/>
            <pc:sldMk cId="4132368749" sldId="1608"/>
            <ac:spMk id="3" creationId="{2342F707-955D-43C1-BADD-9089D2C87047}"/>
          </ac:spMkLst>
        </pc:spChg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3391257950" sldId="1611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3719479983" sldId="1613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534735407" sldId="1615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722100898" sldId="1617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235960655" sldId="1619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224226817" sldId="1621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2511044278" sldId="1623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3178284027" sldId="1625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3057249629" sldId="1627"/>
        </pc:sldMkLst>
      </pc:sldChg>
      <pc:sldChg chg="del">
        <pc:chgData name="George Huang" userId="7522906efeb502a4" providerId="LiveId" clId="{9F53E8E4-1D21-4C39-A53A-50597AC9D06C}" dt="2022-05-11T13:48:03.185" v="29" actId="47"/>
        <pc:sldMkLst>
          <pc:docMk/>
          <pc:sldMk cId="96530562" sldId="1629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3710645126" sldId="1631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1451943510" sldId="1633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1112257841" sldId="1635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1019001373" sldId="1637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3029624344" sldId="1639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1863992212" sldId="1641"/>
        </pc:sldMkLst>
      </pc:sldChg>
      <pc:sldChg chg="modSp mod">
        <pc:chgData name="George Huang" userId="7522906efeb502a4" providerId="LiveId" clId="{9F53E8E4-1D21-4C39-A53A-50597AC9D06C}" dt="2022-05-11T13:48:29.435" v="32" actId="6549"/>
        <pc:sldMkLst>
          <pc:docMk/>
          <pc:sldMk cId="3059748942" sldId="1642"/>
        </pc:sldMkLst>
        <pc:spChg chg="mod">
          <ac:chgData name="George Huang" userId="7522906efeb502a4" providerId="LiveId" clId="{9F53E8E4-1D21-4C39-A53A-50597AC9D06C}" dt="2022-05-11T13:48:29.435" v="32" actId="6549"/>
          <ac:spMkLst>
            <pc:docMk/>
            <pc:sldMk cId="3059748942" sldId="1642"/>
            <ac:spMk id="3" creationId="{2342F707-955D-43C1-BADD-9089D2C87047}"/>
          </ac:spMkLst>
        </pc:spChg>
      </pc:sldChg>
      <pc:sldChg chg="modSp mod">
        <pc:chgData name="George Huang" userId="7522906efeb502a4" providerId="LiveId" clId="{9F53E8E4-1D21-4C39-A53A-50597AC9D06C}" dt="2022-05-11T13:42:32.861" v="9" actId="20577"/>
        <pc:sldMkLst>
          <pc:docMk/>
          <pc:sldMk cId="1732948394" sldId="1662"/>
        </pc:sldMkLst>
        <pc:spChg chg="mod">
          <ac:chgData name="George Huang" userId="7522906efeb502a4" providerId="LiveId" clId="{9F53E8E4-1D21-4C39-A53A-50597AC9D06C}" dt="2022-05-11T13:42:32.861" v="9" actId="20577"/>
          <ac:spMkLst>
            <pc:docMk/>
            <pc:sldMk cId="1732948394" sldId="1662"/>
            <ac:spMk id="2" creationId="{EACD94E6-1080-4EB5-92AA-AACB419E980F}"/>
          </ac:spMkLst>
        </pc:spChg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2338387178" sldId="1669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4163154882" sldId="1670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1500356795" sldId="1671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3181983594" sldId="1672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3412167838" sldId="1673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622192463" sldId="1674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3306937484" sldId="1675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1839453623" sldId="1676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3741852111" sldId="1677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3679397708" sldId="1678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1309952345" sldId="1679"/>
        </pc:sldMkLst>
      </pc:sldChg>
      <pc:sldChg chg="del">
        <pc:chgData name="George Huang" userId="7522906efeb502a4" providerId="LiveId" clId="{9F53E8E4-1D21-4C39-A53A-50597AC9D06C}" dt="2022-05-11T13:42:26.701" v="7" actId="47"/>
        <pc:sldMkLst>
          <pc:docMk/>
          <pc:sldMk cId="498498724" sldId="1680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4039655964" sldId="1682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2267759045" sldId="1684"/>
        </pc:sldMkLst>
      </pc:sldChg>
      <pc:sldChg chg="del">
        <pc:chgData name="George Huang" userId="7522906efeb502a4" providerId="LiveId" clId="{9F53E8E4-1D21-4C39-A53A-50597AC9D06C}" dt="2022-05-11T13:46:03.557" v="20" actId="47"/>
        <pc:sldMkLst>
          <pc:docMk/>
          <pc:sldMk cId="2014146872" sldId="1685"/>
        </pc:sldMkLst>
      </pc:sldChg>
      <pc:sldChg chg="del">
        <pc:chgData name="George Huang" userId="7522906efeb502a4" providerId="LiveId" clId="{9F53E8E4-1D21-4C39-A53A-50597AC9D06C}" dt="2022-05-11T13:46:32.556" v="21" actId="47"/>
        <pc:sldMkLst>
          <pc:docMk/>
          <pc:sldMk cId="1379060652" sldId="1688"/>
        </pc:sldMkLst>
      </pc:sldChg>
      <pc:sldChg chg="del">
        <pc:chgData name="George Huang" userId="7522906efeb502a4" providerId="LiveId" clId="{9F53E8E4-1D21-4C39-A53A-50597AC9D06C}" dt="2022-05-11T13:48:24.919" v="31" actId="47"/>
        <pc:sldMkLst>
          <pc:docMk/>
          <pc:sldMk cId="1106220101" sldId="1690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1431978577" sldId="1691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3347401220" sldId="1691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1227372192" sldId="1692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2038418719" sldId="1692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852055487" sldId="1693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1844569930" sldId="1693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199708300" sldId="1694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3177337009" sldId="1694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1587390427" sldId="1695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4000566386" sldId="1695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1772989666" sldId="1696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2224699723" sldId="1696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1978124249" sldId="1697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3515081048" sldId="1697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2161655717" sldId="1698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3775328151" sldId="1698"/>
        </pc:sldMkLst>
      </pc:sldChg>
      <pc:sldChg chg="add del">
        <pc:chgData name="George Huang" userId="7522906efeb502a4" providerId="LiveId" clId="{9F53E8E4-1D21-4C39-A53A-50597AC9D06C}" dt="2022-05-11T13:47:16.099" v="25" actId="47"/>
        <pc:sldMkLst>
          <pc:docMk/>
          <pc:sldMk cId="80436059" sldId="1699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3527547935" sldId="1699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759112209" sldId="1700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4243404896" sldId="1701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849854575" sldId="1702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2004592028" sldId="1703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3894528338" sldId="1704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3324180851" sldId="1705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1786328904" sldId="1706"/>
        </pc:sldMkLst>
      </pc:sldChg>
      <pc:sldChg chg="add del">
        <pc:chgData name="George Huang" userId="7522906efeb502a4" providerId="LiveId" clId="{9F53E8E4-1D21-4C39-A53A-50597AC9D06C}" dt="2022-05-11T13:45:28.035" v="19" actId="47"/>
        <pc:sldMkLst>
          <pc:docMk/>
          <pc:sldMk cId="1156486798" sldId="1707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099F543-7EE5-4915-B05A-6EDD530319A8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C1A232A-121C-4D83-911A-B106C89C419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824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DD67BDC-E97A-45A8-B1EC-E794CCC79DEF}" type="datetimeFigureOut">
              <a:rPr lang="en-US"/>
              <a:pPr>
                <a:defRPr/>
              </a:pPr>
              <a:t>5/14/2022</a:t>
            </a:fld>
            <a:endParaRPr lang="en-US" dirty="0"/>
          </a:p>
        </p:txBody>
      </p:sp>
      <p:sp>
        <p:nvSpPr>
          <p:cNvPr id="10244" name="Rectangle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5"/>
          <p:cNvSpPr>
            <a:spLocks noGrp="1"/>
          </p:cNvSpPr>
          <p:nvPr>
            <p:ph type="ftr" sz="quarter" idx="4"/>
          </p:nvPr>
        </p:nvSpPr>
        <p:spPr bwMode="auto">
          <a:xfrm>
            <a:off x="0" y="8772669"/>
            <a:ext cx="3037840" cy="4618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9"/>
            <a:ext cx="3037840" cy="461804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Calibri" pitchFamily="34" charset="0"/>
              </a:defRPr>
            </a:lvl1pPr>
          </a:lstStyle>
          <a:p>
            <a:pPr>
              <a:defRPr/>
            </a:pPr>
            <a:fld id="{D464CE9B-B233-457B-8491-F7BCBC04C5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04405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0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2.xml"/><Relationship Id="rId1" Type="http://schemas.openxmlformats.org/officeDocument/2006/relationships/notesMaster" Target="../notesMasters/notesMaster1.xml"/></Relationships>
</file>

<file path=ppt/notesSlides/_rels/notesSlide10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3.xml"/><Relationship Id="rId1" Type="http://schemas.openxmlformats.org/officeDocument/2006/relationships/notesMaster" Target="../notesMasters/notesMaster1.xml"/></Relationships>
</file>

<file path=ppt/notesSlides/_rels/notesSlide10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4.xml"/><Relationship Id="rId1" Type="http://schemas.openxmlformats.org/officeDocument/2006/relationships/notesMaster" Target="../notesMasters/notesMaster1.xml"/></Relationships>
</file>

<file path=ppt/notesSlides/_rels/notesSlide10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5.xml"/><Relationship Id="rId1" Type="http://schemas.openxmlformats.org/officeDocument/2006/relationships/notesMaster" Target="../notesMasters/notesMaster1.xml"/></Relationships>
</file>

<file path=ppt/notesSlides/_rels/notesSlide10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6.xml"/><Relationship Id="rId1" Type="http://schemas.openxmlformats.org/officeDocument/2006/relationships/notesMaster" Target="../notesMasters/notesMaster1.xml"/></Relationships>
</file>

<file path=ppt/notesSlides/_rels/notesSlide10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7.xml"/><Relationship Id="rId1" Type="http://schemas.openxmlformats.org/officeDocument/2006/relationships/notesMaster" Target="../notesMasters/notesMaster1.xml"/></Relationships>
</file>

<file path=ppt/notesSlides/_rels/notesSlide10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8.xml"/><Relationship Id="rId1" Type="http://schemas.openxmlformats.org/officeDocument/2006/relationships/notesMaster" Target="../notesMasters/notesMaster1.xml"/></Relationships>
</file>

<file path=ppt/notesSlides/_rels/notesSlide10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9.xml"/><Relationship Id="rId1" Type="http://schemas.openxmlformats.org/officeDocument/2006/relationships/notesMaster" Target="../notesMasters/notesMaster1.xml"/></Relationships>
</file>

<file path=ppt/notesSlides/_rels/notesSlide10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0.xml"/><Relationship Id="rId1" Type="http://schemas.openxmlformats.org/officeDocument/2006/relationships/notesMaster" Target="../notesMasters/notesMaster1.xml"/></Relationships>
</file>

<file path=ppt/notesSlides/_rels/notesSlide10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2.xml"/><Relationship Id="rId1" Type="http://schemas.openxmlformats.org/officeDocument/2006/relationships/notesMaster" Target="../notesMasters/notesMaster1.xml"/></Relationships>
</file>

<file path=ppt/notesSlides/_rels/notesSlide1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3.xml"/><Relationship Id="rId1" Type="http://schemas.openxmlformats.org/officeDocument/2006/relationships/notesMaster" Target="../notesMasters/notesMaster1.xml"/></Relationships>
</file>

<file path=ppt/notesSlides/_rels/notesSlide1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4.xml"/><Relationship Id="rId1" Type="http://schemas.openxmlformats.org/officeDocument/2006/relationships/notesMaster" Target="../notesMasters/notesMaster1.xml"/></Relationships>
</file>

<file path=ppt/notesSlides/_rels/notesSlide1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5.xml"/><Relationship Id="rId1" Type="http://schemas.openxmlformats.org/officeDocument/2006/relationships/notesMaster" Target="../notesMasters/notesMaster1.xml"/></Relationships>
</file>

<file path=ppt/notesSlides/_rels/notesSlide1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6.xml"/><Relationship Id="rId1" Type="http://schemas.openxmlformats.org/officeDocument/2006/relationships/notesMaster" Target="../notesMasters/notesMaster1.xml"/></Relationships>
</file>

<file path=ppt/notesSlides/_rels/notesSlide1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7.xml"/><Relationship Id="rId1" Type="http://schemas.openxmlformats.org/officeDocument/2006/relationships/notesMaster" Target="../notesMasters/notesMaster1.xml"/></Relationships>
</file>

<file path=ppt/notesSlides/_rels/notesSlide1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8.xml"/><Relationship Id="rId1" Type="http://schemas.openxmlformats.org/officeDocument/2006/relationships/notesMaster" Target="../notesMasters/notesMaster1.xml"/></Relationships>
</file>

<file path=ppt/notesSlides/_rels/notesSlide1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9.xml"/><Relationship Id="rId1" Type="http://schemas.openxmlformats.org/officeDocument/2006/relationships/notesMaster" Target="../notesMasters/notesMaster1.xml"/></Relationships>
</file>

<file path=ppt/notesSlides/_rels/notesSlide1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0.xml"/><Relationship Id="rId1" Type="http://schemas.openxmlformats.org/officeDocument/2006/relationships/notesMaster" Target="../notesMasters/notesMaster1.xml"/></Relationships>
</file>

<file path=ppt/notesSlides/_rels/notesSlide1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2.xml"/><Relationship Id="rId1" Type="http://schemas.openxmlformats.org/officeDocument/2006/relationships/notesMaster" Target="../notesMasters/notesMaster1.xml"/></Relationships>
</file>

<file path=ppt/notesSlides/_rels/notesSlide1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6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6.xml"/><Relationship Id="rId1" Type="http://schemas.openxmlformats.org/officeDocument/2006/relationships/notesMaster" Target="../notesMasters/notesMaster1.xml"/></Relationships>
</file>

<file path=ppt/notesSlides/_rels/notesSlide6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7.xml"/><Relationship Id="rId1" Type="http://schemas.openxmlformats.org/officeDocument/2006/relationships/notesMaster" Target="../notesMasters/notesMaster1.xml"/></Relationships>
</file>

<file path=ppt/notesSlides/_rels/notesSlide6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8.xml"/><Relationship Id="rId1" Type="http://schemas.openxmlformats.org/officeDocument/2006/relationships/notesMaster" Target="../notesMasters/notesMaster1.xml"/></Relationships>
</file>

<file path=ppt/notesSlides/_rels/notesSlide6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9.xml"/><Relationship Id="rId1" Type="http://schemas.openxmlformats.org/officeDocument/2006/relationships/notesMaster" Target="../notesMasters/notesMaster1.xml"/></Relationships>
</file>

<file path=ppt/notesSlides/_rels/notesSlide6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0.xml"/><Relationship Id="rId1" Type="http://schemas.openxmlformats.org/officeDocument/2006/relationships/notesMaster" Target="../notesMasters/notesMaster1.xml"/></Relationships>
</file>

<file path=ppt/notesSlides/_rels/notesSlide6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2.xml"/><Relationship Id="rId1" Type="http://schemas.openxmlformats.org/officeDocument/2006/relationships/notesMaster" Target="../notesMasters/notesMaster1.xml"/></Relationships>
</file>

<file path=ppt/notesSlides/_rels/notesSlide7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3.xml"/><Relationship Id="rId1" Type="http://schemas.openxmlformats.org/officeDocument/2006/relationships/notesMaster" Target="../notesMasters/notesMaster1.xml"/></Relationships>
</file>

<file path=ppt/notesSlides/_rels/notesSlide7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4.xml"/><Relationship Id="rId1" Type="http://schemas.openxmlformats.org/officeDocument/2006/relationships/notesMaster" Target="../notesMasters/notesMaster1.xml"/></Relationships>
</file>

<file path=ppt/notesSlides/_rels/notesSlide7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_rels/notesSlide7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6.xml"/><Relationship Id="rId1" Type="http://schemas.openxmlformats.org/officeDocument/2006/relationships/notesMaster" Target="../notesMasters/notesMaster1.xml"/></Relationships>
</file>

<file path=ppt/notesSlides/_rels/notesSlide7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7.xml"/><Relationship Id="rId1" Type="http://schemas.openxmlformats.org/officeDocument/2006/relationships/notesMaster" Target="../notesMasters/notesMaster1.xml"/></Relationships>
</file>

<file path=ppt/notesSlides/_rels/notesSlide7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8.xml"/><Relationship Id="rId1" Type="http://schemas.openxmlformats.org/officeDocument/2006/relationships/notesMaster" Target="../notesMasters/notesMaster1.xml"/></Relationships>
</file>

<file path=ppt/notesSlides/_rels/notesSlide7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9.xml"/><Relationship Id="rId1" Type="http://schemas.openxmlformats.org/officeDocument/2006/relationships/notesMaster" Target="../notesMasters/notesMaster1.xml"/></Relationships>
</file>

<file path=ppt/notesSlides/_rels/notesSlide7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0.xml"/><Relationship Id="rId1" Type="http://schemas.openxmlformats.org/officeDocument/2006/relationships/notesMaster" Target="../notesMasters/notesMaster1.xml"/></Relationships>
</file>

<file path=ppt/notesSlides/_rels/notesSlide7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2.xml"/><Relationship Id="rId1" Type="http://schemas.openxmlformats.org/officeDocument/2006/relationships/notesMaster" Target="../notesMasters/notesMaster1.xml"/></Relationships>
</file>

<file path=ppt/notesSlides/_rels/notesSlide8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3.xml"/><Relationship Id="rId1" Type="http://schemas.openxmlformats.org/officeDocument/2006/relationships/notesMaster" Target="../notesMasters/notesMaster1.xml"/></Relationships>
</file>

<file path=ppt/notesSlides/_rels/notesSlide8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4.xml"/><Relationship Id="rId1" Type="http://schemas.openxmlformats.org/officeDocument/2006/relationships/notesMaster" Target="../notesMasters/notesMaster1.xml"/></Relationships>
</file>

<file path=ppt/notesSlides/_rels/notesSlide8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5.xml"/><Relationship Id="rId1" Type="http://schemas.openxmlformats.org/officeDocument/2006/relationships/notesMaster" Target="../notesMasters/notesMaster1.xml"/></Relationships>
</file>

<file path=ppt/notesSlides/_rels/notesSlide8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6.xml"/><Relationship Id="rId1" Type="http://schemas.openxmlformats.org/officeDocument/2006/relationships/notesMaster" Target="../notesMasters/notesMaster1.xml"/></Relationships>
</file>

<file path=ppt/notesSlides/_rels/notesSlide8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7.xml"/><Relationship Id="rId1" Type="http://schemas.openxmlformats.org/officeDocument/2006/relationships/notesMaster" Target="../notesMasters/notesMaster1.xml"/></Relationships>
</file>

<file path=ppt/notesSlides/_rels/notesSlide8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8.xml"/><Relationship Id="rId1" Type="http://schemas.openxmlformats.org/officeDocument/2006/relationships/notesMaster" Target="../notesMasters/notesMaster1.xml"/></Relationships>
</file>

<file path=ppt/notesSlides/_rels/notesSlide8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9.xml"/><Relationship Id="rId1" Type="http://schemas.openxmlformats.org/officeDocument/2006/relationships/notesMaster" Target="../notesMasters/notesMaster1.xml"/></Relationships>
</file>

<file path=ppt/notesSlides/_rels/notesSlide8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0.xml"/><Relationship Id="rId1" Type="http://schemas.openxmlformats.org/officeDocument/2006/relationships/notesMaster" Target="../notesMasters/notesMaster1.xml"/></Relationships>
</file>

<file path=ppt/notesSlides/_rels/notesSlide8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2.xml"/><Relationship Id="rId1" Type="http://schemas.openxmlformats.org/officeDocument/2006/relationships/notesMaster" Target="../notesMasters/notesMaster1.xml"/></Relationships>
</file>

<file path=ppt/notesSlides/_rels/notesSlide9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3.xml"/><Relationship Id="rId1" Type="http://schemas.openxmlformats.org/officeDocument/2006/relationships/notesMaster" Target="../notesMasters/notesMaster1.xml"/></Relationships>
</file>

<file path=ppt/notesSlides/_rels/notesSlide9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4.xml"/><Relationship Id="rId1" Type="http://schemas.openxmlformats.org/officeDocument/2006/relationships/notesMaster" Target="../notesMasters/notesMaster1.xml"/></Relationships>
</file>

<file path=ppt/notesSlides/_rels/notesSlide9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5.xml"/><Relationship Id="rId1" Type="http://schemas.openxmlformats.org/officeDocument/2006/relationships/notesMaster" Target="../notesMasters/notesMaster1.xml"/></Relationships>
</file>

<file path=ppt/notesSlides/_rels/notesSlide9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6.xml"/><Relationship Id="rId1" Type="http://schemas.openxmlformats.org/officeDocument/2006/relationships/notesMaster" Target="../notesMasters/notesMaster1.xml"/></Relationships>
</file>

<file path=ppt/notesSlides/_rels/notesSlide9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7.xml"/><Relationship Id="rId1" Type="http://schemas.openxmlformats.org/officeDocument/2006/relationships/notesMaster" Target="../notesMasters/notesMaster1.xml"/></Relationships>
</file>

<file path=ppt/notesSlides/_rels/notesSlide9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8.xml"/><Relationship Id="rId1" Type="http://schemas.openxmlformats.org/officeDocument/2006/relationships/notesMaster" Target="../notesMasters/notesMaster1.xml"/></Relationships>
</file>

<file path=ppt/notesSlides/_rels/notesSlide9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9.xml"/><Relationship Id="rId1" Type="http://schemas.openxmlformats.org/officeDocument/2006/relationships/notesMaster" Target="../notesMasters/notesMaster1.xml"/></Relationships>
</file>

<file path=ppt/notesSlides/_rels/notesSlide9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0.xml"/><Relationship Id="rId1" Type="http://schemas.openxmlformats.org/officeDocument/2006/relationships/notesMaster" Target="../notesMasters/notesMaster1.xml"/></Relationships>
</file>

<file path=ppt/notesSlides/_rels/notesSlide9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549219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22844"/>
      </p:ext>
    </p:extLst>
  </p:cSld>
  <p:clrMapOvr>
    <a:masterClrMapping/>
  </p:clrMapOvr>
</p:notes>
</file>

<file path=ppt/notesSlides/notesSlide10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5241356"/>
      </p:ext>
    </p:extLst>
  </p:cSld>
  <p:clrMapOvr>
    <a:masterClrMapping/>
  </p:clrMapOvr>
</p:notes>
</file>

<file path=ppt/notesSlides/notesSlide10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1137414"/>
      </p:ext>
    </p:extLst>
  </p:cSld>
  <p:clrMapOvr>
    <a:masterClrMapping/>
  </p:clrMapOvr>
</p:notes>
</file>

<file path=ppt/notesSlides/notesSlide10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6306418"/>
      </p:ext>
    </p:extLst>
  </p:cSld>
  <p:clrMapOvr>
    <a:masterClrMapping/>
  </p:clrMapOvr>
</p:notes>
</file>

<file path=ppt/notesSlides/notesSlide10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123603"/>
      </p:ext>
    </p:extLst>
  </p:cSld>
  <p:clrMapOvr>
    <a:masterClrMapping/>
  </p:clrMapOvr>
</p:notes>
</file>

<file path=ppt/notesSlides/notesSlide10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760347"/>
      </p:ext>
    </p:extLst>
  </p:cSld>
  <p:clrMapOvr>
    <a:masterClrMapping/>
  </p:clrMapOvr>
</p:notes>
</file>

<file path=ppt/notesSlides/notesSlide10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667638"/>
      </p:ext>
    </p:extLst>
  </p:cSld>
  <p:clrMapOvr>
    <a:masterClrMapping/>
  </p:clrMapOvr>
</p:notes>
</file>

<file path=ppt/notesSlides/notesSlide10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3546717"/>
      </p:ext>
    </p:extLst>
  </p:cSld>
  <p:clrMapOvr>
    <a:masterClrMapping/>
  </p:clrMapOvr>
</p:notes>
</file>

<file path=ppt/notesSlides/notesSlide10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907092"/>
      </p:ext>
    </p:extLst>
  </p:cSld>
  <p:clrMapOvr>
    <a:masterClrMapping/>
  </p:clrMapOvr>
</p:note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0924620"/>
      </p:ext>
    </p:extLst>
  </p:cSld>
  <p:clrMapOvr>
    <a:masterClrMapping/>
  </p:clrMapOvr>
</p:notes>
</file>

<file path=ppt/notesSlides/notesSlide10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86830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673488"/>
      </p:ext>
    </p:extLst>
  </p:cSld>
  <p:clrMapOvr>
    <a:masterClrMapping/>
  </p:clrMapOvr>
</p:notes>
</file>

<file path=ppt/notesSlides/notesSlide1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4351474"/>
      </p:ext>
    </p:extLst>
  </p:cSld>
  <p:clrMapOvr>
    <a:masterClrMapping/>
  </p:clrMapOvr>
</p:notes>
</file>

<file path=ppt/notesSlides/notesSlide1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740274"/>
      </p:ext>
    </p:extLst>
  </p:cSld>
  <p:clrMapOvr>
    <a:masterClrMapping/>
  </p:clrMapOvr>
</p:notes>
</file>

<file path=ppt/notesSlides/notesSlide1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599940"/>
      </p:ext>
    </p:extLst>
  </p:cSld>
  <p:clrMapOvr>
    <a:masterClrMapping/>
  </p:clrMapOvr>
</p:notes>
</file>

<file path=ppt/notesSlides/notesSlide1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9194445"/>
      </p:ext>
    </p:extLst>
  </p:cSld>
  <p:clrMapOvr>
    <a:masterClrMapping/>
  </p:clrMapOvr>
</p:notes>
</file>

<file path=ppt/notesSlides/notesSlide1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788665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916185"/>
      </p:ext>
    </p:extLst>
  </p:cSld>
  <p:clrMapOvr>
    <a:masterClrMapping/>
  </p:clrMapOvr>
</p:notes>
</file>

<file path=ppt/notesSlides/notesSlide1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6493695"/>
      </p:ext>
    </p:extLst>
  </p:cSld>
  <p:clrMapOvr>
    <a:masterClrMapping/>
  </p:clrMapOvr>
</p:notes>
</file>

<file path=ppt/notesSlides/notesSlide1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6101844"/>
      </p:ext>
    </p:extLst>
  </p:cSld>
  <p:clrMapOvr>
    <a:masterClrMapping/>
  </p:clrMapOvr>
</p:notes>
</file>

<file path=ppt/notesSlides/notesSlide1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096984"/>
      </p:ext>
    </p:extLst>
  </p:cSld>
  <p:clrMapOvr>
    <a:masterClrMapping/>
  </p:clrMapOvr>
</p:notes>
</file>

<file path=ppt/notesSlides/notesSlide1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48309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195037"/>
      </p:ext>
    </p:extLst>
  </p:cSld>
  <p:clrMapOvr>
    <a:masterClrMapping/>
  </p:clrMapOvr>
</p:notes>
</file>

<file path=ppt/notesSlides/notesSlide1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403922"/>
      </p:ext>
    </p:extLst>
  </p:cSld>
  <p:clrMapOvr>
    <a:masterClrMapping/>
  </p:clrMapOvr>
</p:notes>
</file>

<file path=ppt/notesSlides/notesSlide1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6727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09625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44554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23459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2014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3530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211842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5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81938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409065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0152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928472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50669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3947874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142618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38462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6051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5066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1433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9510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02022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086453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748842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760423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4904376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5606055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7704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2659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0594759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3366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0782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96243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464006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689041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5060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40960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695300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6089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95777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223460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27289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159129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849048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2784036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4983982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35207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559994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02584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703898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59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80441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398305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74771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31123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0609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384664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0876053"/>
      </p:ext>
    </p:extLst>
  </p:cSld>
  <p:clrMapOvr>
    <a:masterClrMapping/>
  </p:clrMapOvr>
</p:notes>
</file>

<file path=ppt/notesSlides/notesSlide6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73268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547524"/>
      </p:ext>
    </p:extLst>
  </p:cSld>
  <p:clrMapOvr>
    <a:masterClrMapping/>
  </p:clrMapOvr>
</p:notes>
</file>

<file path=ppt/notesSlides/notesSlide6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588670"/>
      </p:ext>
    </p:extLst>
  </p:cSld>
  <p:clrMapOvr>
    <a:masterClrMapping/>
  </p:clrMapOvr>
</p:notes>
</file>

<file path=ppt/notesSlides/notesSlide6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261354"/>
      </p:ext>
    </p:extLst>
  </p:cSld>
  <p:clrMapOvr>
    <a:masterClrMapping/>
  </p:clrMapOvr>
</p:notes>
</file>

<file path=ppt/notesSlides/notesSlide6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69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438899"/>
      </p:ext>
    </p:extLst>
  </p:cSld>
  <p:clrMapOvr>
    <a:masterClrMapping/>
  </p:clrMapOvr>
</p:notes>
</file>

<file path=ppt/notesSlides/notesSlide6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91417"/>
      </p:ext>
    </p:extLst>
  </p:cSld>
  <p:clrMapOvr>
    <a:masterClrMapping/>
  </p:clrMapOvr>
</p:notes>
</file>

<file path=ppt/notesSlides/notesSlide6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02925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0885122"/>
      </p:ext>
    </p:extLst>
  </p:cSld>
  <p:clrMapOvr>
    <a:masterClrMapping/>
  </p:clrMapOvr>
</p:notes>
</file>

<file path=ppt/notesSlides/notesSlide7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5899851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69382"/>
      </p:ext>
    </p:extLst>
  </p:cSld>
  <p:clrMapOvr>
    <a:masterClrMapping/>
  </p:clrMapOvr>
</p:notes>
</file>

<file path=ppt/notesSlides/notesSlide7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8590831"/>
      </p:ext>
    </p:extLst>
  </p:cSld>
  <p:clrMapOvr>
    <a:masterClrMapping/>
  </p:clrMapOvr>
</p:notes>
</file>

<file path=ppt/notesSlides/notesSlide7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017290"/>
      </p:ext>
    </p:extLst>
  </p:cSld>
  <p:clrMapOvr>
    <a:masterClrMapping/>
  </p:clrMapOvr>
</p:notes>
</file>

<file path=ppt/notesSlides/notesSlide7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63991"/>
      </p:ext>
    </p:extLst>
  </p:cSld>
  <p:clrMapOvr>
    <a:masterClrMapping/>
  </p:clrMapOvr>
</p:notes>
</file>

<file path=ppt/notesSlides/notesSlide7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3667709"/>
      </p:ext>
    </p:extLst>
  </p:cSld>
  <p:clrMapOvr>
    <a:masterClrMapping/>
  </p:clrMapOvr>
</p:notes>
</file>

<file path=ppt/notesSlides/notesSlide7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27529"/>
      </p:ext>
    </p:extLst>
  </p:cSld>
  <p:clrMapOvr>
    <a:masterClrMapping/>
  </p:clrMapOvr>
</p:notes>
</file>

<file path=ppt/notesSlides/notesSlide7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79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703676"/>
      </p:ext>
    </p:extLst>
  </p:cSld>
  <p:clrMapOvr>
    <a:masterClrMapping/>
  </p:clrMapOvr>
</p:notes>
</file>

<file path=ppt/notesSlides/notesSlide7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4588969"/>
      </p:ext>
    </p:extLst>
  </p:cSld>
  <p:clrMapOvr>
    <a:masterClrMapping/>
  </p:clrMapOvr>
</p:notes>
</file>

<file path=ppt/notesSlides/notesSlide7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27599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45330"/>
      </p:ext>
    </p:extLst>
  </p:cSld>
  <p:clrMapOvr>
    <a:masterClrMapping/>
  </p:clrMapOvr>
</p:notes>
</file>

<file path=ppt/notesSlides/notesSlide8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418558"/>
      </p:ext>
    </p:extLst>
  </p:cSld>
  <p:clrMapOvr>
    <a:masterClrMapping/>
  </p:clrMapOvr>
</p:notes>
</file>

<file path=ppt/notesSlides/notesSlide8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1868551"/>
      </p:ext>
    </p:extLst>
  </p:cSld>
  <p:clrMapOvr>
    <a:masterClrMapping/>
  </p:clrMapOvr>
</p:notes>
</file>

<file path=ppt/notesSlides/notesSlide8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759160"/>
      </p:ext>
    </p:extLst>
  </p:cSld>
  <p:clrMapOvr>
    <a:masterClrMapping/>
  </p:clrMapOvr>
</p:notes>
</file>

<file path=ppt/notesSlides/notesSlide8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2558486"/>
      </p:ext>
    </p:extLst>
  </p:cSld>
  <p:clrMapOvr>
    <a:masterClrMapping/>
  </p:clrMapOvr>
</p:notes>
</file>

<file path=ppt/notesSlides/notesSlide8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8270054"/>
      </p:ext>
    </p:extLst>
  </p:cSld>
  <p:clrMapOvr>
    <a:masterClrMapping/>
  </p:clrMapOvr>
</p:notes>
</file>

<file path=ppt/notesSlides/notesSlide8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439547"/>
      </p:ext>
    </p:extLst>
  </p:cSld>
  <p:clrMapOvr>
    <a:masterClrMapping/>
  </p:clrMapOvr>
</p:notes>
</file>

<file path=ppt/notesSlides/notesSlide8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040556"/>
      </p:ext>
    </p:extLst>
  </p:cSld>
  <p:clrMapOvr>
    <a:masterClrMapping/>
  </p:clrMapOvr>
</p:notes>
</file>

<file path=ppt/notesSlides/notesSlide8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89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4595497"/>
      </p:ext>
    </p:extLst>
  </p:cSld>
  <p:clrMapOvr>
    <a:masterClrMapping/>
  </p:clrMapOvr>
</p:notes>
</file>

<file path=ppt/notesSlides/notesSlide8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988074"/>
      </p:ext>
    </p:extLst>
  </p:cSld>
  <p:clrMapOvr>
    <a:masterClrMapping/>
  </p:clrMapOvr>
</p:notes>
</file>

<file path=ppt/notesSlides/notesSlide8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54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21961"/>
      </p:ext>
    </p:extLst>
  </p:cSld>
  <p:clrMapOvr>
    <a:masterClrMapping/>
  </p:clrMapOvr>
</p:notes>
</file>

<file path=ppt/notesSlides/notesSlide9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0169379"/>
      </p:ext>
    </p:extLst>
  </p:cSld>
  <p:clrMapOvr>
    <a:masterClrMapping/>
  </p:clrMapOvr>
</p:notes>
</file>

<file path=ppt/notesSlides/notesSlide9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4255496"/>
      </p:ext>
    </p:extLst>
  </p:cSld>
  <p:clrMapOvr>
    <a:masterClrMapping/>
  </p:clrMapOvr>
</p:notes>
</file>

<file path=ppt/notesSlides/notesSlide9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6545092"/>
      </p:ext>
    </p:extLst>
  </p:cSld>
  <p:clrMapOvr>
    <a:masterClrMapping/>
  </p:clrMapOvr>
</p:notes>
</file>

<file path=ppt/notesSlides/notesSlide9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14535"/>
      </p:ext>
    </p:extLst>
  </p:cSld>
  <p:clrMapOvr>
    <a:masterClrMapping/>
  </p:clrMapOvr>
</p:notes>
</file>

<file path=ppt/notesSlides/notesSlide9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1650259"/>
      </p:ext>
    </p:extLst>
  </p:cSld>
  <p:clrMapOvr>
    <a:masterClrMapping/>
  </p:clrMapOvr>
</p:notes>
</file>

<file path=ppt/notesSlides/notesSlide9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6419528"/>
      </p:ext>
    </p:extLst>
  </p:cSld>
  <p:clrMapOvr>
    <a:masterClrMapping/>
  </p:clrMapOvr>
</p:notes>
</file>

<file path=ppt/notesSlides/notesSlide9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363629"/>
      </p:ext>
    </p:extLst>
  </p:cSld>
  <p:clrMapOvr>
    <a:masterClrMapping/>
  </p:clrMapOvr>
</p:notes>
</file>

<file path=ppt/notesSlides/notesSlide9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99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0281962"/>
      </p:ext>
    </p:extLst>
  </p:cSld>
  <p:clrMapOvr>
    <a:masterClrMapping/>
  </p:clrMapOvr>
</p:notes>
</file>

<file path=ppt/notesSlides/notesSlide9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402598"/>
      </p:ext>
    </p:extLst>
  </p:cSld>
  <p:clrMapOvr>
    <a:masterClrMapping/>
  </p:clrMapOvr>
</p:notes>
</file>

<file path=ppt/notesSlides/notesSlide9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95388" y="692150"/>
            <a:ext cx="4619625" cy="34639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464CE9B-B233-457B-8491-F7BCBC04C59D}" type="slidenum">
              <a:rPr lang="en-US" smtClean="0"/>
              <a:pPr>
                <a:defRPr/>
              </a:pPr>
              <a:t>101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281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841772"/>
            <a:ext cx="58293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2701528"/>
            <a:ext cx="51435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C9430-8ABA-4E3E-88DC-F50153C77E5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506322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20AD10-FDCF-4866-9706-80328829BE3D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402307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273844"/>
            <a:ext cx="1478756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273844"/>
            <a:ext cx="4350544" cy="435887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F691436-F2C7-4278-8AC1-2E81986E196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6438930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59490A-CB96-49FD-85DC-2819EB5843E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7163120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1282305"/>
            <a:ext cx="5915025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3442099"/>
            <a:ext cx="5915025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ABB10-0584-4F54-B621-599729285C29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4751007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1369219"/>
            <a:ext cx="2914650" cy="326350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5CB21F-9AB4-4804-8AC6-B41C114221CC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916328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273845"/>
            <a:ext cx="5915025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1260872"/>
            <a:ext cx="2901255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1878806"/>
            <a:ext cx="2901255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1260872"/>
            <a:ext cx="2915543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1878806"/>
            <a:ext cx="2915543" cy="276344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C65251-CE47-4B02-9E53-4394647F75F3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322885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6E27F66-7B23-4242-84F8-7EDA0205F3AA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97513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C246FED-D53E-4E16-9A23-6973C9993251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11091281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740570"/>
            <a:ext cx="3471863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020BC5-845F-41D8-A555-566FDE8E95B7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7414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342900"/>
            <a:ext cx="2211884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740570"/>
            <a:ext cx="3471863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1543050"/>
            <a:ext cx="2211884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E658563-8057-4492-9BF0-7A3A013D30F0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1023460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273845"/>
            <a:ext cx="5915025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1369219"/>
            <a:ext cx="5915025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4767264"/>
            <a:ext cx="231457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4767264"/>
            <a:ext cx="154305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2CD08CDC-0D5D-440D-876A-4DAFD38B0DF5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88278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0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8.xml"/><Relationship Id="rId1" Type="http://schemas.openxmlformats.org/officeDocument/2006/relationships/slideLayout" Target="../slideLayouts/slideLayout1.xml"/></Relationships>
</file>

<file path=ppt/slides/_rels/slide10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9.xml"/><Relationship Id="rId1" Type="http://schemas.openxmlformats.org/officeDocument/2006/relationships/slideLayout" Target="../slideLayouts/slideLayout1.xml"/></Relationships>
</file>

<file path=ppt/slides/_rels/slide10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0.xml"/><Relationship Id="rId1" Type="http://schemas.openxmlformats.org/officeDocument/2006/relationships/slideLayout" Target="../slideLayouts/slideLayout1.xml"/></Relationships>
</file>

<file path=ppt/slides/_rels/slide10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1.xml"/><Relationship Id="rId1" Type="http://schemas.openxmlformats.org/officeDocument/2006/relationships/slideLayout" Target="../slideLayouts/slideLayout1.xml"/></Relationships>
</file>

<file path=ppt/slides/_rels/slide10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2.xml"/><Relationship Id="rId1" Type="http://schemas.openxmlformats.org/officeDocument/2006/relationships/slideLayout" Target="../slideLayouts/slideLayout1.xml"/></Relationships>
</file>

<file path=ppt/slides/_rels/slide10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3.xml"/><Relationship Id="rId1" Type="http://schemas.openxmlformats.org/officeDocument/2006/relationships/slideLayout" Target="../slideLayouts/slideLayout1.xml"/></Relationships>
</file>

<file path=ppt/slides/_rels/slide10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4.xml"/><Relationship Id="rId1" Type="http://schemas.openxmlformats.org/officeDocument/2006/relationships/slideLayout" Target="../slideLayouts/slideLayout1.xml"/></Relationships>
</file>

<file path=ppt/slides/_rels/slide10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5.xml"/><Relationship Id="rId1" Type="http://schemas.openxmlformats.org/officeDocument/2006/relationships/slideLayout" Target="../slideLayouts/slideLayout1.xml"/></Relationships>
</file>

<file path=ppt/slides/_rels/slide10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6.xml"/><Relationship Id="rId1" Type="http://schemas.openxmlformats.org/officeDocument/2006/relationships/slideLayout" Target="../slideLayouts/slideLayout1.xml"/></Relationships>
</file>

<file path=ppt/slides/_rels/slide10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7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8.xml"/><Relationship Id="rId1" Type="http://schemas.openxmlformats.org/officeDocument/2006/relationships/slideLayout" Target="../slideLayouts/slideLayout1.xml"/></Relationships>
</file>

<file path=ppt/slides/_rels/slide1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9.xml"/><Relationship Id="rId1" Type="http://schemas.openxmlformats.org/officeDocument/2006/relationships/slideLayout" Target="../slideLayouts/slideLayout1.xml"/></Relationships>
</file>

<file path=ppt/slides/_rels/slide1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0.xml"/><Relationship Id="rId1" Type="http://schemas.openxmlformats.org/officeDocument/2006/relationships/slideLayout" Target="../slideLayouts/slideLayout1.xml"/></Relationships>
</file>

<file path=ppt/slides/_rels/slide1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1.xml"/><Relationship Id="rId1" Type="http://schemas.openxmlformats.org/officeDocument/2006/relationships/slideLayout" Target="../slideLayouts/slideLayout1.xml"/></Relationships>
</file>

<file path=ppt/slides/_rels/slide1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2.xml"/><Relationship Id="rId1" Type="http://schemas.openxmlformats.org/officeDocument/2006/relationships/slideLayout" Target="../slideLayouts/slideLayout1.xml"/></Relationships>
</file>

<file path=ppt/slides/_rels/slide1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3.xml"/><Relationship Id="rId1" Type="http://schemas.openxmlformats.org/officeDocument/2006/relationships/slideLayout" Target="../slideLayouts/slideLayout1.xml"/></Relationships>
</file>

<file path=ppt/slides/_rels/slide1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4.xml"/><Relationship Id="rId1" Type="http://schemas.openxmlformats.org/officeDocument/2006/relationships/slideLayout" Target="../slideLayouts/slideLayout1.xml"/></Relationships>
</file>

<file path=ppt/slides/_rels/slide1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5.xml"/><Relationship Id="rId1" Type="http://schemas.openxmlformats.org/officeDocument/2006/relationships/slideLayout" Target="../slideLayouts/slideLayout1.xml"/></Relationships>
</file>

<file path=ppt/slides/_rels/slide1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6.xml"/><Relationship Id="rId1" Type="http://schemas.openxmlformats.org/officeDocument/2006/relationships/slideLayout" Target="../slideLayouts/slideLayout1.xml"/></Relationships>
</file>

<file path=ppt/slides/_rels/slide1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7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8.xml"/><Relationship Id="rId1" Type="http://schemas.openxmlformats.org/officeDocument/2006/relationships/slideLayout" Target="../slideLayouts/slideLayout1.xml"/></Relationships>
</file>

<file path=ppt/slides/_rels/slide1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9.xml"/><Relationship Id="rId1" Type="http://schemas.openxmlformats.org/officeDocument/2006/relationships/slideLayout" Target="../slideLayouts/slideLayout1.xml"/></Relationships>
</file>

<file path=ppt/slides/_rels/slide1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0.xml"/><Relationship Id="rId1" Type="http://schemas.openxmlformats.org/officeDocument/2006/relationships/slideLayout" Target="../slideLayouts/slideLayout1.xml"/></Relationships>
</file>

<file path=ppt/slides/_rels/slide1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3.xml"/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4.xm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5.xml"/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6.xml"/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7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8.xml"/><Relationship Id="rId1" Type="http://schemas.openxmlformats.org/officeDocument/2006/relationships/slideLayout" Target="../slideLayouts/slideLayout1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9.xml"/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0.xml"/><Relationship Id="rId1" Type="http://schemas.openxmlformats.org/officeDocument/2006/relationships/slideLayout" Target="../slideLayouts/slideLayout1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1.xml"/><Relationship Id="rId1" Type="http://schemas.openxmlformats.org/officeDocument/2006/relationships/slideLayout" Target="../slideLayouts/slideLayout1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2.xml"/><Relationship Id="rId1" Type="http://schemas.openxmlformats.org/officeDocument/2006/relationships/slideLayout" Target="../slideLayouts/slideLayout1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3.xml"/><Relationship Id="rId1" Type="http://schemas.openxmlformats.org/officeDocument/2006/relationships/slideLayout" Target="../slideLayouts/slideLayout1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4.xml"/><Relationship Id="rId1" Type="http://schemas.openxmlformats.org/officeDocument/2006/relationships/slideLayout" Target="../slideLayouts/slideLayout1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5.xml"/><Relationship Id="rId1" Type="http://schemas.openxmlformats.org/officeDocument/2006/relationships/slideLayout" Target="../slideLayouts/slideLayout1.xml"/></Relationships>
</file>

<file path=ppt/slides/_rels/slide7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6.xml"/><Relationship Id="rId1" Type="http://schemas.openxmlformats.org/officeDocument/2006/relationships/slideLayout" Target="../slideLayouts/slideLayout1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8.xml"/><Relationship Id="rId1" Type="http://schemas.openxmlformats.org/officeDocument/2006/relationships/slideLayout" Target="../slideLayouts/slideLayout1.xml"/></Relationships>
</file>

<file path=ppt/slides/_rels/slide8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9.xml"/><Relationship Id="rId1" Type="http://schemas.openxmlformats.org/officeDocument/2006/relationships/slideLayout" Target="../slideLayouts/slideLayout1.xml"/></Relationships>
</file>

<file path=ppt/slides/_rels/slide8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0.xml"/><Relationship Id="rId1" Type="http://schemas.openxmlformats.org/officeDocument/2006/relationships/slideLayout" Target="../slideLayouts/slideLayout1.xml"/></Relationships>
</file>

<file path=ppt/slides/_rels/slide8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1.xml"/><Relationship Id="rId1" Type="http://schemas.openxmlformats.org/officeDocument/2006/relationships/slideLayout" Target="../slideLayouts/slideLayout1.xml"/></Relationships>
</file>

<file path=ppt/slides/_rels/slide8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2.xml"/><Relationship Id="rId1" Type="http://schemas.openxmlformats.org/officeDocument/2006/relationships/slideLayout" Target="../slideLayouts/slideLayout1.xml"/></Relationships>
</file>

<file path=ppt/slides/_rels/slide8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3.xml"/><Relationship Id="rId1" Type="http://schemas.openxmlformats.org/officeDocument/2006/relationships/slideLayout" Target="../slideLayouts/slideLayout1.xml"/></Relationships>
</file>

<file path=ppt/slides/_rels/slide8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4.xml"/><Relationship Id="rId1" Type="http://schemas.openxmlformats.org/officeDocument/2006/relationships/slideLayout" Target="../slideLayouts/slideLayout1.xml"/></Relationships>
</file>

<file path=ppt/slides/_rels/slide8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5.xml"/><Relationship Id="rId1" Type="http://schemas.openxmlformats.org/officeDocument/2006/relationships/slideLayout" Target="../slideLayouts/slideLayout1.xml"/></Relationships>
</file>

<file path=ppt/slides/_rels/slide8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6.xml"/><Relationship Id="rId1" Type="http://schemas.openxmlformats.org/officeDocument/2006/relationships/slideLayout" Target="../slideLayouts/slideLayout1.xml"/></Relationships>
</file>

<file path=ppt/slides/_rels/slide8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8.xml"/><Relationship Id="rId1" Type="http://schemas.openxmlformats.org/officeDocument/2006/relationships/slideLayout" Target="../slideLayouts/slideLayout1.xml"/></Relationships>
</file>

<file path=ppt/slides/_rels/slide9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9.xml"/><Relationship Id="rId1" Type="http://schemas.openxmlformats.org/officeDocument/2006/relationships/slideLayout" Target="../slideLayouts/slideLayout1.xml"/></Relationships>
</file>

<file path=ppt/slides/_rels/slide9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0.xml"/><Relationship Id="rId1" Type="http://schemas.openxmlformats.org/officeDocument/2006/relationships/slideLayout" Target="../slideLayouts/slideLayout1.xml"/></Relationships>
</file>

<file path=ppt/slides/_rels/slide9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1.xml"/><Relationship Id="rId1" Type="http://schemas.openxmlformats.org/officeDocument/2006/relationships/slideLayout" Target="../slideLayouts/slideLayout1.xml"/></Relationships>
</file>

<file path=ppt/slides/_rels/slide9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2.xml"/><Relationship Id="rId1" Type="http://schemas.openxmlformats.org/officeDocument/2006/relationships/slideLayout" Target="../slideLayouts/slideLayout1.xml"/></Relationships>
</file>

<file path=ppt/slides/_rels/slide9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3.xml"/><Relationship Id="rId1" Type="http://schemas.openxmlformats.org/officeDocument/2006/relationships/slideLayout" Target="../slideLayouts/slideLayout1.xml"/></Relationships>
</file>

<file path=ppt/slides/_rels/slide9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4.xml"/><Relationship Id="rId1" Type="http://schemas.openxmlformats.org/officeDocument/2006/relationships/slideLayout" Target="../slideLayouts/slideLayout1.xml"/></Relationships>
</file>

<file path=ppt/slides/_rels/slide9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5.xml"/><Relationship Id="rId1" Type="http://schemas.openxmlformats.org/officeDocument/2006/relationships/slideLayout" Target="../slideLayouts/slideLayout1.xml"/></Relationships>
</file>

<file path=ppt/slides/_rels/slide9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6.xml"/><Relationship Id="rId1" Type="http://schemas.openxmlformats.org/officeDocument/2006/relationships/slideLayout" Target="../slideLayouts/slideLayout1.xml"/></Relationships>
</file>

<file path=ppt/slides/_rels/slide9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7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國王的婚宴</a:t>
            </a:r>
            <a:endParaRPr lang="en-US" altLang="zh-TW" sz="7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endParaRPr lang="en-US" altLang="zh-TW" sz="4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6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經文</a:t>
            </a:r>
            <a:r>
              <a:rPr lang="en-US" altLang="zh-TW" sz="6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 </a:t>
            </a:r>
          </a:p>
          <a:p>
            <a:pPr algn="ctr"/>
            <a:r>
              <a:rPr lang="zh-TW" altLang="en-US" sz="66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馬太 </a:t>
            </a:r>
            <a:r>
              <a:rPr lang="en-US" altLang="zh-TW" sz="6600" b="1" dirty="0">
                <a:ea typeface="Microsoft JhengHei" panose="020B0604030504040204" pitchFamily="34" charset="-120"/>
              </a:rPr>
              <a:t>22:1-14</a:t>
            </a:r>
          </a:p>
        </p:txBody>
      </p:sp>
    </p:spTree>
    <p:extLst>
      <p:ext uri="{BB962C8B-B14F-4D97-AF65-F5344CB8AC3E}">
        <p14:creationId xmlns:p14="http://schemas.microsoft.com/office/powerpoint/2010/main" val="18088249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這是耶穌的另一個奇怪的比喻。有些比喻看起來很奇怪，因為它們具有隱藏的含義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710342949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他還能悔改並改變進來嗎？因他手和腳被綁，他沒法換禮服。</a:t>
            </a:r>
          </a:p>
        </p:txBody>
      </p:sp>
    </p:spTree>
    <p:extLst>
      <p:ext uri="{BB962C8B-B14F-4D97-AF65-F5344CB8AC3E}">
        <p14:creationId xmlns:p14="http://schemas.microsoft.com/office/powerpoint/2010/main" val="17074603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他已表明他對主人沒有尊重。</a:t>
            </a:r>
          </a:p>
        </p:txBody>
      </p:sp>
    </p:spTree>
    <p:extLst>
      <p:ext uri="{BB962C8B-B14F-4D97-AF65-F5344CB8AC3E}">
        <p14:creationId xmlns:p14="http://schemas.microsoft.com/office/powerpoint/2010/main" val="1000374297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如果我們死時沒有悔改歸主，那就已為時已晚。但直到我們死亡的那一刻，永遠不會太晚。</a:t>
            </a:r>
          </a:p>
        </p:txBody>
      </p:sp>
    </p:spTree>
    <p:extLst>
      <p:ext uri="{BB962C8B-B14F-4D97-AF65-F5344CB8AC3E}">
        <p14:creationId xmlns:p14="http://schemas.microsoft.com/office/powerpoint/2010/main" val="1530122371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最後，這節經文給我們是一個嚴厲的警告</a:t>
            </a:r>
            <a:r>
              <a:rPr lang="en-US" altLang="zh-TW" sz="5800" b="1" kern="1000" spc="-38" dirty="0">
                <a:ea typeface="Microsoft JhengHei" panose="020B0604030504040204" pitchFamily="34" charset="-120"/>
              </a:rPr>
              <a:t>: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「因為被召的人多，選上的人少。」</a:t>
            </a:r>
          </a:p>
        </p:txBody>
      </p:sp>
    </p:spTree>
    <p:extLst>
      <p:ext uri="{BB962C8B-B14F-4D97-AF65-F5344CB8AC3E}">
        <p14:creationId xmlns:p14="http://schemas.microsoft.com/office/powerpoint/2010/main" val="120583711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這「少」到底有多麼的「少」？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這真的沒關係。重要的是你是被選中的人之一。</a:t>
            </a:r>
          </a:p>
        </p:txBody>
      </p:sp>
    </p:spTree>
    <p:extLst>
      <p:ext uri="{BB962C8B-B14F-4D97-AF65-F5344CB8AC3E}">
        <p14:creationId xmlns:p14="http://schemas.microsoft.com/office/powerpoint/2010/main" val="97237057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事實上，你可以選擇是否被選中。</a:t>
            </a:r>
          </a:p>
        </p:txBody>
      </p:sp>
    </p:spTree>
    <p:extLst>
      <p:ext uri="{BB962C8B-B14F-4D97-AF65-F5344CB8AC3E}">
        <p14:creationId xmlns:p14="http://schemas.microsoft.com/office/powerpoint/2010/main" val="4132368749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重要的是我們願意來到神面前並被改變，而不是我們最初的狀況。</a:t>
            </a:r>
          </a:p>
        </p:txBody>
      </p:sp>
    </p:spTree>
    <p:extLst>
      <p:ext uri="{BB962C8B-B14F-4D97-AF65-F5344CB8AC3E}">
        <p14:creationId xmlns:p14="http://schemas.microsoft.com/office/powerpoint/2010/main" val="336874232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救恩是免費的，但這並不意味著我們在接受它之後不會或不能改變。</a:t>
            </a:r>
          </a:p>
        </p:txBody>
      </p:sp>
    </p:spTree>
    <p:extLst>
      <p:ext uri="{BB962C8B-B14F-4D97-AF65-F5344CB8AC3E}">
        <p14:creationId xmlns:p14="http://schemas.microsoft.com/office/powerpoint/2010/main" val="1839763047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我們需要在屬靈上成長。人在進入後可以選擇脫下禮服，然後被踢出婚禮。</a:t>
            </a:r>
          </a:p>
        </p:txBody>
      </p:sp>
    </p:spTree>
    <p:extLst>
      <p:ext uri="{BB962C8B-B14F-4D97-AF65-F5344CB8AC3E}">
        <p14:creationId xmlns:p14="http://schemas.microsoft.com/office/powerpoint/2010/main" val="3364843337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如果我們決定跟隨耶穌，我們需要有切實的改變。</a:t>
            </a:r>
          </a:p>
        </p:txBody>
      </p:sp>
    </p:spTree>
    <p:extLst>
      <p:ext uri="{BB962C8B-B14F-4D97-AF65-F5344CB8AC3E}">
        <p14:creationId xmlns:p14="http://schemas.microsoft.com/office/powerpoint/2010/main" val="18633680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傳統上的解釋是有關猶太人拒絕耶穌為他們的彌賽亞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救主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75326716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如果我們仍然活在罪中，我們就是假基督徒，並將受到非常嚴厲的懲罰。</a:t>
            </a:r>
          </a:p>
        </p:txBody>
      </p:sp>
    </p:spTree>
    <p:extLst>
      <p:ext uri="{BB962C8B-B14F-4D97-AF65-F5344CB8AC3E}">
        <p14:creationId xmlns:p14="http://schemas.microsoft.com/office/powerpoint/2010/main" val="1974791666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假基督徒不尊重神，沒有誠意悔改。他們會下地獄並受到懲罰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3204042461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為什麼會受到如此嚴厲的懲罰？他們不僅欺騙神，而且他們也會誤導別人。</a:t>
            </a:r>
          </a:p>
        </p:txBody>
      </p:sp>
    </p:spTree>
    <p:extLst>
      <p:ext uri="{BB962C8B-B14F-4D97-AF65-F5344CB8AC3E}">
        <p14:creationId xmlns:p14="http://schemas.microsoft.com/office/powerpoint/2010/main" val="4287931283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那些試圖愚弄神和其他人的假基督徒將會受到嚴厲的懲罰。</a:t>
            </a:r>
          </a:p>
        </p:txBody>
      </p:sp>
    </p:spTree>
    <p:extLst>
      <p:ext uri="{BB962C8B-B14F-4D97-AF65-F5344CB8AC3E}">
        <p14:creationId xmlns:p14="http://schemas.microsoft.com/office/powerpoint/2010/main" val="169573417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如果你還未曾決定來跟隨耶穌，今天可能是你做這個決定的一天。</a:t>
            </a:r>
          </a:p>
        </p:txBody>
      </p:sp>
    </p:spTree>
    <p:extLst>
      <p:ext uri="{BB962C8B-B14F-4D97-AF65-F5344CB8AC3E}">
        <p14:creationId xmlns:p14="http://schemas.microsoft.com/office/powerpoint/2010/main" val="477615585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這是一個開放給大家來參加的宴席，你可以決定要不要去。沒有自己的禮服和禮物都沒關悉。</a:t>
            </a:r>
          </a:p>
        </p:txBody>
      </p:sp>
    </p:spTree>
    <p:extLst>
      <p:ext uri="{BB962C8B-B14F-4D97-AF65-F5344CB8AC3E}">
        <p14:creationId xmlns:p14="http://schemas.microsoft.com/office/powerpoint/2010/main" val="38495296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主人說：「就這樣來吧。我會給你你所需要的禮服。」</a:t>
            </a:r>
          </a:p>
        </p:txBody>
      </p:sp>
    </p:spTree>
    <p:extLst>
      <p:ext uri="{BB962C8B-B14F-4D97-AF65-F5344CB8AC3E}">
        <p14:creationId xmlns:p14="http://schemas.microsoft.com/office/powerpoint/2010/main" val="1297121111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如果你願意，神會讓你成聖。祂可以把你變成一個更好的人。</a:t>
            </a:r>
          </a:p>
        </p:txBody>
      </p:sp>
    </p:spTree>
    <p:extLst>
      <p:ext uri="{BB962C8B-B14F-4D97-AF65-F5344CB8AC3E}">
        <p14:creationId xmlns:p14="http://schemas.microsoft.com/office/powerpoint/2010/main" val="2814980076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當你自己做不到的時候，祂可以使你成為義人。只要你願意。</a:t>
            </a:r>
          </a:p>
        </p:txBody>
      </p:sp>
    </p:spTree>
    <p:extLst>
      <p:ext uri="{BB962C8B-B14F-4D97-AF65-F5344CB8AC3E}">
        <p14:creationId xmlns:p14="http://schemas.microsoft.com/office/powerpoint/2010/main" val="547336990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耶穌在十字架上的犧牲為你付出了代價。 你在神的眼中是可稱義的。</a:t>
            </a:r>
          </a:p>
        </p:txBody>
      </p:sp>
    </p:spTree>
    <p:extLst>
      <p:ext uri="{BB962C8B-B14F-4D97-AF65-F5344CB8AC3E}">
        <p14:creationId xmlns:p14="http://schemas.microsoft.com/office/powerpoint/2010/main" val="1254350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結果，神向外邦人敞開了救恩的大門，但有些人被取消了資格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390627309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他不要求你付錢。救恩對尋求的人是免費的。 祂為你付出了代價。</a:t>
            </a:r>
          </a:p>
        </p:txBody>
      </p:sp>
    </p:spTree>
    <p:extLst>
      <p:ext uri="{BB962C8B-B14F-4D97-AF65-F5344CB8AC3E}">
        <p14:creationId xmlns:p14="http://schemas.microsoft.com/office/powerpoint/2010/main" val="3445015526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他說：「請來！我要你我一起享受永生！快來開心的玩吧！」</a:t>
            </a:r>
          </a:p>
        </p:txBody>
      </p:sp>
    </p:spTree>
    <p:extLst>
      <p:ext uri="{BB962C8B-B14F-4D97-AF65-F5344CB8AC3E}">
        <p14:creationId xmlns:p14="http://schemas.microsoft.com/office/powerpoint/2010/main" val="905145140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真是太划算了！你想要這救恩嗎？要快決定，因為你不知道你的機會什麼時候會消失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2053234994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我希望在神的宴席上見到各位！</a:t>
            </a:r>
          </a:p>
        </p:txBody>
      </p:sp>
    </p:spTree>
    <p:extLst>
      <p:ext uri="{BB962C8B-B14F-4D97-AF65-F5344CB8AC3E}">
        <p14:creationId xmlns:p14="http://schemas.microsoft.com/office/powerpoint/2010/main" val="30597489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最初的受邀者是以色列人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/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猶太人，是近兩千年來神的選民。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28244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數百年來，猶太人一直在等待他們的彌賽亞，他們的救主會將他們從奴役中拯救出來。</a:t>
            </a:r>
          </a:p>
        </p:txBody>
      </p:sp>
    </p:spTree>
    <p:extLst>
      <p:ext uri="{BB962C8B-B14F-4D97-AF65-F5344CB8AC3E}">
        <p14:creationId xmlns:p14="http://schemas.microsoft.com/office/powerpoint/2010/main" val="18927953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在這比喻中，當國王召喚受邀者們來參加他兒子的婚禮時，他們都沒有來。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66246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一個人去了他的田地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。這意味著他把他的財產放在神之上。</a:t>
            </a:r>
          </a:p>
        </p:txBody>
      </p:sp>
    </p:spTree>
    <p:extLst>
      <p:ext uri="{BB962C8B-B14F-4D97-AF65-F5344CB8AC3E}">
        <p14:creationId xmlns:p14="http://schemas.microsoft.com/office/powerpoint/2010/main" val="25162491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另一個人去忙他的生意。這意味著他把賺錢和地上的權力放在神之上。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9879413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這兩種人沒有參加婚禮的人並沒有受到懲罰。但他們錯過了這宴會和國王的青睞。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03320949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他們下地獄了嗎？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是的。地獄是神所不在的地方。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57371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2868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耶穌又用比喻對他們說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「天國好比一個王為他兒子擺設娶親的宴席，就打發僕人去，請那些被召的人來赴席，他們卻不肯來。  王又打發別的僕人，說：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你們告訴那被召的人：我的宴席已經預備好了，牛和肥畜已經宰了，各樣都齊備，請你們來赴席。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那些人不理就走了：一個到自己田裡去，一個做買賣去， 其餘的拿住僕人，凌辱他們，把他們殺了。 王就大怒，發兵除滅那些凶手，燒毀他們的城。 於是對僕人說：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喜宴已經齊備，只是所召的人不配。 所以你們要往岔路口上去，凡遇見的，都召來赴席。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那些僕人就出去，到大路上，凡遇見的，不論善惡都召聚了來，宴席上就坐滿了客。 王進來觀看賓客，見那裡有一個沒有穿禮服的， 就對他說：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朋友，你到這裡來怎麼不穿禮服呢？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那人無言可答。 於是王對使喚的人說：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捆起他的手腳來，把他丟在外邊的黑暗裡，在那裡必要哀哭切齒了。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因為被召的人多，選上的人少。」</a:t>
            </a:r>
          </a:p>
        </p:txBody>
      </p:sp>
    </p:spTree>
    <p:extLst>
      <p:ext uri="{BB962C8B-B14F-4D97-AF65-F5344CB8AC3E}">
        <p14:creationId xmlns:p14="http://schemas.microsoft.com/office/powerpoint/2010/main" val="5010599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有些人選擇不與神同在，最終落入地獄。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有些人公開叛亂，殺死了國王的僕人。</a:t>
            </a:r>
          </a:p>
        </p:txBody>
      </p:sp>
    </p:spTree>
    <p:extLst>
      <p:ext uri="{BB962C8B-B14F-4D97-AF65-F5344CB8AC3E}">
        <p14:creationId xmlns:p14="http://schemas.microsoft.com/office/powerpoint/2010/main" val="20960429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這是完全不合理的。如果他們不想去，就忽略邀請就好了。至少結果不會那麼嚴重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718957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反叛神是不理智的因為它不會帶來任何好處。這些叛徒後來被國王的軍隊摧毀。</a:t>
            </a:r>
          </a:p>
        </p:txBody>
      </p:sp>
    </p:spTree>
    <p:extLst>
      <p:ext uri="{BB962C8B-B14F-4D97-AF65-F5344CB8AC3E}">
        <p14:creationId xmlns:p14="http://schemas.microsoft.com/office/powerpoint/2010/main" val="234486333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以色列和猶大國在悖逆神時被其他國家摧毀。</a:t>
            </a:r>
          </a:p>
        </p:txBody>
      </p:sp>
    </p:spTree>
    <p:extLst>
      <p:ext uri="{BB962C8B-B14F-4D97-AF65-F5344CB8AC3E}">
        <p14:creationId xmlns:p14="http://schemas.microsoft.com/office/powerpoint/2010/main" val="4009258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他們肉體的毀滅先反映了他們靈性上的毀滅。他們選擇離開神的保護和恩惠。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7445003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那我們就要問問：為什麼不來參加宴會？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6996721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首先，他們需要從自己的生活中抽出時間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。他們想保留自己的</a:t>
            </a:r>
            <a:r>
              <a:rPr lang="zh-TW" altLang="en-US" sz="5800" b="1" kern="1000" spc="-38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時間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204541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其次，他們需要穿好禮服。他們不願為此</a:t>
            </a:r>
            <a:r>
              <a:rPr lang="zh-TW" altLang="en-US" sz="5800" b="1" kern="1000" spc="-38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做出努力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4925802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這種努力類似於我們在過去一年中多次討論到的人的</a:t>
            </a:r>
            <a:r>
              <a:rPr lang="zh-TW" altLang="en-US" sz="5800" b="1" kern="1000" spc="-38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才幹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03568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最後，他們需要帶禮物。他們不想花掉他們的</a:t>
            </a:r>
            <a:r>
              <a:rPr lang="zh-TW" altLang="en-US" sz="5800" b="1" kern="1000" spc="-38" dirty="0">
                <a:solidFill>
                  <a:srgbClr val="0070C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金錢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190621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王又打發別的僕人，說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你們告訴那被召的人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我的宴席已經預備好了，牛和肥畜已經宰了，各樣都齊備，請你們來赴席。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endParaRPr lang="zh-TW" altLang="en-US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5279509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國王稱這些受邀者們為「不配」的，因為他們不願意來。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84625750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所以國王要求他的僕人從街角邀請人們。他不想浪費一場好的宴席。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26091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如果皇室宴席沒有出席者與他和他兒子一起慶祝，那也會很尷尬。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076738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僕人邀請任何人，「壞的和好的」，並填滿了宴會廳。</a:t>
            </a:r>
          </a:p>
        </p:txBody>
      </p:sp>
    </p:spTree>
    <p:extLst>
      <p:ext uri="{BB962C8B-B14F-4D97-AF65-F5344CB8AC3E}">
        <p14:creationId xmlns:p14="http://schemas.microsoft.com/office/powerpoint/2010/main" val="426507919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這句話是故意放進去的，因為它表明救恩是開放給所有願意接受它的人。</a:t>
            </a:r>
          </a:p>
        </p:txBody>
      </p:sp>
    </p:spTree>
    <p:extLst>
      <p:ext uri="{BB962C8B-B14F-4D97-AF65-F5344CB8AC3E}">
        <p14:creationId xmlns:p14="http://schemas.microsoft.com/office/powerpoint/2010/main" val="51044487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誰是壞人？在人們眼中的「壞人」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罪人。</a:t>
            </a:r>
          </a:p>
        </p:txBody>
      </p:sp>
    </p:spTree>
    <p:extLst>
      <p:ext uri="{BB962C8B-B14F-4D97-AF65-F5344CB8AC3E}">
        <p14:creationId xmlns:p14="http://schemas.microsoft.com/office/powerpoint/2010/main" val="399898706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神看他們是壞人嗎？或者看他們只是「還沒變好」的人？</a:t>
            </a:r>
          </a:p>
        </p:txBody>
      </p:sp>
    </p:spTree>
    <p:extLst>
      <p:ext uri="{BB962C8B-B14F-4D97-AF65-F5344CB8AC3E}">
        <p14:creationId xmlns:p14="http://schemas.microsoft.com/office/powerpoint/2010/main" val="165485944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但有人真的是「好」的嗎？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6698971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詩篇 </a:t>
            </a:r>
            <a:r>
              <a:rPr lang="en-US" sz="5800" b="1" dirty="0"/>
              <a:t>14:3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他們都偏離正路，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一同變為汙穢；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並沒有行善的，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連一個也沒有。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20427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如果有人接受了邀請並穿著得體，那人都足夠好並且可以參加婚禮。</a:t>
            </a:r>
          </a:p>
        </p:txBody>
      </p:sp>
    </p:spTree>
    <p:extLst>
      <p:ext uri="{BB962C8B-B14F-4D97-AF65-F5344CB8AC3E}">
        <p14:creationId xmlns:p14="http://schemas.microsoft.com/office/powerpoint/2010/main" val="9006340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那些人不理就走了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一個到自己田裡去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一個做買賣去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en-US" altLang="zh-TW" sz="20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其餘的拿住僕人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凌辱他們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把他們殺了。 王就大怒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發兵除滅那些凶手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endParaRPr lang="zh-TW" altLang="en-US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9151549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神不在乎我們最初的狀況。祂只在乎我們是否想來到祂面前並改變。</a:t>
            </a:r>
          </a:p>
        </p:txBody>
      </p:sp>
    </p:spTree>
    <p:extLst>
      <p:ext uri="{BB962C8B-B14F-4D97-AF65-F5344CB8AC3E}">
        <p14:creationId xmlns:p14="http://schemas.microsoft.com/office/powerpoint/2010/main" val="422840391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儘管如此，有些人還是選擇不來。但他們就像原來的受邀者沒有來一樣，沒有受到懲罰。</a:t>
            </a:r>
          </a:p>
        </p:txBody>
      </p:sp>
    </p:spTree>
    <p:extLst>
      <p:ext uri="{BB962C8B-B14F-4D97-AF65-F5344CB8AC3E}">
        <p14:creationId xmlns:p14="http://schemas.microsoft.com/office/powerpoint/2010/main" val="763214992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他們選擇不與神同在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。這意味著他們將在地獄裡。地獄是神不在的地方。</a:t>
            </a:r>
          </a:p>
        </p:txBody>
      </p:sp>
    </p:spTree>
    <p:extLst>
      <p:ext uri="{BB962C8B-B14F-4D97-AF65-F5344CB8AC3E}">
        <p14:creationId xmlns:p14="http://schemas.microsoft.com/office/powerpoint/2010/main" val="414591707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國王允許人們做出自己的選擇，即使那些是壞的決定。</a:t>
            </a:r>
          </a:p>
        </p:txBody>
      </p:sp>
    </p:spTree>
    <p:extLst>
      <p:ext uri="{BB962C8B-B14F-4D97-AF65-F5344CB8AC3E}">
        <p14:creationId xmlns:p14="http://schemas.microsoft.com/office/powerpoint/2010/main" val="11501930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結果來了足夠多的人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，所以宴會廳已經滿了。國王的要求得到了滿足。</a:t>
            </a:r>
          </a:p>
        </p:txBody>
      </p:sp>
    </p:spTree>
    <p:extLst>
      <p:ext uri="{BB962C8B-B14F-4D97-AF65-F5344CB8AC3E}">
        <p14:creationId xmlns:p14="http://schemas.microsoft.com/office/powerpoint/2010/main" val="412961647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通常，要參加婚禮，要來的人需要：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	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受邀請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	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穿著得體</a:t>
            </a: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-	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帶上禮物</a:t>
            </a:r>
          </a:p>
        </p:txBody>
      </p:sp>
    </p:spTree>
    <p:extLst>
      <p:ext uri="{BB962C8B-B14F-4D97-AF65-F5344CB8AC3E}">
        <p14:creationId xmlns:p14="http://schemas.microsoft.com/office/powerpoint/2010/main" val="17496243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但由於人們是從街上被邀請的並且宴會已經準備好了，所以有些事情會有所不同。</a:t>
            </a:r>
          </a:p>
        </p:txBody>
      </p:sp>
    </p:spTree>
    <p:extLst>
      <p:ext uri="{BB962C8B-B14F-4D97-AF65-F5344CB8AC3E}">
        <p14:creationId xmlns:p14="http://schemas.microsoft.com/office/powerpoint/2010/main" val="55524273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首先，沒有人會有時間去找合適的禮服，因為宴會要開始了。</a:t>
            </a:r>
          </a:p>
        </p:txBody>
      </p:sp>
    </p:spTree>
    <p:extLst>
      <p:ext uri="{BB962C8B-B14F-4D97-AF65-F5344CB8AC3E}">
        <p14:creationId xmlns:p14="http://schemas.microsoft.com/office/powerpoint/2010/main" val="1784730957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因此，國王得提供禮服，很可能是在宴會門口給來賓，否則街上的人就不會進來。</a:t>
            </a:r>
          </a:p>
        </p:txBody>
      </p:sp>
    </p:spTree>
    <p:extLst>
      <p:ext uri="{BB962C8B-B14F-4D97-AF65-F5344CB8AC3E}">
        <p14:creationId xmlns:p14="http://schemas.microsoft.com/office/powerpoint/2010/main" val="60747792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其次，沒有人有時間去找禮物或回家拿禮物。</a:t>
            </a:r>
          </a:p>
        </p:txBody>
      </p:sp>
    </p:spTree>
    <p:extLst>
      <p:ext uri="{BB962C8B-B14F-4D97-AF65-F5344CB8AC3E}">
        <p14:creationId xmlns:p14="http://schemas.microsoft.com/office/powerpoint/2010/main" val="17495722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燒毀他們的城。 於是對僕人說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:『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喜宴已經齊備，只是所召的人不配。 所以你們要往岔路口上去，凡遇見的，都召來赴席。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endParaRPr lang="zh-TW" altLang="en-US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172984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這是國王的宴會。平民不會擁有對新娘和新郎有價值或需要的東西。</a:t>
            </a:r>
          </a:p>
        </p:txBody>
      </p:sp>
    </p:spTree>
    <p:extLst>
      <p:ext uri="{BB962C8B-B14F-4D97-AF65-F5344CB8AC3E}">
        <p14:creationId xmlns:p14="http://schemas.microsoft.com/office/powerpoint/2010/main" val="190994325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因此，人們很可能不需要帶禮物。受邀者必須知道這一點。</a:t>
            </a:r>
          </a:p>
        </p:txBody>
      </p:sp>
    </p:spTree>
    <p:extLst>
      <p:ext uri="{BB962C8B-B14F-4D97-AF65-F5344CB8AC3E}">
        <p14:creationId xmlns:p14="http://schemas.microsoft.com/office/powerpoint/2010/main" val="364555720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出席者接受了國王的邀請。這是對國王的一種尊敬。他們順服國王的要求。</a:t>
            </a:r>
          </a:p>
        </p:txBody>
      </p:sp>
    </p:spTree>
    <p:extLst>
      <p:ext uri="{BB962C8B-B14F-4D97-AF65-F5344CB8AC3E}">
        <p14:creationId xmlns:p14="http://schemas.microsoft.com/office/powerpoint/2010/main" val="188872520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他們必須換上禮服，這象徵著悔改和變成新人的意表。</a:t>
            </a:r>
          </a:p>
        </p:txBody>
      </p:sp>
    </p:spTree>
    <p:extLst>
      <p:ext uri="{BB962C8B-B14F-4D97-AF65-F5344CB8AC3E}">
        <p14:creationId xmlns:p14="http://schemas.microsoft.com/office/powerpoint/2010/main" val="410603427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出席的人可以享受國王的婚宴。這意味著他們可以在天堂與神一起度過永生。</a:t>
            </a:r>
          </a:p>
        </p:txBody>
      </p:sp>
    </p:spTree>
    <p:extLst>
      <p:ext uri="{BB962C8B-B14F-4D97-AF65-F5344CB8AC3E}">
        <p14:creationId xmlns:p14="http://schemas.microsoft.com/office/powerpoint/2010/main" val="412858455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因此，若要參加這婚禮，一般平民需要接受邀請並換上國王提供的禮服，但不需要帶禮物。</a:t>
            </a:r>
          </a:p>
        </p:txBody>
      </p:sp>
    </p:spTree>
    <p:extLst>
      <p:ext uri="{BB962C8B-B14F-4D97-AF65-F5344CB8AC3E}">
        <p14:creationId xmlns:p14="http://schemas.microsoft.com/office/powerpoint/2010/main" val="3335773627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那麼什麼是禮服呢？ 在這比喻中似乎是一件大事。</a:t>
            </a:r>
          </a:p>
        </p:txBody>
      </p:sp>
    </p:spTree>
    <p:extLst>
      <p:ext uri="{BB962C8B-B14F-4D97-AF65-F5344CB8AC3E}">
        <p14:creationId xmlns:p14="http://schemas.microsoft.com/office/powerpoint/2010/main" val="54921876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在重大慶祝活動中，人們必須穿著適合這場合的衣服。</a:t>
            </a:r>
          </a:p>
        </p:txBody>
      </p:sp>
    </p:spTree>
    <p:extLst>
      <p:ext uri="{BB962C8B-B14F-4D97-AF65-F5344CB8AC3E}">
        <p14:creationId xmlns:p14="http://schemas.microsoft.com/office/powerpoint/2010/main" val="391024054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因此，去婚宴的禮服必須乾淨，正式，但不要吸引太多的注意力。</a:t>
            </a:r>
          </a:p>
        </p:txBody>
      </p:sp>
    </p:spTree>
    <p:extLst>
      <p:ext uri="{BB962C8B-B14F-4D97-AF65-F5344CB8AC3E}">
        <p14:creationId xmlns:p14="http://schemas.microsoft.com/office/powerpoint/2010/main" val="67553976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大家的注意力應集中於新娘和新郎，尤其是新娘。</a:t>
            </a:r>
          </a:p>
        </p:txBody>
      </p:sp>
    </p:spTree>
    <p:extLst>
      <p:ext uri="{BB962C8B-B14F-4D97-AF65-F5344CB8AC3E}">
        <p14:creationId xmlns:p14="http://schemas.microsoft.com/office/powerpoint/2010/main" val="31390426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那些僕人就出去，到大路上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凡遇見的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 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不論善惡都召聚了來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宴席上就坐滿了客。 王進來觀看賓客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見那裡有一個沒有穿禮服的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,</a:t>
            </a:r>
            <a:endParaRPr lang="zh-TW" altLang="en-US" sz="56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49632942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穿著合適的禮服是表示客人對主人的尊重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。它是成聖和救贖的象徵。</a:t>
            </a:r>
          </a:p>
        </p:txBody>
      </p:sp>
    </p:spTree>
    <p:extLst>
      <p:ext uri="{BB962C8B-B14F-4D97-AF65-F5344CB8AC3E}">
        <p14:creationId xmlns:p14="http://schemas.microsoft.com/office/powerpoint/2010/main" val="328696116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08029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以賽亞書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61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：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10</a:t>
            </a:r>
          </a:p>
          <a:p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我因耶和華大大歡喜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，我的心靠神快樂。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因他以拯救為衣給我穿上，以公義為袍給我披上，好像新郎戴上華冠，又像新婦佩戴裝飾。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02334815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因他以</a:t>
            </a:r>
            <a:r>
              <a:rPr lang="zh-TW" altLang="en-US" sz="5800" b="1" u="sng" kern="1000" spc="-38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拯救為衣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給我穿上，以</a:t>
            </a:r>
            <a:r>
              <a:rPr lang="zh-TW" altLang="en-US" sz="5800" b="1" u="sng" kern="1000" spc="-38" dirty="0">
                <a:solidFill>
                  <a:schemeClr val="accent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公義為袍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給我披上，好像新郎戴上華冠，又像新婦佩戴裝飾。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57607936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這也涉及了謙卑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我們必須承認我們自己的衣服不夠好並需要換成禮服。</a:t>
            </a:r>
          </a:p>
        </p:txBody>
      </p:sp>
    </p:spTree>
    <p:extLst>
      <p:ext uri="{BB962C8B-B14F-4D97-AF65-F5344CB8AC3E}">
        <p14:creationId xmlns:p14="http://schemas.microsoft.com/office/powerpoint/2010/main" val="2603024988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禮服代表著悔改和從罪惡的過去改變成新人。我們必須脫下代表罪惡的舊衣，換上禮服。</a:t>
            </a:r>
          </a:p>
        </p:txBody>
      </p:sp>
    </p:spTree>
    <p:extLst>
      <p:ext uri="{BB962C8B-B14F-4D97-AF65-F5344CB8AC3E}">
        <p14:creationId xmlns:p14="http://schemas.microsoft.com/office/powerpoint/2010/main" val="3030674218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這也涉及了服從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僅僅知道是不夠的。我們必須去做。</a:t>
            </a:r>
          </a:p>
        </p:txBody>
      </p:sp>
    </p:spTree>
    <p:extLst>
      <p:ext uri="{BB962C8B-B14F-4D97-AF65-F5344CB8AC3E}">
        <p14:creationId xmlns:p14="http://schemas.microsoft.com/office/powerpoint/2010/main" val="14132980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一旦我們這樣做了，我們就獲得了公義和救恩。</a:t>
            </a:r>
          </a:p>
        </p:txBody>
      </p:sp>
    </p:spTree>
    <p:extLst>
      <p:ext uri="{BB962C8B-B14F-4D97-AF65-F5344CB8AC3E}">
        <p14:creationId xmlns:p14="http://schemas.microsoft.com/office/powerpoint/2010/main" val="1030559118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「成聖」意味著成為聖潔和得稱「義」 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「義」就是在神的眼中是正的。但是我們無法自己做到。</a:t>
            </a:r>
          </a:p>
        </p:txBody>
      </p:sp>
    </p:spTree>
    <p:extLst>
      <p:ext uri="{BB962C8B-B14F-4D97-AF65-F5344CB8AC3E}">
        <p14:creationId xmlns:p14="http://schemas.microsoft.com/office/powerpoint/2010/main" val="303475938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所以神為我們做到了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。如果我們想來參加婚宴，祂就給我們這禮服穿。</a:t>
            </a:r>
          </a:p>
        </p:txBody>
      </p:sp>
    </p:spTree>
    <p:extLst>
      <p:ext uri="{BB962C8B-B14F-4D97-AF65-F5344CB8AC3E}">
        <p14:creationId xmlns:p14="http://schemas.microsoft.com/office/powerpoint/2010/main" val="62103609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「稱義」涉及將神置於你自己之上。中文字「義」就是一隻「羊」在「我」頭上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</a:t>
            </a:r>
          </a:p>
        </p:txBody>
      </p:sp>
    </p:spTree>
    <p:extLst>
      <p:ext uri="{BB962C8B-B14F-4D97-AF65-F5344CB8AC3E}">
        <p14:creationId xmlns:p14="http://schemas.microsoft.com/office/powerpoint/2010/main" val="2340189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就對他說：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朋友，你到這裡來怎麼不穿禮服呢？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那人無言可答。 於是王對使喚的人說：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『</a:t>
            </a:r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捆起他的手腳來，</a:t>
            </a:r>
          </a:p>
        </p:txBody>
      </p:sp>
    </p:spTree>
    <p:extLst>
      <p:ext uri="{BB962C8B-B14F-4D97-AF65-F5344CB8AC3E}">
        <p14:creationId xmlns:p14="http://schemas.microsoft.com/office/powerpoint/2010/main" val="2667989639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CD90D39-89CB-4721-8790-FCFA7C0E7937}"/>
              </a:ext>
            </a:extLst>
          </p:cNvPr>
          <p:cNvSpPr txBox="1"/>
          <p:nvPr/>
        </p:nvSpPr>
        <p:spPr>
          <a:xfrm>
            <a:off x="152400" y="217259"/>
            <a:ext cx="175260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0000" b="1" kern="1000" spc="-38" dirty="0">
                <a:solidFill>
                  <a:srgbClr val="0000FF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羊</a:t>
            </a:r>
            <a:endParaRPr lang="en-US" altLang="zh-TW" sz="10000" b="1" kern="1000" spc="-38" dirty="0">
              <a:solidFill>
                <a:srgbClr val="0000FF"/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en-US" altLang="zh-TW" sz="10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10000" b="1" kern="1000" spc="-38" dirty="0">
                <a:solidFill>
                  <a:srgbClr val="FF0000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我</a:t>
            </a:r>
            <a:endParaRPr lang="en-US" sz="10000" dirty="0">
              <a:solidFill>
                <a:srgbClr val="FF0000"/>
              </a:solidFill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C2A9349-2281-4BD1-92DC-802E1F5DF3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76400" y="971550"/>
            <a:ext cx="3019425" cy="29908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BC8584E-9D9B-4C06-B419-A27350A09DFA}"/>
              </a:ext>
            </a:extLst>
          </p:cNvPr>
          <p:cNvSpPr txBox="1"/>
          <p:nvPr/>
        </p:nvSpPr>
        <p:spPr>
          <a:xfrm>
            <a:off x="4419600" y="217259"/>
            <a:ext cx="2438400" cy="45243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altLang="zh-TW" sz="7200" b="1" kern="1000" spc="-38" dirty="0">
                <a:solidFill>
                  <a:srgbClr val="0000FF"/>
                </a:solidFill>
                <a:ea typeface="Microsoft JhengHei" panose="020B0604030504040204" pitchFamily="34" charset="-120"/>
              </a:rPr>
              <a:t>sheep</a:t>
            </a:r>
          </a:p>
          <a:p>
            <a:endParaRPr lang="en-US" altLang="zh-TW" sz="7200" b="1" kern="1000" spc="-38" dirty="0">
              <a:ea typeface="Microsoft JhengHei" panose="020B0604030504040204" pitchFamily="34" charset="-120"/>
            </a:endParaRPr>
          </a:p>
          <a:p>
            <a:endParaRPr lang="en-US" altLang="zh-TW" sz="7200" b="1" kern="1000" spc="-38" dirty="0">
              <a:ea typeface="Microsoft JhengHei" panose="020B0604030504040204" pitchFamily="34" charset="-120"/>
            </a:endParaRPr>
          </a:p>
          <a:p>
            <a:r>
              <a:rPr lang="en-US" altLang="zh-TW" sz="7200" b="1" kern="1000" spc="-38" dirty="0">
                <a:solidFill>
                  <a:srgbClr val="FF0000"/>
                </a:solidFill>
                <a:ea typeface="Microsoft JhengHei" panose="020B0604030504040204" pitchFamily="34" charset="-120"/>
              </a:rPr>
              <a:t>  me</a:t>
            </a:r>
            <a:endParaRPr lang="en-US" sz="7200" dirty="0">
              <a:solidFill>
                <a:srgbClr val="FF0000"/>
              </a:solidFill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CEC8FB0-0EDA-480A-9850-9FB1759A5AEF}"/>
              </a:ext>
            </a:extLst>
          </p:cNvPr>
          <p:cNvCxnSpPr>
            <a:cxnSpLocks/>
          </p:cNvCxnSpPr>
          <p:nvPr/>
        </p:nvCxnSpPr>
        <p:spPr>
          <a:xfrm flipH="1" flipV="1">
            <a:off x="4738895" y="3319670"/>
            <a:ext cx="442705" cy="39508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BC7668BE-79C8-4FEF-AF16-179E8459058D}"/>
              </a:ext>
            </a:extLst>
          </p:cNvPr>
          <p:cNvCxnSpPr>
            <a:cxnSpLocks/>
          </p:cNvCxnSpPr>
          <p:nvPr/>
        </p:nvCxnSpPr>
        <p:spPr>
          <a:xfrm flipH="1">
            <a:off x="4667250" y="1276350"/>
            <a:ext cx="742950" cy="60960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DA9DF02-3F58-44C8-8539-13F7F1CFF163}"/>
              </a:ext>
            </a:extLst>
          </p:cNvPr>
          <p:cNvCxnSpPr>
            <a:cxnSpLocks/>
          </p:cNvCxnSpPr>
          <p:nvPr/>
        </p:nvCxnSpPr>
        <p:spPr>
          <a:xfrm>
            <a:off x="1323975" y="1504950"/>
            <a:ext cx="504825" cy="30480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B36914A2-F2F1-4DC7-83EA-B52FC00B6B52}"/>
              </a:ext>
            </a:extLst>
          </p:cNvPr>
          <p:cNvCxnSpPr>
            <a:cxnSpLocks/>
          </p:cNvCxnSpPr>
          <p:nvPr/>
        </p:nvCxnSpPr>
        <p:spPr>
          <a:xfrm flipV="1">
            <a:off x="1600200" y="3714750"/>
            <a:ext cx="409575" cy="381000"/>
          </a:xfrm>
          <a:prstGeom prst="line">
            <a:avLst/>
          </a:prstGeom>
          <a:ln w="508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1419087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總之，這場婚宴是我們得救的完美象徵。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92674273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首先，我們需要順服神，接受祂的婚禮的邀請，這是我們的救恩。</a:t>
            </a: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41064891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其次，我們不需要帶禮物。救恩是免費的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。我們無法買到通往天堂的道路。</a:t>
            </a:r>
          </a:p>
        </p:txBody>
      </p:sp>
    </p:spTree>
    <p:extLst>
      <p:ext uri="{BB962C8B-B14F-4D97-AF65-F5344CB8AC3E}">
        <p14:creationId xmlns:p14="http://schemas.microsoft.com/office/powerpoint/2010/main" val="3890348484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最後，神提供了成聖的禮服。意表我們變成義人。我們只需要穿上它。</a:t>
            </a:r>
          </a:p>
        </p:txBody>
      </p:sp>
    </p:spTree>
    <p:extLst>
      <p:ext uri="{BB962C8B-B14F-4D97-AF65-F5344CB8AC3E}">
        <p14:creationId xmlns:p14="http://schemas.microsoft.com/office/powerpoint/2010/main" val="3759086425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但後來國王看到一位沒有穿禮服的客人。</a:t>
            </a:r>
          </a:p>
        </p:txBody>
      </p:sp>
    </p:spTree>
    <p:extLst>
      <p:ext uri="{BB962C8B-B14F-4D97-AF65-F5344CB8AC3E}">
        <p14:creationId xmlns:p14="http://schemas.microsoft.com/office/powerpoint/2010/main" val="1639347994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國王沒有說他不能來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。國王稱他為朋友 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國王對他是友善的。</a:t>
            </a:r>
          </a:p>
        </p:txBody>
      </p:sp>
    </p:spTree>
    <p:extLst>
      <p:ext uri="{BB962C8B-B14F-4D97-AF65-F5344CB8AC3E}">
        <p14:creationId xmlns:p14="http://schemas.microsoft.com/office/powerpoint/2010/main" val="283548163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但是，如果沒有穿合適的禮服，他就不應該能進來。他是否是偷偷進來的？</a:t>
            </a:r>
          </a:p>
        </p:txBody>
      </p:sp>
    </p:spTree>
    <p:extLst>
      <p:ext uri="{BB962C8B-B14F-4D97-AF65-F5344CB8AC3E}">
        <p14:creationId xmlns:p14="http://schemas.microsoft.com/office/powerpoint/2010/main" val="106372743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他一定有被告知要換上禮服，但他沒有這樣做。</a:t>
            </a:r>
          </a:p>
        </p:txBody>
      </p:sp>
    </p:spTree>
    <p:extLst>
      <p:ext uri="{BB962C8B-B14F-4D97-AF65-F5344CB8AC3E}">
        <p14:creationId xmlns:p14="http://schemas.microsoft.com/office/powerpoint/2010/main" val="3968225849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或是他進了宴會後就脫掉了禮服。</a:t>
            </a:r>
          </a:p>
        </p:txBody>
      </p:sp>
    </p:spTree>
    <p:extLst>
      <p:ext uri="{BB962C8B-B14F-4D97-AF65-F5344CB8AC3E}">
        <p14:creationId xmlns:p14="http://schemas.microsoft.com/office/powerpoint/2010/main" val="32559307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把他丟在外邊的黑暗裡，在那裡必要哀哭切齒了。</a:t>
            </a:r>
            <a:r>
              <a:rPr lang="en-US" altLang="zh-TW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』</a:t>
            </a:r>
          </a:p>
          <a:p>
            <a:endParaRPr lang="en-US" altLang="zh-TW" sz="20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6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因為被召的人多，選上的人少。」</a:t>
            </a:r>
          </a:p>
        </p:txBody>
      </p:sp>
    </p:spTree>
    <p:extLst>
      <p:ext uri="{BB962C8B-B14F-4D97-AF65-F5344CB8AC3E}">
        <p14:creationId xmlns:p14="http://schemas.microsoft.com/office/powerpoint/2010/main" val="176117920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他沒有成聖。他沒有拋棄以前的自己。他仍然是那個老罪人。</a:t>
            </a:r>
          </a:p>
        </p:txBody>
      </p:sp>
    </p:spTree>
    <p:extLst>
      <p:ext uri="{BB962C8B-B14F-4D97-AF65-F5344CB8AC3E}">
        <p14:creationId xmlns:p14="http://schemas.microsoft.com/office/powerpoint/2010/main" val="1040037852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就像你不能穿牛仔褲去參加舞會一樣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你不能繼續留做一個罪人，然後去天堂。</a:t>
            </a:r>
          </a:p>
        </p:txBody>
      </p:sp>
    </p:spTree>
    <p:extLst>
      <p:ext uri="{BB962C8B-B14F-4D97-AF65-F5344CB8AC3E}">
        <p14:creationId xmlns:p14="http://schemas.microsoft.com/office/powerpoint/2010/main" val="2484033346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所以他手腳被綁著然後被扔了出去。這聽起來很嚴厲。</a:t>
            </a:r>
          </a:p>
        </p:txBody>
      </p:sp>
    </p:spTree>
    <p:extLst>
      <p:ext uri="{BB962C8B-B14F-4D97-AF65-F5344CB8AC3E}">
        <p14:creationId xmlns:p14="http://schemas.microsoft.com/office/powerpoint/2010/main" val="2161548304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他受到的懲罰比那些拒絕參加婚禮的人還嚴重。</a:t>
            </a:r>
          </a:p>
        </p:txBody>
      </p:sp>
    </p:spTree>
    <p:extLst>
      <p:ext uri="{BB962C8B-B14F-4D97-AF65-F5344CB8AC3E}">
        <p14:creationId xmlns:p14="http://schemas.microsoft.com/office/powerpoint/2010/main" val="2300387615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為什麼要綁住他的手腳？所以他不能試圖再次回來？還是這是國王憤怒的表達？</a:t>
            </a:r>
          </a:p>
        </p:txBody>
      </p:sp>
    </p:spTree>
    <p:extLst>
      <p:ext uri="{BB962C8B-B14F-4D97-AF65-F5344CB8AC3E}">
        <p14:creationId xmlns:p14="http://schemas.microsoft.com/office/powerpoint/2010/main" val="2395451270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那人沒滿足出席婚禮的惟一個的要求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換上禮服。</a:t>
            </a:r>
          </a:p>
        </p:txBody>
      </p:sp>
    </p:spTree>
    <p:extLst>
      <p:ext uri="{BB962C8B-B14F-4D97-AF65-F5344CB8AC3E}">
        <p14:creationId xmlns:p14="http://schemas.microsoft.com/office/powerpoint/2010/main" val="1650934611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他對主人沒有尊重和誠意。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0601245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真誠的基督教徒將遵循神的教導，靠神成為在神的眼中聖潔和公義的人。</a:t>
            </a:r>
          </a:p>
        </p:txBody>
      </p:sp>
    </p:spTree>
    <p:extLst>
      <p:ext uri="{BB962C8B-B14F-4D97-AF65-F5344CB8AC3E}">
        <p14:creationId xmlns:p14="http://schemas.microsoft.com/office/powerpoint/2010/main" val="748154895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沒有適當著裝的人代表了那些試圖欺騙神和他人的假基督徒。</a:t>
            </a:r>
          </a:p>
        </p:txBody>
      </p:sp>
    </p:spTree>
    <p:extLst>
      <p:ext uri="{BB962C8B-B14F-4D97-AF65-F5344CB8AC3E}">
        <p14:creationId xmlns:p14="http://schemas.microsoft.com/office/powerpoint/2010/main" val="1293988428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假基督徒沒有真正悔改，選擇活在罪中，同時聲稱自己是神的追隨者。</a:t>
            </a:r>
          </a:p>
        </p:txBody>
      </p:sp>
    </p:spTree>
    <p:extLst>
      <p:ext uri="{BB962C8B-B14F-4D97-AF65-F5344CB8AC3E}">
        <p14:creationId xmlns:p14="http://schemas.microsoft.com/office/powerpoint/2010/main" val="7266758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EACD94E6-1080-4EB5-92AA-AACB419E980F}"/>
              </a:ext>
            </a:extLst>
          </p:cNvPr>
          <p:cNvSpPr/>
          <p:nvPr/>
        </p:nvSpPr>
        <p:spPr>
          <a:xfrm>
            <a:off x="229743" y="742950"/>
            <a:ext cx="6398513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altLang="zh-TW" sz="7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algn="ctr"/>
            <a:r>
              <a:rPr lang="zh-TW" altLang="en-US" sz="7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國王的婚宴</a:t>
            </a:r>
            <a:endParaRPr lang="en-US" altLang="zh-TW" sz="7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2948394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神對他們的懲罰是非常嚴厲的。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endParaRPr lang="zh-TW" altLang="en-US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95399451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成聖是真誠和尊重的標誌，神幫助我們成聖且在祂眼中成為公義的。</a:t>
            </a:r>
          </a:p>
        </p:txBody>
      </p:sp>
    </p:spTree>
    <p:extLst>
      <p:ext uri="{BB962C8B-B14F-4D97-AF65-F5344CB8AC3E}">
        <p14:creationId xmlns:p14="http://schemas.microsoft.com/office/powerpoint/2010/main" val="1358532851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神是聖潔的，所以如果我們想與祂永遠在一起，我們就應該是聖潔的。</a:t>
            </a:r>
          </a:p>
        </p:txBody>
      </p:sp>
    </p:spTree>
    <p:extLst>
      <p:ext uri="{BB962C8B-B14F-4D97-AF65-F5344CB8AC3E}">
        <p14:creationId xmlns:p14="http://schemas.microsoft.com/office/powerpoint/2010/main" val="1984461388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那人對國王無言以對</a:t>
            </a:r>
            <a:endParaRPr lang="en-US" altLang="zh-TW" sz="5800" b="1" kern="1000" spc="-38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。他沒有任何理由。神沒有讓他很難進這宴席，但他沒有做到唯一的要求。</a:t>
            </a:r>
          </a:p>
        </p:txBody>
      </p:sp>
    </p:spTree>
    <p:extLst>
      <p:ext uri="{BB962C8B-B14F-4D97-AF65-F5344CB8AC3E}">
        <p14:creationId xmlns:p14="http://schemas.microsoft.com/office/powerpoint/2010/main" val="2063661919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同樣的，我們沒有任何藉口可言。跟隨神並不難。最基本的條件已經是免費的。</a:t>
            </a:r>
          </a:p>
        </p:txBody>
      </p:sp>
    </p:spTree>
    <p:extLst>
      <p:ext uri="{BB962C8B-B14F-4D97-AF65-F5344CB8AC3E}">
        <p14:creationId xmlns:p14="http://schemas.microsoft.com/office/powerpoint/2010/main" val="2909156119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神給了機會，但當宴席開始時就是個最後的期限。期限是耶穌的第二次降臨，或是我們的死亡的時候。</a:t>
            </a:r>
          </a:p>
        </p:txBody>
      </p:sp>
    </p:spTree>
    <p:extLst>
      <p:ext uri="{BB962C8B-B14F-4D97-AF65-F5344CB8AC3E}">
        <p14:creationId xmlns:p14="http://schemas.microsoft.com/office/powerpoint/2010/main" val="213067089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那時，要去換禮服再回來就太晚了。</a:t>
            </a:r>
          </a:p>
        </p:txBody>
      </p:sp>
    </p:spTree>
    <p:extLst>
      <p:ext uri="{BB962C8B-B14F-4D97-AF65-F5344CB8AC3E}">
        <p14:creationId xmlns:p14="http://schemas.microsoft.com/office/powerpoint/2010/main" val="569595428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36625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國王把他手腳綁起來扔出去，這也是對那些還沒有進入宴席的人一個明顯的警告。</a:t>
            </a:r>
          </a:p>
        </p:txBody>
      </p:sp>
    </p:spTree>
    <p:extLst>
      <p:ext uri="{BB962C8B-B14F-4D97-AF65-F5344CB8AC3E}">
        <p14:creationId xmlns:p14="http://schemas.microsoft.com/office/powerpoint/2010/main" val="1242720971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他被扔進黑暗中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這是地獄的意表。</a:t>
            </a:r>
          </a:p>
        </p:txBody>
      </p:sp>
    </p:spTree>
    <p:extLst>
      <p:ext uri="{BB962C8B-B14F-4D97-AF65-F5344CB8AC3E}">
        <p14:creationId xmlns:p14="http://schemas.microsoft.com/office/powerpoint/2010/main" val="343383760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342F707-955D-43C1-BADD-9089D2C87047}"/>
              </a:ext>
            </a:extLst>
          </p:cNvPr>
          <p:cNvSpPr/>
          <p:nvPr/>
        </p:nvSpPr>
        <p:spPr>
          <a:xfrm>
            <a:off x="1" y="0"/>
            <a:ext cx="6858000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他咬牙切齒 </a:t>
            </a:r>
            <a:r>
              <a:rPr lang="en-US" altLang="zh-TW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— </a:t>
            </a:r>
            <a:r>
              <a:rPr lang="zh-TW" altLang="en-US" sz="5800" b="1" kern="1000" spc="-38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也許他是為自己沒有換上免費禮服而生氣。</a:t>
            </a:r>
          </a:p>
        </p:txBody>
      </p:sp>
    </p:spTree>
    <p:extLst>
      <p:ext uri="{BB962C8B-B14F-4D97-AF65-F5344CB8AC3E}">
        <p14:creationId xmlns:p14="http://schemas.microsoft.com/office/powerpoint/2010/main" val="35146899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18231</TotalTime>
  <Words>4090</Words>
  <Application>Microsoft Office PowerPoint</Application>
  <PresentationFormat>Custom</PresentationFormat>
  <Paragraphs>289</Paragraphs>
  <Slides>123</Slides>
  <Notes>121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123</vt:i4>
      </vt:variant>
    </vt:vector>
  </HeadingPairs>
  <TitlesOfParts>
    <vt:vector size="129" baseType="lpstr">
      <vt:lpstr>Microsoft JhengHei</vt:lpstr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Water of Life Chinese Ministry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</dc:creator>
  <cp:lastModifiedBy>George Huang</cp:lastModifiedBy>
  <cp:revision>1136</cp:revision>
  <cp:lastPrinted>2017-09-16T17:38:24Z</cp:lastPrinted>
  <dcterms:created xsi:type="dcterms:W3CDTF">2005-06-09T01:58:34Z</dcterms:created>
  <dcterms:modified xsi:type="dcterms:W3CDTF">2022-05-14T15:12:45Z</dcterms:modified>
</cp:coreProperties>
</file>