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03"/>
  </p:notesMasterIdLst>
  <p:handoutMasterIdLst>
    <p:handoutMasterId r:id="rId104"/>
  </p:handoutMasterIdLst>
  <p:sldIdLst>
    <p:sldId id="1198" r:id="rId2"/>
    <p:sldId id="1237" r:id="rId3"/>
    <p:sldId id="1617" r:id="rId4"/>
    <p:sldId id="1618" r:id="rId5"/>
    <p:sldId id="1619" r:id="rId6"/>
    <p:sldId id="1620" r:id="rId7"/>
    <p:sldId id="1424" r:id="rId8"/>
    <p:sldId id="1427" r:id="rId9"/>
    <p:sldId id="1431" r:id="rId10"/>
    <p:sldId id="1429" r:id="rId11"/>
    <p:sldId id="1433" r:id="rId12"/>
    <p:sldId id="1644" r:id="rId13"/>
    <p:sldId id="1435" r:id="rId14"/>
    <p:sldId id="1437" r:id="rId15"/>
    <p:sldId id="1439" r:id="rId16"/>
    <p:sldId id="1621" r:id="rId17"/>
    <p:sldId id="1441" r:id="rId18"/>
    <p:sldId id="1443" r:id="rId19"/>
    <p:sldId id="1445" r:id="rId20"/>
    <p:sldId id="1447" r:id="rId21"/>
    <p:sldId id="1449" r:id="rId22"/>
    <p:sldId id="1451" r:id="rId23"/>
    <p:sldId id="1453" r:id="rId24"/>
    <p:sldId id="1455" r:id="rId25"/>
    <p:sldId id="1457" r:id="rId26"/>
    <p:sldId id="1461" r:id="rId27"/>
    <p:sldId id="1463" r:id="rId28"/>
    <p:sldId id="1465" r:id="rId29"/>
    <p:sldId id="1467" r:id="rId30"/>
    <p:sldId id="1469" r:id="rId31"/>
    <p:sldId id="1471" r:id="rId32"/>
    <p:sldId id="1473" r:id="rId33"/>
    <p:sldId id="1475" r:id="rId34"/>
    <p:sldId id="1477" r:id="rId35"/>
    <p:sldId id="1479" r:id="rId36"/>
    <p:sldId id="1485" r:id="rId37"/>
    <p:sldId id="1483" r:id="rId38"/>
    <p:sldId id="1487" r:id="rId39"/>
    <p:sldId id="1489" r:id="rId40"/>
    <p:sldId id="1491" r:id="rId41"/>
    <p:sldId id="1642" r:id="rId42"/>
    <p:sldId id="1495" r:id="rId43"/>
    <p:sldId id="1497" r:id="rId44"/>
    <p:sldId id="1499" r:id="rId45"/>
    <p:sldId id="1501" r:id="rId46"/>
    <p:sldId id="1627" r:id="rId47"/>
    <p:sldId id="1523" r:id="rId48"/>
    <p:sldId id="1525" r:id="rId49"/>
    <p:sldId id="1529" r:id="rId50"/>
    <p:sldId id="1531" r:id="rId51"/>
    <p:sldId id="1527" r:id="rId52"/>
    <p:sldId id="1625" r:id="rId53"/>
    <p:sldId id="1503" r:id="rId54"/>
    <p:sldId id="1507" r:id="rId55"/>
    <p:sldId id="1509" r:id="rId56"/>
    <p:sldId id="1511" r:id="rId57"/>
    <p:sldId id="1513" r:id="rId58"/>
    <p:sldId id="1515" r:id="rId59"/>
    <p:sldId id="1517" r:id="rId60"/>
    <p:sldId id="1521" r:id="rId61"/>
    <p:sldId id="1533" r:id="rId62"/>
    <p:sldId id="1535" r:id="rId63"/>
    <p:sldId id="1537" r:id="rId64"/>
    <p:sldId id="1539" r:id="rId65"/>
    <p:sldId id="1541" r:id="rId66"/>
    <p:sldId id="1543" r:id="rId67"/>
    <p:sldId id="1545" r:id="rId68"/>
    <p:sldId id="1547" r:id="rId69"/>
    <p:sldId id="1549" r:id="rId70"/>
    <p:sldId id="1551" r:id="rId71"/>
    <p:sldId id="1553" r:id="rId72"/>
    <p:sldId id="1555" r:id="rId73"/>
    <p:sldId id="1557" r:id="rId74"/>
    <p:sldId id="1559" r:id="rId75"/>
    <p:sldId id="1561" r:id="rId76"/>
    <p:sldId id="1628" r:id="rId77"/>
    <p:sldId id="1563" r:id="rId78"/>
    <p:sldId id="1569" r:id="rId79"/>
    <p:sldId id="1634" r:id="rId80"/>
    <p:sldId id="1632" r:id="rId81"/>
    <p:sldId id="1565" r:id="rId82"/>
    <p:sldId id="1567" r:id="rId83"/>
    <p:sldId id="1631" r:id="rId84"/>
    <p:sldId id="1571" r:id="rId85"/>
    <p:sldId id="1573" r:id="rId86"/>
    <p:sldId id="1575" r:id="rId87"/>
    <p:sldId id="1636" r:id="rId88"/>
    <p:sldId id="1579" r:id="rId89"/>
    <p:sldId id="1581" r:id="rId90"/>
    <p:sldId id="1637" r:id="rId91"/>
    <p:sldId id="1638" r:id="rId92"/>
    <p:sldId id="1639" r:id="rId93"/>
    <p:sldId id="1583" r:id="rId94"/>
    <p:sldId id="1585" r:id="rId95"/>
    <p:sldId id="1587" r:id="rId96"/>
    <p:sldId id="1589" r:id="rId97"/>
    <p:sldId id="1591" r:id="rId98"/>
    <p:sldId id="1593" r:id="rId99"/>
    <p:sldId id="1595" r:id="rId100"/>
    <p:sldId id="1646" r:id="rId101"/>
    <p:sldId id="1597" r:id="rId102"/>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237"/>
            <p14:sldId id="1617"/>
            <p14:sldId id="1618"/>
            <p14:sldId id="1619"/>
          </p14:sldIdLst>
        </p14:section>
        <p14:section name="Sermon" id="{9DD274D4-3373-40D3-8882-DED17E52A457}">
          <p14:sldIdLst>
            <p14:sldId id="1620"/>
            <p14:sldId id="1424"/>
            <p14:sldId id="1427"/>
            <p14:sldId id="1431"/>
            <p14:sldId id="1429"/>
            <p14:sldId id="1433"/>
            <p14:sldId id="1644"/>
            <p14:sldId id="1435"/>
            <p14:sldId id="1437"/>
            <p14:sldId id="1439"/>
            <p14:sldId id="1621"/>
            <p14:sldId id="1441"/>
            <p14:sldId id="1443"/>
            <p14:sldId id="1445"/>
            <p14:sldId id="1447"/>
            <p14:sldId id="1449"/>
            <p14:sldId id="1451"/>
            <p14:sldId id="1453"/>
            <p14:sldId id="1455"/>
            <p14:sldId id="1457"/>
            <p14:sldId id="1461"/>
            <p14:sldId id="1463"/>
            <p14:sldId id="1465"/>
            <p14:sldId id="1467"/>
            <p14:sldId id="1469"/>
            <p14:sldId id="1471"/>
            <p14:sldId id="1473"/>
            <p14:sldId id="1475"/>
            <p14:sldId id="1477"/>
            <p14:sldId id="1479"/>
            <p14:sldId id="1485"/>
            <p14:sldId id="1483"/>
            <p14:sldId id="1487"/>
            <p14:sldId id="1489"/>
            <p14:sldId id="1491"/>
            <p14:sldId id="1642"/>
            <p14:sldId id="1495"/>
            <p14:sldId id="1497"/>
            <p14:sldId id="1499"/>
            <p14:sldId id="1501"/>
            <p14:sldId id="1627"/>
            <p14:sldId id="1523"/>
            <p14:sldId id="1525"/>
            <p14:sldId id="1529"/>
            <p14:sldId id="1531"/>
            <p14:sldId id="1527"/>
            <p14:sldId id="1625"/>
            <p14:sldId id="1503"/>
            <p14:sldId id="1507"/>
            <p14:sldId id="1509"/>
            <p14:sldId id="1511"/>
            <p14:sldId id="1513"/>
            <p14:sldId id="1515"/>
            <p14:sldId id="1517"/>
            <p14:sldId id="1521"/>
            <p14:sldId id="1533"/>
            <p14:sldId id="1535"/>
            <p14:sldId id="1537"/>
            <p14:sldId id="1539"/>
            <p14:sldId id="1541"/>
            <p14:sldId id="1543"/>
            <p14:sldId id="1545"/>
            <p14:sldId id="1547"/>
            <p14:sldId id="1549"/>
            <p14:sldId id="1551"/>
            <p14:sldId id="1553"/>
            <p14:sldId id="1555"/>
            <p14:sldId id="1557"/>
            <p14:sldId id="1559"/>
            <p14:sldId id="1561"/>
            <p14:sldId id="1628"/>
            <p14:sldId id="1563"/>
            <p14:sldId id="1569"/>
            <p14:sldId id="1634"/>
            <p14:sldId id="1632"/>
            <p14:sldId id="1565"/>
            <p14:sldId id="1567"/>
            <p14:sldId id="1631"/>
            <p14:sldId id="1571"/>
            <p14:sldId id="1573"/>
            <p14:sldId id="1575"/>
            <p14:sldId id="1636"/>
            <p14:sldId id="1579"/>
            <p14:sldId id="1581"/>
            <p14:sldId id="1637"/>
            <p14:sldId id="1638"/>
            <p14:sldId id="1639"/>
            <p14:sldId id="1583"/>
            <p14:sldId id="1585"/>
            <p14:sldId id="1587"/>
            <p14:sldId id="1589"/>
            <p14:sldId id="1591"/>
            <p14:sldId id="1593"/>
            <p14:sldId id="1595"/>
            <p14:sldId id="1646"/>
            <p14:sldId id="1597"/>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941" autoAdjust="0"/>
    <p:restoredTop sz="94249" autoAdjust="0"/>
  </p:normalViewPr>
  <p:slideViewPr>
    <p:cSldViewPr>
      <p:cViewPr varScale="1">
        <p:scale>
          <a:sx n="95" d="100"/>
          <a:sy n="95" d="100"/>
        </p:scale>
        <p:origin x="1170" y="84"/>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microsoft.com/office/2016/11/relationships/changesInfo" Target="changesInfos/changesInfo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D1E8F268-A52E-4D09-BD15-B7C0B331FA1F}"/>
    <pc:docChg chg="delSld modSld modSection">
      <pc:chgData name="George Huang" userId="7522906efeb502a4" providerId="LiveId" clId="{D1E8F268-A52E-4D09-BD15-B7C0B331FA1F}" dt="2021-01-06T16:49:28.366" v="17" actId="47"/>
      <pc:docMkLst>
        <pc:docMk/>
      </pc:docMkLst>
      <pc:sldChg chg="modSp mod">
        <pc:chgData name="George Huang" userId="7522906efeb502a4" providerId="LiveId" clId="{D1E8F268-A52E-4D09-BD15-B7C0B331FA1F}" dt="2021-01-06T16:46:58.018" v="8" actId="1076"/>
        <pc:sldMkLst>
          <pc:docMk/>
          <pc:sldMk cId="1808824990" sldId="1198"/>
        </pc:sldMkLst>
        <pc:spChg chg="mod">
          <ac:chgData name="George Huang" userId="7522906efeb502a4" providerId="LiveId" clId="{D1E8F268-A52E-4D09-BD15-B7C0B331FA1F}" dt="2021-01-06T16:46:58.018" v="8" actId="1076"/>
          <ac:spMkLst>
            <pc:docMk/>
            <pc:sldMk cId="1808824990" sldId="1198"/>
            <ac:spMk id="2" creationId="{EACD94E6-1080-4EB5-92AA-AACB419E980F}"/>
          </ac:spMkLst>
        </pc:spChg>
      </pc:sldChg>
      <pc:sldChg chg="modSp del mod">
        <pc:chgData name="George Huang" userId="7522906efeb502a4" providerId="LiveId" clId="{D1E8F268-A52E-4D09-BD15-B7C0B331FA1F}" dt="2021-01-06T16:46:30.621" v="1" actId="47"/>
        <pc:sldMkLst>
          <pc:docMk/>
          <pc:sldMk cId="2354936113" sldId="1199"/>
        </pc:sldMkLst>
        <pc:spChg chg="mod">
          <ac:chgData name="George Huang" userId="7522906efeb502a4" providerId="LiveId" clId="{D1E8F268-A52E-4D09-BD15-B7C0B331FA1F}" dt="2021-01-06T16:46:28.683" v="0" actId="21"/>
          <ac:spMkLst>
            <pc:docMk/>
            <pc:sldMk cId="2354936113" sldId="1199"/>
            <ac:spMk id="2" creationId="{EACD94E6-1080-4EB5-92AA-AACB419E980F}"/>
          </ac:spMkLst>
        </pc:spChg>
      </pc:sldChg>
      <pc:sldChg chg="del">
        <pc:chgData name="George Huang" userId="7522906efeb502a4" providerId="LiveId" clId="{D1E8F268-A52E-4D09-BD15-B7C0B331FA1F}" dt="2021-01-06T16:47:41.356" v="11" actId="47"/>
        <pc:sldMkLst>
          <pc:docMk/>
          <pc:sldMk cId="501059938" sldId="1200"/>
        </pc:sldMkLst>
      </pc:sldChg>
      <pc:sldChg chg="del">
        <pc:chgData name="George Huang" userId="7522906efeb502a4" providerId="LiveId" clId="{D1E8F268-A52E-4D09-BD15-B7C0B331FA1F}" dt="2021-01-06T16:47:41.356" v="11" actId="47"/>
        <pc:sldMkLst>
          <pc:docMk/>
          <pc:sldMk cId="298758671" sldId="1231"/>
        </pc:sldMkLst>
      </pc:sldChg>
      <pc:sldChg chg="del">
        <pc:chgData name="George Huang" userId="7522906efeb502a4" providerId="LiveId" clId="{D1E8F268-A52E-4D09-BD15-B7C0B331FA1F}" dt="2021-01-06T16:47:41.356" v="11" actId="47"/>
        <pc:sldMkLst>
          <pc:docMk/>
          <pc:sldMk cId="1913732414" sldId="1426"/>
        </pc:sldMkLst>
      </pc:sldChg>
      <pc:sldChg chg="del">
        <pc:chgData name="George Huang" userId="7522906efeb502a4" providerId="LiveId" clId="{D1E8F268-A52E-4D09-BD15-B7C0B331FA1F}" dt="2021-01-06T16:47:41.356" v="11" actId="47"/>
        <pc:sldMkLst>
          <pc:docMk/>
          <pc:sldMk cId="1851614625" sldId="1428"/>
        </pc:sldMkLst>
      </pc:sldChg>
      <pc:sldChg chg="del">
        <pc:chgData name="George Huang" userId="7522906efeb502a4" providerId="LiveId" clId="{D1E8F268-A52E-4D09-BD15-B7C0B331FA1F}" dt="2021-01-06T16:47:41.356" v="11" actId="47"/>
        <pc:sldMkLst>
          <pc:docMk/>
          <pc:sldMk cId="2360900464" sldId="1430"/>
        </pc:sldMkLst>
      </pc:sldChg>
      <pc:sldChg chg="del">
        <pc:chgData name="George Huang" userId="7522906efeb502a4" providerId="LiveId" clId="{D1E8F268-A52E-4D09-BD15-B7C0B331FA1F}" dt="2021-01-06T16:47:41.356" v="11" actId="47"/>
        <pc:sldMkLst>
          <pc:docMk/>
          <pc:sldMk cId="416796644" sldId="1432"/>
        </pc:sldMkLst>
      </pc:sldChg>
      <pc:sldChg chg="del">
        <pc:chgData name="George Huang" userId="7522906efeb502a4" providerId="LiveId" clId="{D1E8F268-A52E-4D09-BD15-B7C0B331FA1F}" dt="2021-01-06T16:47:41.356" v="11" actId="47"/>
        <pc:sldMkLst>
          <pc:docMk/>
          <pc:sldMk cId="712127138" sldId="1434"/>
        </pc:sldMkLst>
      </pc:sldChg>
      <pc:sldChg chg="del">
        <pc:chgData name="George Huang" userId="7522906efeb502a4" providerId="LiveId" clId="{D1E8F268-A52E-4D09-BD15-B7C0B331FA1F}" dt="2021-01-06T16:47:41.356" v="11" actId="47"/>
        <pc:sldMkLst>
          <pc:docMk/>
          <pc:sldMk cId="3372407956" sldId="1436"/>
        </pc:sldMkLst>
      </pc:sldChg>
      <pc:sldChg chg="del">
        <pc:chgData name="George Huang" userId="7522906efeb502a4" providerId="LiveId" clId="{D1E8F268-A52E-4D09-BD15-B7C0B331FA1F}" dt="2021-01-06T16:47:41.356" v="11" actId="47"/>
        <pc:sldMkLst>
          <pc:docMk/>
          <pc:sldMk cId="1684787845" sldId="1438"/>
        </pc:sldMkLst>
      </pc:sldChg>
      <pc:sldChg chg="del">
        <pc:chgData name="George Huang" userId="7522906efeb502a4" providerId="LiveId" clId="{D1E8F268-A52E-4D09-BD15-B7C0B331FA1F}" dt="2021-01-06T16:47:41.356" v="11" actId="47"/>
        <pc:sldMkLst>
          <pc:docMk/>
          <pc:sldMk cId="3856546716" sldId="1440"/>
        </pc:sldMkLst>
      </pc:sldChg>
      <pc:sldChg chg="del">
        <pc:chgData name="George Huang" userId="7522906efeb502a4" providerId="LiveId" clId="{D1E8F268-A52E-4D09-BD15-B7C0B331FA1F}" dt="2021-01-06T16:47:41.356" v="11" actId="47"/>
        <pc:sldMkLst>
          <pc:docMk/>
          <pc:sldMk cId="3338764723" sldId="1442"/>
        </pc:sldMkLst>
      </pc:sldChg>
      <pc:sldChg chg="del">
        <pc:chgData name="George Huang" userId="7522906efeb502a4" providerId="LiveId" clId="{D1E8F268-A52E-4D09-BD15-B7C0B331FA1F}" dt="2021-01-06T16:47:59.225" v="12" actId="47"/>
        <pc:sldMkLst>
          <pc:docMk/>
          <pc:sldMk cId="1725130899" sldId="1444"/>
        </pc:sldMkLst>
      </pc:sldChg>
      <pc:sldChg chg="del">
        <pc:chgData name="George Huang" userId="7522906efeb502a4" providerId="LiveId" clId="{D1E8F268-A52E-4D09-BD15-B7C0B331FA1F}" dt="2021-01-06T16:47:59.225" v="12" actId="47"/>
        <pc:sldMkLst>
          <pc:docMk/>
          <pc:sldMk cId="2170566253" sldId="1446"/>
        </pc:sldMkLst>
      </pc:sldChg>
      <pc:sldChg chg="del">
        <pc:chgData name="George Huang" userId="7522906efeb502a4" providerId="LiveId" clId="{D1E8F268-A52E-4D09-BD15-B7C0B331FA1F}" dt="2021-01-06T16:47:59.225" v="12" actId="47"/>
        <pc:sldMkLst>
          <pc:docMk/>
          <pc:sldMk cId="767871022" sldId="1448"/>
        </pc:sldMkLst>
      </pc:sldChg>
      <pc:sldChg chg="del">
        <pc:chgData name="George Huang" userId="7522906efeb502a4" providerId="LiveId" clId="{D1E8F268-A52E-4D09-BD15-B7C0B331FA1F}" dt="2021-01-06T16:47:59.225" v="12" actId="47"/>
        <pc:sldMkLst>
          <pc:docMk/>
          <pc:sldMk cId="2381667526" sldId="1450"/>
        </pc:sldMkLst>
      </pc:sldChg>
      <pc:sldChg chg="del">
        <pc:chgData name="George Huang" userId="7522906efeb502a4" providerId="LiveId" clId="{D1E8F268-A52E-4D09-BD15-B7C0B331FA1F}" dt="2021-01-06T16:47:59.225" v="12" actId="47"/>
        <pc:sldMkLst>
          <pc:docMk/>
          <pc:sldMk cId="2326171478" sldId="1452"/>
        </pc:sldMkLst>
      </pc:sldChg>
      <pc:sldChg chg="del">
        <pc:chgData name="George Huang" userId="7522906efeb502a4" providerId="LiveId" clId="{D1E8F268-A52E-4D09-BD15-B7C0B331FA1F}" dt="2021-01-06T16:47:59.225" v="12" actId="47"/>
        <pc:sldMkLst>
          <pc:docMk/>
          <pc:sldMk cId="3492682390" sldId="1454"/>
        </pc:sldMkLst>
      </pc:sldChg>
      <pc:sldChg chg="del">
        <pc:chgData name="George Huang" userId="7522906efeb502a4" providerId="LiveId" clId="{D1E8F268-A52E-4D09-BD15-B7C0B331FA1F}" dt="2021-01-06T16:47:59.225" v="12" actId="47"/>
        <pc:sldMkLst>
          <pc:docMk/>
          <pc:sldMk cId="447776924" sldId="1456"/>
        </pc:sldMkLst>
      </pc:sldChg>
      <pc:sldChg chg="del">
        <pc:chgData name="George Huang" userId="7522906efeb502a4" providerId="LiveId" clId="{D1E8F268-A52E-4D09-BD15-B7C0B331FA1F}" dt="2021-01-06T16:47:59.225" v="12" actId="47"/>
        <pc:sldMkLst>
          <pc:docMk/>
          <pc:sldMk cId="904541198" sldId="1458"/>
        </pc:sldMkLst>
      </pc:sldChg>
      <pc:sldChg chg="del">
        <pc:chgData name="George Huang" userId="7522906efeb502a4" providerId="LiveId" clId="{D1E8F268-A52E-4D09-BD15-B7C0B331FA1F}" dt="2021-01-06T16:47:59.225" v="12" actId="47"/>
        <pc:sldMkLst>
          <pc:docMk/>
          <pc:sldMk cId="1590511414" sldId="1462"/>
        </pc:sldMkLst>
      </pc:sldChg>
      <pc:sldChg chg="del">
        <pc:chgData name="George Huang" userId="7522906efeb502a4" providerId="LiveId" clId="{D1E8F268-A52E-4D09-BD15-B7C0B331FA1F}" dt="2021-01-06T16:47:59.225" v="12" actId="47"/>
        <pc:sldMkLst>
          <pc:docMk/>
          <pc:sldMk cId="4130371970" sldId="1464"/>
        </pc:sldMkLst>
      </pc:sldChg>
      <pc:sldChg chg="del">
        <pc:chgData name="George Huang" userId="7522906efeb502a4" providerId="LiveId" clId="{D1E8F268-A52E-4D09-BD15-B7C0B331FA1F}" dt="2021-01-06T16:47:59.225" v="12" actId="47"/>
        <pc:sldMkLst>
          <pc:docMk/>
          <pc:sldMk cId="10116585" sldId="1466"/>
        </pc:sldMkLst>
      </pc:sldChg>
      <pc:sldChg chg="del">
        <pc:chgData name="George Huang" userId="7522906efeb502a4" providerId="LiveId" clId="{D1E8F268-A52E-4D09-BD15-B7C0B331FA1F}" dt="2021-01-06T16:47:59.225" v="12" actId="47"/>
        <pc:sldMkLst>
          <pc:docMk/>
          <pc:sldMk cId="3452846819" sldId="1468"/>
        </pc:sldMkLst>
      </pc:sldChg>
      <pc:sldChg chg="del">
        <pc:chgData name="George Huang" userId="7522906efeb502a4" providerId="LiveId" clId="{D1E8F268-A52E-4D09-BD15-B7C0B331FA1F}" dt="2021-01-06T16:47:59.225" v="12" actId="47"/>
        <pc:sldMkLst>
          <pc:docMk/>
          <pc:sldMk cId="3002519105" sldId="1470"/>
        </pc:sldMkLst>
      </pc:sldChg>
      <pc:sldChg chg="del">
        <pc:chgData name="George Huang" userId="7522906efeb502a4" providerId="LiveId" clId="{D1E8F268-A52E-4D09-BD15-B7C0B331FA1F}" dt="2021-01-06T16:47:59.225" v="12" actId="47"/>
        <pc:sldMkLst>
          <pc:docMk/>
          <pc:sldMk cId="1967930359" sldId="1472"/>
        </pc:sldMkLst>
      </pc:sldChg>
      <pc:sldChg chg="del">
        <pc:chgData name="George Huang" userId="7522906efeb502a4" providerId="LiveId" clId="{D1E8F268-A52E-4D09-BD15-B7C0B331FA1F}" dt="2021-01-06T16:48:18.612" v="13" actId="47"/>
        <pc:sldMkLst>
          <pc:docMk/>
          <pc:sldMk cId="2022855515" sldId="1474"/>
        </pc:sldMkLst>
      </pc:sldChg>
      <pc:sldChg chg="del">
        <pc:chgData name="George Huang" userId="7522906efeb502a4" providerId="LiveId" clId="{D1E8F268-A52E-4D09-BD15-B7C0B331FA1F}" dt="2021-01-06T16:48:18.612" v="13" actId="47"/>
        <pc:sldMkLst>
          <pc:docMk/>
          <pc:sldMk cId="2205520593" sldId="1476"/>
        </pc:sldMkLst>
      </pc:sldChg>
      <pc:sldChg chg="del">
        <pc:chgData name="George Huang" userId="7522906efeb502a4" providerId="LiveId" clId="{D1E8F268-A52E-4D09-BD15-B7C0B331FA1F}" dt="2021-01-06T16:48:18.612" v="13" actId="47"/>
        <pc:sldMkLst>
          <pc:docMk/>
          <pc:sldMk cId="4140245179" sldId="1478"/>
        </pc:sldMkLst>
      </pc:sldChg>
      <pc:sldChg chg="del">
        <pc:chgData name="George Huang" userId="7522906efeb502a4" providerId="LiveId" clId="{D1E8F268-A52E-4D09-BD15-B7C0B331FA1F}" dt="2021-01-06T16:48:18.612" v="13" actId="47"/>
        <pc:sldMkLst>
          <pc:docMk/>
          <pc:sldMk cId="2611759524" sldId="1480"/>
        </pc:sldMkLst>
      </pc:sldChg>
      <pc:sldChg chg="del">
        <pc:chgData name="George Huang" userId="7522906efeb502a4" providerId="LiveId" clId="{D1E8F268-A52E-4D09-BD15-B7C0B331FA1F}" dt="2021-01-06T16:48:18.612" v="13" actId="47"/>
        <pc:sldMkLst>
          <pc:docMk/>
          <pc:sldMk cId="983065740" sldId="1484"/>
        </pc:sldMkLst>
      </pc:sldChg>
      <pc:sldChg chg="del">
        <pc:chgData name="George Huang" userId="7522906efeb502a4" providerId="LiveId" clId="{D1E8F268-A52E-4D09-BD15-B7C0B331FA1F}" dt="2021-01-06T16:48:18.612" v="13" actId="47"/>
        <pc:sldMkLst>
          <pc:docMk/>
          <pc:sldMk cId="3949895166" sldId="1486"/>
        </pc:sldMkLst>
      </pc:sldChg>
      <pc:sldChg chg="del">
        <pc:chgData name="George Huang" userId="7522906efeb502a4" providerId="LiveId" clId="{D1E8F268-A52E-4D09-BD15-B7C0B331FA1F}" dt="2021-01-06T16:48:18.612" v="13" actId="47"/>
        <pc:sldMkLst>
          <pc:docMk/>
          <pc:sldMk cId="1348425339" sldId="1488"/>
        </pc:sldMkLst>
      </pc:sldChg>
      <pc:sldChg chg="del">
        <pc:chgData name="George Huang" userId="7522906efeb502a4" providerId="LiveId" clId="{D1E8F268-A52E-4D09-BD15-B7C0B331FA1F}" dt="2021-01-06T16:48:18.612" v="13" actId="47"/>
        <pc:sldMkLst>
          <pc:docMk/>
          <pc:sldMk cId="4207882023" sldId="1490"/>
        </pc:sldMkLst>
      </pc:sldChg>
      <pc:sldChg chg="del">
        <pc:chgData name="George Huang" userId="7522906efeb502a4" providerId="LiveId" clId="{D1E8F268-A52E-4D09-BD15-B7C0B331FA1F}" dt="2021-01-06T16:48:18.612" v="13" actId="47"/>
        <pc:sldMkLst>
          <pc:docMk/>
          <pc:sldMk cId="3203304480" sldId="1492"/>
        </pc:sldMkLst>
      </pc:sldChg>
      <pc:sldChg chg="del">
        <pc:chgData name="George Huang" userId="7522906efeb502a4" providerId="LiveId" clId="{D1E8F268-A52E-4D09-BD15-B7C0B331FA1F}" dt="2021-01-06T16:48:18.612" v="13" actId="47"/>
        <pc:sldMkLst>
          <pc:docMk/>
          <pc:sldMk cId="1286202685" sldId="1494"/>
        </pc:sldMkLst>
      </pc:sldChg>
      <pc:sldChg chg="del">
        <pc:chgData name="George Huang" userId="7522906efeb502a4" providerId="LiveId" clId="{D1E8F268-A52E-4D09-BD15-B7C0B331FA1F}" dt="2021-01-06T16:48:18.612" v="13" actId="47"/>
        <pc:sldMkLst>
          <pc:docMk/>
          <pc:sldMk cId="80922549" sldId="1496"/>
        </pc:sldMkLst>
      </pc:sldChg>
      <pc:sldChg chg="del">
        <pc:chgData name="George Huang" userId="7522906efeb502a4" providerId="LiveId" clId="{D1E8F268-A52E-4D09-BD15-B7C0B331FA1F}" dt="2021-01-06T16:48:18.612" v="13" actId="47"/>
        <pc:sldMkLst>
          <pc:docMk/>
          <pc:sldMk cId="2339173205" sldId="1498"/>
        </pc:sldMkLst>
      </pc:sldChg>
      <pc:sldChg chg="del">
        <pc:chgData name="George Huang" userId="7522906efeb502a4" providerId="LiveId" clId="{D1E8F268-A52E-4D09-BD15-B7C0B331FA1F}" dt="2021-01-06T16:48:18.612" v="13" actId="47"/>
        <pc:sldMkLst>
          <pc:docMk/>
          <pc:sldMk cId="2741452964" sldId="1500"/>
        </pc:sldMkLst>
      </pc:sldChg>
      <pc:sldChg chg="del">
        <pc:chgData name="George Huang" userId="7522906efeb502a4" providerId="LiveId" clId="{D1E8F268-A52E-4D09-BD15-B7C0B331FA1F}" dt="2021-01-06T16:48:18.612" v="13" actId="47"/>
        <pc:sldMkLst>
          <pc:docMk/>
          <pc:sldMk cId="3293193262" sldId="1502"/>
        </pc:sldMkLst>
      </pc:sldChg>
      <pc:sldChg chg="del">
        <pc:chgData name="George Huang" userId="7522906efeb502a4" providerId="LiveId" clId="{D1E8F268-A52E-4D09-BD15-B7C0B331FA1F}" dt="2021-01-06T16:48:34.336" v="14" actId="47"/>
        <pc:sldMkLst>
          <pc:docMk/>
          <pc:sldMk cId="2471374505" sldId="1504"/>
        </pc:sldMkLst>
      </pc:sldChg>
      <pc:sldChg chg="del">
        <pc:chgData name="George Huang" userId="7522906efeb502a4" providerId="LiveId" clId="{D1E8F268-A52E-4D09-BD15-B7C0B331FA1F}" dt="2021-01-06T16:48:34.336" v="14" actId="47"/>
        <pc:sldMkLst>
          <pc:docMk/>
          <pc:sldMk cId="3421924720" sldId="1506"/>
        </pc:sldMkLst>
      </pc:sldChg>
      <pc:sldChg chg="del">
        <pc:chgData name="George Huang" userId="7522906efeb502a4" providerId="LiveId" clId="{D1E8F268-A52E-4D09-BD15-B7C0B331FA1F}" dt="2021-01-06T16:48:34.336" v="14" actId="47"/>
        <pc:sldMkLst>
          <pc:docMk/>
          <pc:sldMk cId="3146347254" sldId="1508"/>
        </pc:sldMkLst>
      </pc:sldChg>
      <pc:sldChg chg="del">
        <pc:chgData name="George Huang" userId="7522906efeb502a4" providerId="LiveId" clId="{D1E8F268-A52E-4D09-BD15-B7C0B331FA1F}" dt="2021-01-06T16:48:34.336" v="14" actId="47"/>
        <pc:sldMkLst>
          <pc:docMk/>
          <pc:sldMk cId="573667384" sldId="1510"/>
        </pc:sldMkLst>
      </pc:sldChg>
      <pc:sldChg chg="del">
        <pc:chgData name="George Huang" userId="7522906efeb502a4" providerId="LiveId" clId="{D1E8F268-A52E-4D09-BD15-B7C0B331FA1F}" dt="2021-01-06T16:48:34.336" v="14" actId="47"/>
        <pc:sldMkLst>
          <pc:docMk/>
          <pc:sldMk cId="1412286199" sldId="1512"/>
        </pc:sldMkLst>
      </pc:sldChg>
      <pc:sldChg chg="del">
        <pc:chgData name="George Huang" userId="7522906efeb502a4" providerId="LiveId" clId="{D1E8F268-A52E-4D09-BD15-B7C0B331FA1F}" dt="2021-01-06T16:48:34.336" v="14" actId="47"/>
        <pc:sldMkLst>
          <pc:docMk/>
          <pc:sldMk cId="1083890072" sldId="1514"/>
        </pc:sldMkLst>
      </pc:sldChg>
      <pc:sldChg chg="del">
        <pc:chgData name="George Huang" userId="7522906efeb502a4" providerId="LiveId" clId="{D1E8F268-A52E-4D09-BD15-B7C0B331FA1F}" dt="2021-01-06T16:48:34.336" v="14" actId="47"/>
        <pc:sldMkLst>
          <pc:docMk/>
          <pc:sldMk cId="1762542310" sldId="1516"/>
        </pc:sldMkLst>
      </pc:sldChg>
      <pc:sldChg chg="del">
        <pc:chgData name="George Huang" userId="7522906efeb502a4" providerId="LiveId" clId="{D1E8F268-A52E-4D09-BD15-B7C0B331FA1F}" dt="2021-01-06T16:48:34.336" v="14" actId="47"/>
        <pc:sldMkLst>
          <pc:docMk/>
          <pc:sldMk cId="59788492" sldId="1518"/>
        </pc:sldMkLst>
      </pc:sldChg>
      <pc:sldChg chg="del">
        <pc:chgData name="George Huang" userId="7522906efeb502a4" providerId="LiveId" clId="{D1E8F268-A52E-4D09-BD15-B7C0B331FA1F}" dt="2021-01-06T16:48:34.336" v="14" actId="47"/>
        <pc:sldMkLst>
          <pc:docMk/>
          <pc:sldMk cId="2608019001" sldId="1522"/>
        </pc:sldMkLst>
      </pc:sldChg>
      <pc:sldChg chg="del">
        <pc:chgData name="George Huang" userId="7522906efeb502a4" providerId="LiveId" clId="{D1E8F268-A52E-4D09-BD15-B7C0B331FA1F}" dt="2021-01-06T16:48:34.336" v="14" actId="47"/>
        <pc:sldMkLst>
          <pc:docMk/>
          <pc:sldMk cId="3066357316" sldId="1524"/>
        </pc:sldMkLst>
      </pc:sldChg>
      <pc:sldChg chg="del">
        <pc:chgData name="George Huang" userId="7522906efeb502a4" providerId="LiveId" clId="{D1E8F268-A52E-4D09-BD15-B7C0B331FA1F}" dt="2021-01-06T16:48:34.336" v="14" actId="47"/>
        <pc:sldMkLst>
          <pc:docMk/>
          <pc:sldMk cId="494954472" sldId="1526"/>
        </pc:sldMkLst>
      </pc:sldChg>
      <pc:sldChg chg="del">
        <pc:chgData name="George Huang" userId="7522906efeb502a4" providerId="LiveId" clId="{D1E8F268-A52E-4D09-BD15-B7C0B331FA1F}" dt="2021-01-06T16:48:34.336" v="14" actId="47"/>
        <pc:sldMkLst>
          <pc:docMk/>
          <pc:sldMk cId="3211881662" sldId="1528"/>
        </pc:sldMkLst>
      </pc:sldChg>
      <pc:sldChg chg="del">
        <pc:chgData name="George Huang" userId="7522906efeb502a4" providerId="LiveId" clId="{D1E8F268-A52E-4D09-BD15-B7C0B331FA1F}" dt="2021-01-06T16:48:34.336" v="14" actId="47"/>
        <pc:sldMkLst>
          <pc:docMk/>
          <pc:sldMk cId="4089465122" sldId="1530"/>
        </pc:sldMkLst>
      </pc:sldChg>
      <pc:sldChg chg="del">
        <pc:chgData name="George Huang" userId="7522906efeb502a4" providerId="LiveId" clId="{D1E8F268-A52E-4D09-BD15-B7C0B331FA1F}" dt="2021-01-06T16:48:34.336" v="14" actId="47"/>
        <pc:sldMkLst>
          <pc:docMk/>
          <pc:sldMk cId="903212097" sldId="1532"/>
        </pc:sldMkLst>
      </pc:sldChg>
      <pc:sldChg chg="del">
        <pc:chgData name="George Huang" userId="7522906efeb502a4" providerId="LiveId" clId="{D1E8F268-A52E-4D09-BD15-B7C0B331FA1F}" dt="2021-01-06T16:48:34.336" v="14" actId="47"/>
        <pc:sldMkLst>
          <pc:docMk/>
          <pc:sldMk cId="880708613" sldId="1534"/>
        </pc:sldMkLst>
      </pc:sldChg>
      <pc:sldChg chg="del">
        <pc:chgData name="George Huang" userId="7522906efeb502a4" providerId="LiveId" clId="{D1E8F268-A52E-4D09-BD15-B7C0B331FA1F}" dt="2021-01-06T16:48:55.181" v="15" actId="47"/>
        <pc:sldMkLst>
          <pc:docMk/>
          <pc:sldMk cId="3032548252" sldId="1536"/>
        </pc:sldMkLst>
      </pc:sldChg>
      <pc:sldChg chg="del">
        <pc:chgData name="George Huang" userId="7522906efeb502a4" providerId="LiveId" clId="{D1E8F268-A52E-4D09-BD15-B7C0B331FA1F}" dt="2021-01-06T16:48:55.181" v="15" actId="47"/>
        <pc:sldMkLst>
          <pc:docMk/>
          <pc:sldMk cId="1995351315" sldId="1538"/>
        </pc:sldMkLst>
      </pc:sldChg>
      <pc:sldChg chg="del">
        <pc:chgData name="George Huang" userId="7522906efeb502a4" providerId="LiveId" clId="{D1E8F268-A52E-4D09-BD15-B7C0B331FA1F}" dt="2021-01-06T16:48:55.181" v="15" actId="47"/>
        <pc:sldMkLst>
          <pc:docMk/>
          <pc:sldMk cId="4052325002" sldId="1540"/>
        </pc:sldMkLst>
      </pc:sldChg>
      <pc:sldChg chg="del">
        <pc:chgData name="George Huang" userId="7522906efeb502a4" providerId="LiveId" clId="{D1E8F268-A52E-4D09-BD15-B7C0B331FA1F}" dt="2021-01-06T16:48:55.181" v="15" actId="47"/>
        <pc:sldMkLst>
          <pc:docMk/>
          <pc:sldMk cId="4006110319" sldId="1542"/>
        </pc:sldMkLst>
      </pc:sldChg>
      <pc:sldChg chg="del">
        <pc:chgData name="George Huang" userId="7522906efeb502a4" providerId="LiveId" clId="{D1E8F268-A52E-4D09-BD15-B7C0B331FA1F}" dt="2021-01-06T16:48:55.181" v="15" actId="47"/>
        <pc:sldMkLst>
          <pc:docMk/>
          <pc:sldMk cId="1507654660" sldId="1544"/>
        </pc:sldMkLst>
      </pc:sldChg>
      <pc:sldChg chg="del">
        <pc:chgData name="George Huang" userId="7522906efeb502a4" providerId="LiveId" clId="{D1E8F268-A52E-4D09-BD15-B7C0B331FA1F}" dt="2021-01-06T16:48:55.181" v="15" actId="47"/>
        <pc:sldMkLst>
          <pc:docMk/>
          <pc:sldMk cId="2392323508" sldId="1546"/>
        </pc:sldMkLst>
      </pc:sldChg>
      <pc:sldChg chg="del">
        <pc:chgData name="George Huang" userId="7522906efeb502a4" providerId="LiveId" clId="{D1E8F268-A52E-4D09-BD15-B7C0B331FA1F}" dt="2021-01-06T16:48:55.181" v="15" actId="47"/>
        <pc:sldMkLst>
          <pc:docMk/>
          <pc:sldMk cId="2238528597" sldId="1548"/>
        </pc:sldMkLst>
      </pc:sldChg>
      <pc:sldChg chg="del">
        <pc:chgData name="George Huang" userId="7522906efeb502a4" providerId="LiveId" clId="{D1E8F268-A52E-4D09-BD15-B7C0B331FA1F}" dt="2021-01-06T16:48:55.181" v="15" actId="47"/>
        <pc:sldMkLst>
          <pc:docMk/>
          <pc:sldMk cId="2593921926" sldId="1550"/>
        </pc:sldMkLst>
      </pc:sldChg>
      <pc:sldChg chg="del">
        <pc:chgData name="George Huang" userId="7522906efeb502a4" providerId="LiveId" clId="{D1E8F268-A52E-4D09-BD15-B7C0B331FA1F}" dt="2021-01-06T16:48:55.181" v="15" actId="47"/>
        <pc:sldMkLst>
          <pc:docMk/>
          <pc:sldMk cId="3965419697" sldId="1552"/>
        </pc:sldMkLst>
      </pc:sldChg>
      <pc:sldChg chg="del">
        <pc:chgData name="George Huang" userId="7522906efeb502a4" providerId="LiveId" clId="{D1E8F268-A52E-4D09-BD15-B7C0B331FA1F}" dt="2021-01-06T16:48:55.181" v="15" actId="47"/>
        <pc:sldMkLst>
          <pc:docMk/>
          <pc:sldMk cId="1855205308" sldId="1554"/>
        </pc:sldMkLst>
      </pc:sldChg>
      <pc:sldChg chg="del">
        <pc:chgData name="George Huang" userId="7522906efeb502a4" providerId="LiveId" clId="{D1E8F268-A52E-4D09-BD15-B7C0B331FA1F}" dt="2021-01-06T16:48:55.181" v="15" actId="47"/>
        <pc:sldMkLst>
          <pc:docMk/>
          <pc:sldMk cId="2988816055" sldId="1556"/>
        </pc:sldMkLst>
      </pc:sldChg>
      <pc:sldChg chg="del">
        <pc:chgData name="George Huang" userId="7522906efeb502a4" providerId="LiveId" clId="{D1E8F268-A52E-4D09-BD15-B7C0B331FA1F}" dt="2021-01-06T16:48:55.181" v="15" actId="47"/>
        <pc:sldMkLst>
          <pc:docMk/>
          <pc:sldMk cId="2644247799" sldId="1558"/>
        </pc:sldMkLst>
      </pc:sldChg>
      <pc:sldChg chg="del">
        <pc:chgData name="George Huang" userId="7522906efeb502a4" providerId="LiveId" clId="{D1E8F268-A52E-4D09-BD15-B7C0B331FA1F}" dt="2021-01-06T16:48:55.181" v="15" actId="47"/>
        <pc:sldMkLst>
          <pc:docMk/>
          <pc:sldMk cId="361177727" sldId="1560"/>
        </pc:sldMkLst>
      </pc:sldChg>
      <pc:sldChg chg="del">
        <pc:chgData name="George Huang" userId="7522906efeb502a4" providerId="LiveId" clId="{D1E8F268-A52E-4D09-BD15-B7C0B331FA1F}" dt="2021-01-06T16:48:55.181" v="15" actId="47"/>
        <pc:sldMkLst>
          <pc:docMk/>
          <pc:sldMk cId="541505930" sldId="1562"/>
        </pc:sldMkLst>
      </pc:sldChg>
      <pc:sldChg chg="del">
        <pc:chgData name="George Huang" userId="7522906efeb502a4" providerId="LiveId" clId="{D1E8F268-A52E-4D09-BD15-B7C0B331FA1F}" dt="2021-01-06T16:48:55.181" v="15" actId="47"/>
        <pc:sldMkLst>
          <pc:docMk/>
          <pc:sldMk cId="4114780192" sldId="1564"/>
        </pc:sldMkLst>
      </pc:sldChg>
      <pc:sldChg chg="del">
        <pc:chgData name="George Huang" userId="7522906efeb502a4" providerId="LiveId" clId="{D1E8F268-A52E-4D09-BD15-B7C0B331FA1F}" dt="2021-01-06T16:49:14.411" v="16" actId="47"/>
        <pc:sldMkLst>
          <pc:docMk/>
          <pc:sldMk cId="1265863351" sldId="1566"/>
        </pc:sldMkLst>
      </pc:sldChg>
      <pc:sldChg chg="del">
        <pc:chgData name="George Huang" userId="7522906efeb502a4" providerId="LiveId" clId="{D1E8F268-A52E-4D09-BD15-B7C0B331FA1F}" dt="2021-01-06T16:49:14.411" v="16" actId="47"/>
        <pc:sldMkLst>
          <pc:docMk/>
          <pc:sldMk cId="1632804159" sldId="1568"/>
        </pc:sldMkLst>
      </pc:sldChg>
      <pc:sldChg chg="del">
        <pc:chgData name="George Huang" userId="7522906efeb502a4" providerId="LiveId" clId="{D1E8F268-A52E-4D09-BD15-B7C0B331FA1F}" dt="2021-01-06T16:49:14.411" v="16" actId="47"/>
        <pc:sldMkLst>
          <pc:docMk/>
          <pc:sldMk cId="1823339030" sldId="1570"/>
        </pc:sldMkLst>
      </pc:sldChg>
      <pc:sldChg chg="del">
        <pc:chgData name="George Huang" userId="7522906efeb502a4" providerId="LiveId" clId="{D1E8F268-A52E-4D09-BD15-B7C0B331FA1F}" dt="2021-01-06T16:49:14.411" v="16" actId="47"/>
        <pc:sldMkLst>
          <pc:docMk/>
          <pc:sldMk cId="3473564829" sldId="1572"/>
        </pc:sldMkLst>
      </pc:sldChg>
      <pc:sldChg chg="del">
        <pc:chgData name="George Huang" userId="7522906efeb502a4" providerId="LiveId" clId="{D1E8F268-A52E-4D09-BD15-B7C0B331FA1F}" dt="2021-01-06T16:49:14.411" v="16" actId="47"/>
        <pc:sldMkLst>
          <pc:docMk/>
          <pc:sldMk cId="1536313405" sldId="1574"/>
        </pc:sldMkLst>
      </pc:sldChg>
      <pc:sldChg chg="del">
        <pc:chgData name="George Huang" userId="7522906efeb502a4" providerId="LiveId" clId="{D1E8F268-A52E-4D09-BD15-B7C0B331FA1F}" dt="2021-01-06T16:49:14.411" v="16" actId="47"/>
        <pc:sldMkLst>
          <pc:docMk/>
          <pc:sldMk cId="1387333146" sldId="1576"/>
        </pc:sldMkLst>
      </pc:sldChg>
      <pc:sldChg chg="del">
        <pc:chgData name="George Huang" userId="7522906efeb502a4" providerId="LiveId" clId="{D1E8F268-A52E-4D09-BD15-B7C0B331FA1F}" dt="2021-01-06T16:49:14.411" v="16" actId="47"/>
        <pc:sldMkLst>
          <pc:docMk/>
          <pc:sldMk cId="3627663324" sldId="1578"/>
        </pc:sldMkLst>
      </pc:sldChg>
      <pc:sldChg chg="del">
        <pc:chgData name="George Huang" userId="7522906efeb502a4" providerId="LiveId" clId="{D1E8F268-A52E-4D09-BD15-B7C0B331FA1F}" dt="2021-01-06T16:49:14.411" v="16" actId="47"/>
        <pc:sldMkLst>
          <pc:docMk/>
          <pc:sldMk cId="868339564" sldId="1580"/>
        </pc:sldMkLst>
      </pc:sldChg>
      <pc:sldChg chg="del">
        <pc:chgData name="George Huang" userId="7522906efeb502a4" providerId="LiveId" clId="{D1E8F268-A52E-4D09-BD15-B7C0B331FA1F}" dt="2021-01-06T16:49:14.411" v="16" actId="47"/>
        <pc:sldMkLst>
          <pc:docMk/>
          <pc:sldMk cId="3603601823" sldId="1582"/>
        </pc:sldMkLst>
      </pc:sldChg>
      <pc:sldChg chg="del">
        <pc:chgData name="George Huang" userId="7522906efeb502a4" providerId="LiveId" clId="{D1E8F268-A52E-4D09-BD15-B7C0B331FA1F}" dt="2021-01-06T16:49:14.411" v="16" actId="47"/>
        <pc:sldMkLst>
          <pc:docMk/>
          <pc:sldMk cId="596248928" sldId="1584"/>
        </pc:sldMkLst>
      </pc:sldChg>
      <pc:sldChg chg="del">
        <pc:chgData name="George Huang" userId="7522906efeb502a4" providerId="LiveId" clId="{D1E8F268-A52E-4D09-BD15-B7C0B331FA1F}" dt="2021-01-06T16:49:28.366" v="17" actId="47"/>
        <pc:sldMkLst>
          <pc:docMk/>
          <pc:sldMk cId="52184302" sldId="1586"/>
        </pc:sldMkLst>
      </pc:sldChg>
      <pc:sldChg chg="del">
        <pc:chgData name="George Huang" userId="7522906efeb502a4" providerId="LiveId" clId="{D1E8F268-A52E-4D09-BD15-B7C0B331FA1F}" dt="2021-01-06T16:49:28.366" v="17" actId="47"/>
        <pc:sldMkLst>
          <pc:docMk/>
          <pc:sldMk cId="2264526002" sldId="1588"/>
        </pc:sldMkLst>
      </pc:sldChg>
      <pc:sldChg chg="del">
        <pc:chgData name="George Huang" userId="7522906efeb502a4" providerId="LiveId" clId="{D1E8F268-A52E-4D09-BD15-B7C0B331FA1F}" dt="2021-01-06T16:49:28.366" v="17" actId="47"/>
        <pc:sldMkLst>
          <pc:docMk/>
          <pc:sldMk cId="2107855460" sldId="1590"/>
        </pc:sldMkLst>
      </pc:sldChg>
      <pc:sldChg chg="del">
        <pc:chgData name="George Huang" userId="7522906efeb502a4" providerId="LiveId" clId="{D1E8F268-A52E-4D09-BD15-B7C0B331FA1F}" dt="2021-01-06T16:49:28.366" v="17" actId="47"/>
        <pc:sldMkLst>
          <pc:docMk/>
          <pc:sldMk cId="1721141816" sldId="1592"/>
        </pc:sldMkLst>
      </pc:sldChg>
      <pc:sldChg chg="del">
        <pc:chgData name="George Huang" userId="7522906efeb502a4" providerId="LiveId" clId="{D1E8F268-A52E-4D09-BD15-B7C0B331FA1F}" dt="2021-01-06T16:49:28.366" v="17" actId="47"/>
        <pc:sldMkLst>
          <pc:docMk/>
          <pc:sldMk cId="1920749260" sldId="1594"/>
        </pc:sldMkLst>
      </pc:sldChg>
      <pc:sldChg chg="del">
        <pc:chgData name="George Huang" userId="7522906efeb502a4" providerId="LiveId" clId="{D1E8F268-A52E-4D09-BD15-B7C0B331FA1F}" dt="2021-01-06T16:49:28.366" v="17" actId="47"/>
        <pc:sldMkLst>
          <pc:docMk/>
          <pc:sldMk cId="385681737" sldId="1596"/>
        </pc:sldMkLst>
      </pc:sldChg>
      <pc:sldChg chg="del">
        <pc:chgData name="George Huang" userId="7522906efeb502a4" providerId="LiveId" clId="{D1E8F268-A52E-4D09-BD15-B7C0B331FA1F}" dt="2021-01-06T16:47:41.356" v="11" actId="47"/>
        <pc:sldMkLst>
          <pc:docMk/>
          <pc:sldMk cId="1724110514" sldId="1616"/>
        </pc:sldMkLst>
      </pc:sldChg>
      <pc:sldChg chg="modSp mod">
        <pc:chgData name="George Huang" userId="7522906efeb502a4" providerId="LiveId" clId="{D1E8F268-A52E-4D09-BD15-B7C0B331FA1F}" dt="2021-01-06T16:47:14.459" v="10" actId="1076"/>
        <pc:sldMkLst>
          <pc:docMk/>
          <pc:sldMk cId="977268395" sldId="1620"/>
        </pc:sldMkLst>
        <pc:spChg chg="mod">
          <ac:chgData name="George Huang" userId="7522906efeb502a4" providerId="LiveId" clId="{D1E8F268-A52E-4D09-BD15-B7C0B331FA1F}" dt="2021-01-06T16:47:14.459" v="10" actId="1076"/>
          <ac:spMkLst>
            <pc:docMk/>
            <pc:sldMk cId="977268395" sldId="1620"/>
            <ac:spMk id="2" creationId="{EACD94E6-1080-4EB5-92AA-AACB419E980F}"/>
          </ac:spMkLst>
        </pc:spChg>
      </pc:sldChg>
      <pc:sldChg chg="del">
        <pc:chgData name="George Huang" userId="7522906efeb502a4" providerId="LiveId" clId="{D1E8F268-A52E-4D09-BD15-B7C0B331FA1F}" dt="2021-01-06T16:47:41.356" v="11" actId="47"/>
        <pc:sldMkLst>
          <pc:docMk/>
          <pc:sldMk cId="859895433" sldId="1622"/>
        </pc:sldMkLst>
      </pc:sldChg>
      <pc:sldChg chg="del">
        <pc:chgData name="George Huang" userId="7522906efeb502a4" providerId="LiveId" clId="{D1E8F268-A52E-4D09-BD15-B7C0B331FA1F}" dt="2021-01-06T16:48:18.612" v="13" actId="47"/>
        <pc:sldMkLst>
          <pc:docMk/>
          <pc:sldMk cId="2593239463" sldId="1626"/>
        </pc:sldMkLst>
      </pc:sldChg>
      <pc:sldChg chg="del">
        <pc:chgData name="George Huang" userId="7522906efeb502a4" providerId="LiveId" clId="{D1E8F268-A52E-4D09-BD15-B7C0B331FA1F}" dt="2021-01-06T16:48:55.181" v="15" actId="47"/>
        <pc:sldMkLst>
          <pc:docMk/>
          <pc:sldMk cId="1934768180" sldId="1629"/>
        </pc:sldMkLst>
      </pc:sldChg>
      <pc:sldChg chg="del">
        <pc:chgData name="George Huang" userId="7522906efeb502a4" providerId="LiveId" clId="{D1E8F268-A52E-4D09-BD15-B7C0B331FA1F}" dt="2021-01-06T16:49:14.411" v="16" actId="47"/>
        <pc:sldMkLst>
          <pc:docMk/>
          <pc:sldMk cId="3419280526" sldId="1630"/>
        </pc:sldMkLst>
      </pc:sldChg>
      <pc:sldChg chg="del">
        <pc:chgData name="George Huang" userId="7522906efeb502a4" providerId="LiveId" clId="{D1E8F268-A52E-4D09-BD15-B7C0B331FA1F}" dt="2021-01-06T16:49:14.411" v="16" actId="47"/>
        <pc:sldMkLst>
          <pc:docMk/>
          <pc:sldMk cId="1061455294" sldId="1633"/>
        </pc:sldMkLst>
      </pc:sldChg>
      <pc:sldChg chg="del">
        <pc:chgData name="George Huang" userId="7522906efeb502a4" providerId="LiveId" clId="{D1E8F268-A52E-4D09-BD15-B7C0B331FA1F}" dt="2021-01-06T16:49:14.411" v="16" actId="47"/>
        <pc:sldMkLst>
          <pc:docMk/>
          <pc:sldMk cId="1000717033" sldId="1635"/>
        </pc:sldMkLst>
      </pc:sldChg>
      <pc:sldChg chg="del">
        <pc:chgData name="George Huang" userId="7522906efeb502a4" providerId="LiveId" clId="{D1E8F268-A52E-4D09-BD15-B7C0B331FA1F}" dt="2021-01-06T16:49:14.411" v="16" actId="47"/>
        <pc:sldMkLst>
          <pc:docMk/>
          <pc:sldMk cId="2350473180" sldId="1640"/>
        </pc:sldMkLst>
      </pc:sldChg>
      <pc:sldChg chg="del">
        <pc:chgData name="George Huang" userId="7522906efeb502a4" providerId="LiveId" clId="{D1E8F268-A52E-4D09-BD15-B7C0B331FA1F}" dt="2021-01-06T16:49:14.411" v="16" actId="47"/>
        <pc:sldMkLst>
          <pc:docMk/>
          <pc:sldMk cId="1114747385" sldId="1641"/>
        </pc:sldMkLst>
      </pc:sldChg>
      <pc:sldChg chg="del">
        <pc:chgData name="George Huang" userId="7522906efeb502a4" providerId="LiveId" clId="{D1E8F268-A52E-4D09-BD15-B7C0B331FA1F}" dt="2021-01-06T16:47:41.356" v="11" actId="47"/>
        <pc:sldMkLst>
          <pc:docMk/>
          <pc:sldMk cId="2782362803" sldId="1643"/>
        </pc:sldMkLst>
      </pc:sldChg>
      <pc:sldChg chg="del">
        <pc:chgData name="George Huang" userId="7522906efeb502a4" providerId="LiveId" clId="{D1E8F268-A52E-4D09-BD15-B7C0B331FA1F}" dt="2021-01-06T16:49:28.366" v="17" actId="47"/>
        <pc:sldMkLst>
          <pc:docMk/>
          <pc:sldMk cId="3281655721" sldId="164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1/6/2021</a:t>
            </a:fld>
            <a:endParaRPr lang="en-US"/>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1/6/2021</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2108046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1987414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2741395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4210736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1365111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1439140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1868118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559036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23533225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218776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1759882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3025756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2881623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920008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1197997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10309941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9283475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4689050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22103983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39408326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15120167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29831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631160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10486981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19244897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36216210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2773208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26277152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25764887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2803830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6531721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13204204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1032599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19579851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9226441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13398629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10874154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41582884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20618071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23844754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29589854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9231685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36573888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1703417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105639871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157023835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255310732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29906804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283342533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120378550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384217493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223454668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405878591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17719732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3937409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23754584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37945642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279440856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326661143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98896099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128976691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215748551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269974726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348406640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159224233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2336534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282033026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102486279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319835423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262650583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377791092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223196316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352083988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209782403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152534792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1823237409"/>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1432908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29257615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31600915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96938736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424565932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390889184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15678289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313933151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357844375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134297935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152488938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667323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245701989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350904573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244136501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159629353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3537624980"/>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337038234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3026208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a:p>
        </p:txBody>
      </p:sp>
      <p:sp>
        <p:nvSpPr>
          <p:cNvPr id="5" name="Footer Placeholder 4"/>
          <p:cNvSpPr>
            <a:spLocks noGrp="1"/>
          </p:cNvSpPr>
          <p:nvPr>
            <p:ph type="ftr" sz="quarter" idx="11"/>
          </p:nvPr>
        </p:nvSpPr>
        <p:spPr/>
        <p:txBody>
          <a:bodyPr/>
          <a:lstStyle/>
          <a:p>
            <a:pPr>
              <a:defRPr/>
            </a:pPr>
            <a:endParaRPr lang="en-US" altLang="zh-TW"/>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a:p>
        </p:txBody>
      </p:sp>
      <p:sp>
        <p:nvSpPr>
          <p:cNvPr id="8" name="Footer Placeholder 7"/>
          <p:cNvSpPr>
            <a:spLocks noGrp="1"/>
          </p:cNvSpPr>
          <p:nvPr>
            <p:ph type="ftr" sz="quarter" idx="11"/>
          </p:nvPr>
        </p:nvSpPr>
        <p:spPr/>
        <p:txBody>
          <a:bodyPr/>
          <a:lstStyle/>
          <a:p>
            <a:pPr>
              <a:defRPr/>
            </a:pPr>
            <a:endParaRPr lang="en-US" altLang="zh-TW"/>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a:p>
        </p:txBody>
      </p:sp>
      <p:sp>
        <p:nvSpPr>
          <p:cNvPr id="4" name="Footer Placeholder 3"/>
          <p:cNvSpPr>
            <a:spLocks noGrp="1"/>
          </p:cNvSpPr>
          <p:nvPr>
            <p:ph type="ftr" sz="quarter" idx="11"/>
          </p:nvPr>
        </p:nvSpPr>
        <p:spPr/>
        <p:txBody>
          <a:bodyPr/>
          <a:lstStyle/>
          <a:p>
            <a:pPr>
              <a:defRPr/>
            </a:pPr>
            <a:endParaRPr lang="en-US" altLang="zh-TW"/>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a:p>
        </p:txBody>
      </p:sp>
      <p:sp>
        <p:nvSpPr>
          <p:cNvPr id="3" name="Footer Placeholder 2"/>
          <p:cNvSpPr>
            <a:spLocks noGrp="1"/>
          </p:cNvSpPr>
          <p:nvPr>
            <p:ph type="ftr" sz="quarter" idx="11"/>
          </p:nvPr>
        </p:nvSpPr>
        <p:spPr/>
        <p:txBody>
          <a:bodyPr/>
          <a:lstStyle/>
          <a:p>
            <a:pPr>
              <a:defRPr/>
            </a:pPr>
            <a:endParaRPr lang="en-US" altLang="zh-TW"/>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a:p>
        </p:txBody>
      </p:sp>
      <p:sp>
        <p:nvSpPr>
          <p:cNvPr id="6" name="Footer Placeholder 5"/>
          <p:cNvSpPr>
            <a:spLocks noGrp="1"/>
          </p:cNvSpPr>
          <p:nvPr>
            <p:ph type="ftr" sz="quarter" idx="11"/>
          </p:nvPr>
        </p:nvSpPr>
        <p:spPr/>
        <p:txBody>
          <a:bodyPr/>
          <a:lstStyle/>
          <a:p>
            <a:pPr>
              <a:defRPr/>
            </a:pPr>
            <a:endParaRPr lang="en-US" altLang="zh-TW"/>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8470" y="285750"/>
            <a:ext cx="6857999" cy="5724644"/>
          </a:xfrm>
          <a:prstGeom prst="rect">
            <a:avLst/>
          </a:prstGeom>
        </p:spPr>
        <p:txBody>
          <a:bodyPr wrap="square">
            <a:spAutoFit/>
          </a:bodyPr>
          <a:lstStyle/>
          <a:p>
            <a:pPr algn="ctr"/>
            <a:r>
              <a:rPr lang="en-US" altLang="zh-TW" sz="7000" b="1" dirty="0">
                <a:ea typeface="Microsoft JhengHei" panose="020B0604030504040204" pitchFamily="34" charset="-120"/>
              </a:rPr>
              <a:t>The Parable of</a:t>
            </a:r>
          </a:p>
          <a:p>
            <a:pPr algn="ctr"/>
            <a:r>
              <a:rPr lang="en-US" altLang="zh-TW" sz="7000" b="1" dirty="0">
                <a:ea typeface="Microsoft JhengHei" panose="020B0604030504040204" pitchFamily="34" charset="-120"/>
              </a:rPr>
              <a:t>the Fishes</a:t>
            </a:r>
          </a:p>
          <a:p>
            <a:pPr algn="ctr"/>
            <a:endParaRPr lang="en-US" altLang="zh-TW" sz="2400" b="1" dirty="0">
              <a:ea typeface="Microsoft JhengHei" panose="020B0604030504040204" pitchFamily="34" charset="-120"/>
            </a:endParaRPr>
          </a:p>
          <a:p>
            <a:pPr algn="ctr"/>
            <a:r>
              <a:rPr lang="en-US" altLang="zh-TW" sz="6600" b="1" dirty="0">
                <a:ea typeface="Microsoft JhengHei" panose="020B0604030504040204" pitchFamily="34" charset="-120"/>
              </a:rPr>
              <a:t>Scripture:</a:t>
            </a:r>
          </a:p>
          <a:p>
            <a:pPr algn="ctr"/>
            <a:r>
              <a:rPr lang="en-US" altLang="zh-TW" sz="6600" b="1" dirty="0">
                <a:ea typeface="Microsoft JhengHei" panose="020B0604030504040204" pitchFamily="34" charset="-120"/>
              </a:rPr>
              <a:t>Matthew 13:47-50</a:t>
            </a:r>
          </a:p>
          <a:p>
            <a:pPr algn="ct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But it is also the last parable in the series so there may be a special and important reason.</a:t>
            </a:r>
          </a:p>
        </p:txBody>
      </p:sp>
    </p:spTree>
    <p:extLst>
      <p:ext uri="{BB962C8B-B14F-4D97-AF65-F5344CB8AC3E}">
        <p14:creationId xmlns:p14="http://schemas.microsoft.com/office/powerpoint/2010/main" val="195098068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401205"/>
          </a:xfrm>
          <a:prstGeom prst="rect">
            <a:avLst/>
          </a:prstGeom>
        </p:spPr>
        <p:txBody>
          <a:bodyPr wrap="square">
            <a:spAutoFit/>
          </a:bodyPr>
          <a:lstStyle/>
          <a:p>
            <a:r>
              <a:rPr lang="en-US" altLang="zh-TW" sz="5600" b="1" kern="1000" spc="-38" dirty="0">
                <a:ea typeface="Microsoft JhengHei" panose="020B0604030504040204" pitchFamily="34" charset="-120"/>
              </a:rPr>
              <a:t>Our God is a God of who gives second chances.  You are still alive so you still have time</a:t>
            </a:r>
            <a:r>
              <a:rPr lang="zh-TW" altLang="en-US" sz="5600" b="1" kern="1000" spc="-38" dirty="0">
                <a:ea typeface="Microsoft JhengHei" panose="020B0604030504040204" pitchFamily="34" charset="-120"/>
              </a:rPr>
              <a:t> </a:t>
            </a:r>
            <a:r>
              <a:rPr lang="en-US" altLang="zh-TW" sz="5600" b="1" kern="1000" spc="-38" dirty="0">
                <a:ea typeface="Microsoft JhengHei" panose="020B0604030504040204" pitchFamily="34" charset="-120"/>
              </a:rPr>
              <a:t>to</a:t>
            </a:r>
            <a:r>
              <a:rPr lang="zh-TW" altLang="en-US" sz="5600" b="1" kern="1000" spc="-38" dirty="0">
                <a:ea typeface="Microsoft JhengHei" panose="020B0604030504040204" pitchFamily="34" charset="-120"/>
              </a:rPr>
              <a:t> </a:t>
            </a:r>
            <a:r>
              <a:rPr lang="en-US" altLang="zh-TW" sz="5600" b="1" kern="1000" spc="-38" dirty="0">
                <a:ea typeface="Microsoft JhengHei" panose="020B0604030504040204" pitchFamily="34" charset="-120"/>
              </a:rPr>
              <a:t>go back</a:t>
            </a:r>
            <a:r>
              <a:rPr lang="zh-TW" altLang="en-US" sz="5600" b="1" kern="1000" spc="-38" dirty="0">
                <a:ea typeface="Microsoft JhengHei" panose="020B0604030504040204" pitchFamily="34" charset="-120"/>
              </a:rPr>
              <a:t> </a:t>
            </a:r>
            <a:r>
              <a:rPr lang="en-US" altLang="zh-TW" sz="5600" b="1" kern="1000" spc="-38" dirty="0">
                <a:ea typeface="Microsoft JhengHei" panose="020B0604030504040204" pitchFamily="34" charset="-120"/>
              </a:rPr>
              <a:t>to</a:t>
            </a:r>
            <a:r>
              <a:rPr lang="zh-TW" altLang="en-US" sz="5600" b="1" kern="1000" spc="-38" dirty="0">
                <a:ea typeface="Microsoft JhengHei" panose="020B0604030504040204" pitchFamily="34" charset="-120"/>
              </a:rPr>
              <a:t> </a:t>
            </a:r>
            <a:r>
              <a:rPr lang="en-US" altLang="zh-TW" sz="5600" b="1" kern="1000" spc="-38" dirty="0">
                <a:ea typeface="Microsoft JhengHei" panose="020B0604030504040204" pitchFamily="34" charset="-120"/>
              </a:rPr>
              <a:t>Him.</a:t>
            </a:r>
          </a:p>
        </p:txBody>
      </p:sp>
    </p:spTree>
    <p:extLst>
      <p:ext uri="{BB962C8B-B14F-4D97-AF65-F5344CB8AC3E}">
        <p14:creationId xmlns:p14="http://schemas.microsoft.com/office/powerpoint/2010/main" val="302117299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666750"/>
            <a:ext cx="6248400" cy="2862322"/>
          </a:xfrm>
          <a:prstGeom prst="rect">
            <a:avLst/>
          </a:prstGeom>
        </p:spPr>
        <p:txBody>
          <a:bodyPr wrap="square">
            <a:spAutoFit/>
          </a:bodyPr>
          <a:lstStyle/>
          <a:p>
            <a:endParaRPr lang="en-US" altLang="zh-TW" sz="6000" b="1" kern="1000" spc="-38" dirty="0">
              <a:ea typeface="Microsoft JhengHei" panose="020B0604030504040204" pitchFamily="34" charset="-120"/>
            </a:endParaRPr>
          </a:p>
          <a:p>
            <a:r>
              <a:rPr lang="en-US" altLang="zh-TW" sz="6000" b="1" kern="1000" spc="-38" dirty="0">
                <a:ea typeface="Microsoft JhengHei" panose="020B0604030504040204" pitchFamily="34" charset="-120"/>
              </a:rPr>
              <a:t>See you at the fish market in Heaven!</a:t>
            </a:r>
          </a:p>
        </p:txBody>
      </p:sp>
    </p:spTree>
    <p:extLst>
      <p:ext uri="{BB962C8B-B14F-4D97-AF65-F5344CB8AC3E}">
        <p14:creationId xmlns:p14="http://schemas.microsoft.com/office/powerpoint/2010/main" val="3628778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In short, the parable talks about the separation of good and bad fish after they are caught.</a:t>
            </a:r>
          </a:p>
        </p:txBody>
      </p:sp>
    </p:spTree>
    <p:extLst>
      <p:ext uri="{BB962C8B-B14F-4D97-AF65-F5344CB8AC3E}">
        <p14:creationId xmlns:p14="http://schemas.microsoft.com/office/powerpoint/2010/main" val="1708980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Most people call this the </a:t>
            </a:r>
            <a:r>
              <a:rPr lang="en-US" altLang="zh-TW" sz="6000" b="1" i="1" kern="1000" spc="-38" dirty="0">
                <a:ea typeface="Microsoft JhengHei" panose="020B0604030504040204" pitchFamily="34" charset="-120"/>
              </a:rPr>
              <a:t>Parable of the Fishing Net</a:t>
            </a:r>
            <a:r>
              <a:rPr lang="en-US" altLang="zh-TW" sz="6000" b="1" kern="1000" spc="-38" dirty="0">
                <a:ea typeface="Microsoft JhengHei" panose="020B0604030504040204" pitchFamily="34" charset="-120"/>
              </a:rPr>
              <a:t>.  It is really about the separation of fishes.</a:t>
            </a:r>
          </a:p>
        </p:txBody>
      </p:sp>
    </p:spTree>
    <p:extLst>
      <p:ext uri="{BB962C8B-B14F-4D97-AF65-F5344CB8AC3E}">
        <p14:creationId xmlns:p14="http://schemas.microsoft.com/office/powerpoint/2010/main" val="1619333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“Good” fish are kept to be sold and “bad” fish are discarded.</a:t>
            </a:r>
          </a:p>
        </p:txBody>
      </p:sp>
    </p:spTree>
    <p:extLst>
      <p:ext uri="{BB962C8B-B14F-4D97-AF65-F5344CB8AC3E}">
        <p14:creationId xmlns:p14="http://schemas.microsoft.com/office/powerpoint/2010/main" val="3303515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401205"/>
          </a:xfrm>
          <a:prstGeom prst="rect">
            <a:avLst/>
          </a:prstGeom>
        </p:spPr>
        <p:txBody>
          <a:bodyPr wrap="square">
            <a:spAutoFit/>
          </a:bodyPr>
          <a:lstStyle/>
          <a:p>
            <a:r>
              <a:rPr lang="en-US" altLang="zh-TW" sz="5600" b="1" kern="1000" spc="-38" dirty="0">
                <a:ea typeface="Microsoft JhengHei" panose="020B0604030504040204" pitchFamily="34" charset="-120"/>
              </a:rPr>
              <a:t>Good fish are fish that people will buy:</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Not poisonous </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Tastes good </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Has meat</a:t>
            </a:r>
          </a:p>
        </p:txBody>
      </p:sp>
    </p:spTree>
    <p:extLst>
      <p:ext uri="{BB962C8B-B14F-4D97-AF65-F5344CB8AC3E}">
        <p14:creationId xmlns:p14="http://schemas.microsoft.com/office/powerpoint/2010/main" val="1825806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90500" y="0"/>
            <a:ext cx="6743700" cy="4401205"/>
          </a:xfrm>
          <a:prstGeom prst="rect">
            <a:avLst/>
          </a:prstGeom>
        </p:spPr>
        <p:txBody>
          <a:bodyPr wrap="square">
            <a:spAutoFit/>
          </a:bodyPr>
          <a:lstStyle/>
          <a:p>
            <a:r>
              <a:rPr lang="en-US" altLang="zh-TW" sz="5600" b="1" kern="1000" spc="-38" dirty="0">
                <a:ea typeface="Microsoft JhengHei" panose="020B0604030504040204" pitchFamily="34" charset="-120"/>
              </a:rPr>
              <a:t>So bad fish may be:</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Banned by law</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Poisonous</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Not taste good</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Not meaty enough</a:t>
            </a:r>
          </a:p>
        </p:txBody>
      </p:sp>
    </p:spTree>
    <p:extLst>
      <p:ext uri="{BB962C8B-B14F-4D97-AF65-F5344CB8AC3E}">
        <p14:creationId xmlns:p14="http://schemas.microsoft.com/office/powerpoint/2010/main" val="1566331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52073"/>
            <a:ext cx="6934200" cy="4555093"/>
          </a:xfrm>
          <a:prstGeom prst="rect">
            <a:avLst/>
          </a:prstGeom>
        </p:spPr>
        <p:txBody>
          <a:bodyPr wrap="square">
            <a:spAutoFit/>
          </a:bodyPr>
          <a:lstStyle/>
          <a:p>
            <a:r>
              <a:rPr lang="en-US" altLang="zh-TW" sz="5800" b="1" kern="1000" spc="-38" dirty="0">
                <a:ea typeface="Microsoft JhengHei" panose="020B0604030504040204" pitchFamily="34" charset="-120"/>
              </a:rPr>
              <a:t>For Jews, some fish may be unclean and banned by God:</a:t>
            </a:r>
          </a:p>
          <a:p>
            <a:r>
              <a:rPr lang="en-US" altLang="zh-TW" sz="5800" b="1" kern="1000" spc="-38" dirty="0">
                <a:ea typeface="Microsoft JhengHei" panose="020B0604030504040204" pitchFamily="34" charset="-120"/>
              </a:rPr>
              <a:t>Eels, catfish, shark, swordfish, etc.</a:t>
            </a:r>
          </a:p>
        </p:txBody>
      </p:sp>
    </p:spTree>
    <p:extLst>
      <p:ext uri="{BB962C8B-B14F-4D97-AF65-F5344CB8AC3E}">
        <p14:creationId xmlns:p14="http://schemas.microsoft.com/office/powerpoint/2010/main" val="3045254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“Bad” fish are not really evil as fish:</a:t>
            </a:r>
          </a:p>
          <a:p>
            <a:pPr marL="857250" indent="-857250">
              <a:buFont typeface="Arial" panose="020B0604020202020204" pitchFamily="34" charset="0"/>
              <a:buChar char="•"/>
            </a:pPr>
            <a:r>
              <a:rPr lang="en-US" altLang="zh-TW" sz="6000" b="1" kern="1000" spc="-38" dirty="0">
                <a:ea typeface="Microsoft JhengHei" panose="020B0604030504040204" pitchFamily="34" charset="-120"/>
              </a:rPr>
              <a:t>Important ecological role</a:t>
            </a:r>
          </a:p>
          <a:p>
            <a:pPr marL="857250" indent="-857250">
              <a:buFont typeface="Arial" panose="020B0604020202020204" pitchFamily="34" charset="0"/>
              <a:buChar char="•"/>
            </a:pPr>
            <a:r>
              <a:rPr lang="en-US" altLang="zh-TW" sz="6000" b="1" kern="1000" spc="-38" dirty="0">
                <a:ea typeface="Microsoft JhengHei" panose="020B0604030504040204" pitchFamily="34" charset="-120"/>
              </a:rPr>
              <a:t>Part of food chain</a:t>
            </a:r>
          </a:p>
        </p:txBody>
      </p:sp>
    </p:spTree>
    <p:extLst>
      <p:ext uri="{BB962C8B-B14F-4D97-AF65-F5344CB8AC3E}">
        <p14:creationId xmlns:p14="http://schemas.microsoft.com/office/powerpoint/2010/main" val="1544158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fish are considered “bad” because they are not useful to or are harmful to humans.</a:t>
            </a:r>
          </a:p>
        </p:txBody>
      </p:sp>
    </p:spTree>
    <p:extLst>
      <p:ext uri="{BB962C8B-B14F-4D97-AF65-F5344CB8AC3E}">
        <p14:creationId xmlns:p14="http://schemas.microsoft.com/office/powerpoint/2010/main" val="1082374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399" y="-628"/>
            <a:ext cx="6499609" cy="4708981"/>
          </a:xfrm>
          <a:prstGeom prst="rect">
            <a:avLst/>
          </a:prstGeom>
        </p:spPr>
        <p:txBody>
          <a:bodyPr wrap="square">
            <a:spAutoFit/>
          </a:bodyPr>
          <a:lstStyle/>
          <a:p>
            <a:r>
              <a:rPr lang="en-US" altLang="zh-TW" sz="6000" b="1" kern="1000" spc="-38" dirty="0">
                <a:ea typeface="Microsoft JhengHei" panose="020B0604030504040204" pitchFamily="34" charset="-120"/>
              </a:rPr>
              <a:t>Comparing this to the Parable of Wheat and Tares shows us some major differences:</a:t>
            </a:r>
          </a:p>
        </p:txBody>
      </p:sp>
    </p:spTree>
    <p:extLst>
      <p:ext uri="{BB962C8B-B14F-4D97-AF65-F5344CB8AC3E}">
        <p14:creationId xmlns:p14="http://schemas.microsoft.com/office/powerpoint/2010/main" val="2204541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0" y="57150"/>
            <a:ext cx="6705600" cy="4270773"/>
          </a:xfrm>
        </p:spPr>
        <p:txBody>
          <a:bodyPr>
            <a:noAutofit/>
          </a:bodyPr>
          <a:lstStyle/>
          <a:p>
            <a:pPr marL="0" indent="0">
              <a:buNone/>
            </a:pPr>
            <a:r>
              <a:rPr lang="en-US" sz="6000" b="1" dirty="0"/>
              <a:t>“Once again, the kingdom of heaven is like a net that was let down into the lake and caught all kinds of fish.  </a:t>
            </a:r>
          </a:p>
          <a:p>
            <a:pPr marL="0" indent="0">
              <a:buNone/>
            </a:pPr>
            <a:endParaRPr lang="en-US" sz="6000" b="1" dirty="0"/>
          </a:p>
          <a:p>
            <a:pPr marL="0" indent="0">
              <a:buNone/>
            </a:pPr>
            <a:r>
              <a:rPr lang="en-US" sz="6000" b="1" dirty="0"/>
              <a:t>When it was full, the fishermen pulled it up on the shore.  Then they sat down and collected the good fish in baskets, but threw the bad away.  This is how it will be at the end of the age. The angels will come and separate the wicked from the righteous and throw them into the blazing furnace, where there will be weeping and gnashing of teeth.</a:t>
            </a:r>
          </a:p>
        </p:txBody>
      </p:sp>
    </p:spTree>
    <p:extLst>
      <p:ext uri="{BB962C8B-B14F-4D97-AF65-F5344CB8AC3E}">
        <p14:creationId xmlns:p14="http://schemas.microsoft.com/office/powerpoint/2010/main" val="967871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Tares are somewhat visible while they are growing.  Bad fish are not visible till they are caught.</a:t>
            </a:r>
          </a:p>
        </p:txBody>
      </p:sp>
    </p:spTree>
    <p:extLst>
      <p:ext uri="{BB962C8B-B14F-4D97-AF65-F5344CB8AC3E}">
        <p14:creationId xmlns:p14="http://schemas.microsoft.com/office/powerpoint/2010/main" val="3737371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So the evaluation of bad fish is done at the very end – the final judgment.  </a:t>
            </a:r>
          </a:p>
        </p:txBody>
      </p:sp>
    </p:spTree>
    <p:extLst>
      <p:ext uri="{BB962C8B-B14F-4D97-AF65-F5344CB8AC3E}">
        <p14:creationId xmlns:p14="http://schemas.microsoft.com/office/powerpoint/2010/main" val="1532731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171450"/>
            <a:ext cx="6705600" cy="5262979"/>
          </a:xfrm>
          <a:prstGeom prst="rect">
            <a:avLst/>
          </a:prstGeom>
        </p:spPr>
        <p:txBody>
          <a:bodyPr wrap="square">
            <a:spAutoFit/>
          </a:bodyPr>
          <a:lstStyle/>
          <a:p>
            <a:r>
              <a:rPr lang="en-US" altLang="zh-TW" sz="5600" b="1" kern="1000" spc="-38" dirty="0">
                <a:ea typeface="Microsoft JhengHei" panose="020B0604030504040204" pitchFamily="34" charset="-120"/>
              </a:rPr>
              <a:t>While tares are toxic to people, bad fish are mostly not</a:t>
            </a:r>
            <a:r>
              <a:rPr lang="zh-TW" altLang="en-US" sz="5600" b="1" kern="1000" spc="-38" dirty="0">
                <a:ea typeface="Microsoft JhengHei" panose="020B0604030504040204" pitchFamily="34" charset="-120"/>
              </a:rPr>
              <a:t> </a:t>
            </a:r>
            <a:r>
              <a:rPr lang="en-US" altLang="zh-TW" sz="5600" b="1" kern="1000" spc="-38" dirty="0">
                <a:ea typeface="Microsoft JhengHei" panose="020B0604030504040204" pitchFamily="34" charset="-120"/>
              </a:rPr>
              <a:t>poisonous.  They are just not wanted by people for some reason.</a:t>
            </a:r>
          </a:p>
        </p:txBody>
      </p:sp>
    </p:spTree>
    <p:extLst>
      <p:ext uri="{BB962C8B-B14F-4D97-AF65-F5344CB8AC3E}">
        <p14:creationId xmlns:p14="http://schemas.microsoft.com/office/powerpoint/2010/main" val="3006345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555093"/>
          </a:xfrm>
          <a:prstGeom prst="rect">
            <a:avLst/>
          </a:prstGeom>
        </p:spPr>
        <p:txBody>
          <a:bodyPr wrap="square">
            <a:spAutoFit/>
          </a:bodyPr>
          <a:lstStyle/>
          <a:p>
            <a:r>
              <a:rPr lang="en-US" altLang="zh-TW" sz="5800" b="1" kern="1000" spc="-38" dirty="0">
                <a:ea typeface="Microsoft JhengHei" panose="020B0604030504040204" pitchFamily="34" charset="-120"/>
              </a:rPr>
              <a:t>Both take up valuable resources to grow and catch but bad fish don’t provide value to people in the end.</a:t>
            </a:r>
          </a:p>
        </p:txBody>
      </p:sp>
    </p:spTree>
    <p:extLst>
      <p:ext uri="{BB962C8B-B14F-4D97-AF65-F5344CB8AC3E}">
        <p14:creationId xmlns:p14="http://schemas.microsoft.com/office/powerpoint/2010/main" val="883412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In one sense, bad fish are not as bad as toxic tares.  They do have roles in local ecology.</a:t>
            </a:r>
          </a:p>
        </p:txBody>
      </p:sp>
    </p:spTree>
    <p:extLst>
      <p:ext uri="{BB962C8B-B14F-4D97-AF65-F5344CB8AC3E}">
        <p14:creationId xmlns:p14="http://schemas.microsoft.com/office/powerpoint/2010/main" val="4207633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In our eyes, the “goodness” of a fish depends on the fishermen’s</a:t>
            </a:r>
            <a:r>
              <a:rPr lang="zh-TW" altLang="en-US" sz="6000" b="1" kern="1000" spc="-38" dirty="0">
                <a:ea typeface="Microsoft JhengHei" panose="020B0604030504040204" pitchFamily="34" charset="-120"/>
              </a:rPr>
              <a:t> </a:t>
            </a:r>
            <a:r>
              <a:rPr lang="en-US" altLang="zh-TW" sz="6000" b="1" kern="1000" spc="-38" dirty="0">
                <a:ea typeface="Microsoft JhengHei" panose="020B0604030504040204" pitchFamily="34" charset="-120"/>
              </a:rPr>
              <a:t>and customers’ needs.</a:t>
            </a:r>
          </a:p>
        </p:txBody>
      </p:sp>
    </p:spTree>
    <p:extLst>
      <p:ext uri="{BB962C8B-B14F-4D97-AF65-F5344CB8AC3E}">
        <p14:creationId xmlns:p14="http://schemas.microsoft.com/office/powerpoint/2010/main" val="98413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Why would the fisherman toss away the bad fishes after catching them?</a:t>
            </a:r>
          </a:p>
        </p:txBody>
      </p:sp>
    </p:spTree>
    <p:extLst>
      <p:ext uri="{BB962C8B-B14F-4D97-AF65-F5344CB8AC3E}">
        <p14:creationId xmlns:p14="http://schemas.microsoft.com/office/powerpoint/2010/main" val="4107901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629400" cy="4708981"/>
          </a:xfrm>
          <a:prstGeom prst="rect">
            <a:avLst/>
          </a:prstGeom>
        </p:spPr>
        <p:txBody>
          <a:bodyPr wrap="square">
            <a:spAutoFit/>
          </a:bodyPr>
          <a:lstStyle/>
          <a:p>
            <a:r>
              <a:rPr lang="en-US" altLang="zh-TW" sz="6000" b="1" kern="1000" spc="-38" dirty="0">
                <a:ea typeface="Microsoft JhengHei" panose="020B0604030504040204" pitchFamily="34" charset="-120"/>
              </a:rPr>
              <a:t>First, maybe they don’t have commercial value because customers won’t buy them.</a:t>
            </a:r>
          </a:p>
        </p:txBody>
      </p:sp>
    </p:spTree>
    <p:extLst>
      <p:ext uri="{BB962C8B-B14F-4D97-AF65-F5344CB8AC3E}">
        <p14:creationId xmlns:p14="http://schemas.microsoft.com/office/powerpoint/2010/main" val="7283765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629400" cy="4708981"/>
          </a:xfrm>
          <a:prstGeom prst="rect">
            <a:avLst/>
          </a:prstGeom>
        </p:spPr>
        <p:txBody>
          <a:bodyPr wrap="square">
            <a:spAutoFit/>
          </a:bodyPr>
          <a:lstStyle/>
          <a:p>
            <a:r>
              <a:rPr lang="en-US" altLang="zh-TW" sz="6000" b="1" kern="1000" spc="-38" dirty="0">
                <a:ea typeface="Microsoft JhengHei" panose="020B0604030504040204" pitchFamily="34" charset="-120"/>
              </a:rPr>
              <a:t>Maybe they are:</a:t>
            </a:r>
          </a:p>
          <a:p>
            <a:pPr marL="857250" indent="-857250">
              <a:buFont typeface="Arial" panose="020B0604020202020204" pitchFamily="34" charset="0"/>
              <a:buChar char="•"/>
            </a:pPr>
            <a:r>
              <a:rPr lang="en-US" altLang="zh-TW" sz="6000" b="1" kern="1000" spc="-38" dirty="0">
                <a:ea typeface="Microsoft JhengHei" panose="020B0604030504040204" pitchFamily="34" charset="-120"/>
              </a:rPr>
              <a:t>Banned by law</a:t>
            </a:r>
          </a:p>
          <a:p>
            <a:pPr marL="857250" indent="-857250">
              <a:buFont typeface="Arial" panose="020B0604020202020204" pitchFamily="34" charset="0"/>
              <a:buChar char="•"/>
            </a:pPr>
            <a:r>
              <a:rPr lang="en-US" altLang="zh-TW" sz="6000" b="1" kern="1000" spc="-38" dirty="0">
                <a:ea typeface="Microsoft JhengHei" panose="020B0604030504040204" pitchFamily="34" charset="-120"/>
              </a:rPr>
              <a:t>Poisonous</a:t>
            </a:r>
          </a:p>
          <a:p>
            <a:pPr marL="857250" indent="-857250">
              <a:buFont typeface="Arial" panose="020B0604020202020204" pitchFamily="34" charset="0"/>
              <a:buChar char="•"/>
            </a:pPr>
            <a:r>
              <a:rPr lang="en-US" altLang="zh-TW" sz="6000" b="1" kern="1000" spc="-38" dirty="0">
                <a:ea typeface="Microsoft JhengHei" panose="020B0604030504040204" pitchFamily="34" charset="-120"/>
              </a:rPr>
              <a:t>Not taste good</a:t>
            </a:r>
          </a:p>
          <a:p>
            <a:pPr marL="857250" indent="-857250">
              <a:buFont typeface="Arial" panose="020B0604020202020204" pitchFamily="34" charset="0"/>
              <a:buChar char="•"/>
            </a:pPr>
            <a:r>
              <a:rPr lang="en-US" altLang="zh-TW" sz="6000" b="1" kern="1000" spc="-38" dirty="0">
                <a:ea typeface="Microsoft JhengHei" panose="020B0604030504040204" pitchFamily="34" charset="-120"/>
              </a:rPr>
              <a:t>Not enough meat</a:t>
            </a:r>
          </a:p>
        </p:txBody>
      </p:sp>
    </p:spTree>
    <p:extLst>
      <p:ext uri="{BB962C8B-B14F-4D97-AF65-F5344CB8AC3E}">
        <p14:creationId xmlns:p14="http://schemas.microsoft.com/office/powerpoint/2010/main" val="1883353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Second, maybe the fisherman cannot take them to the market.</a:t>
            </a:r>
          </a:p>
        </p:txBody>
      </p:sp>
    </p:spTree>
    <p:extLst>
      <p:ext uri="{BB962C8B-B14F-4D97-AF65-F5344CB8AC3E}">
        <p14:creationId xmlns:p14="http://schemas.microsoft.com/office/powerpoint/2010/main" val="1127684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0" y="57150"/>
            <a:ext cx="6705600" cy="4270773"/>
          </a:xfrm>
        </p:spPr>
        <p:txBody>
          <a:bodyPr>
            <a:noAutofit/>
          </a:bodyPr>
          <a:lstStyle/>
          <a:p>
            <a:pPr marL="0" indent="0">
              <a:buNone/>
            </a:pPr>
            <a:r>
              <a:rPr lang="en-US" sz="5600" b="1" dirty="0"/>
              <a:t>When it was full, the fishermen pulled it up on the shore.  Then they sat down and collected the good fish in baskets, </a:t>
            </a:r>
          </a:p>
        </p:txBody>
      </p:sp>
    </p:spTree>
    <p:extLst>
      <p:ext uri="{BB962C8B-B14F-4D97-AF65-F5344CB8AC3E}">
        <p14:creationId xmlns:p14="http://schemas.microsoft.com/office/powerpoint/2010/main" val="29320278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Fish will rot quickly so fishermen must get fish to the market and sell as soon as possible.</a:t>
            </a:r>
          </a:p>
        </p:txBody>
      </p:sp>
    </p:spTree>
    <p:extLst>
      <p:ext uri="{BB962C8B-B14F-4D97-AF65-F5344CB8AC3E}">
        <p14:creationId xmlns:p14="http://schemas.microsoft.com/office/powerpoint/2010/main" val="1750967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He may have limited baskets and space on the cart so would pick only the best-selling fishes.</a:t>
            </a:r>
          </a:p>
        </p:txBody>
      </p:sp>
    </p:spTree>
    <p:extLst>
      <p:ext uri="{BB962C8B-B14F-4D97-AF65-F5344CB8AC3E}">
        <p14:creationId xmlns:p14="http://schemas.microsoft.com/office/powerpoint/2010/main" val="2822815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553200" cy="4708981"/>
          </a:xfrm>
          <a:prstGeom prst="rect">
            <a:avLst/>
          </a:prstGeom>
        </p:spPr>
        <p:txBody>
          <a:bodyPr wrap="square">
            <a:spAutoFit/>
          </a:bodyPr>
          <a:lstStyle/>
          <a:p>
            <a:r>
              <a:rPr lang="en-US" altLang="zh-TW" sz="6000" b="1" kern="1000" spc="-38" dirty="0">
                <a:ea typeface="Microsoft JhengHei" panose="020B0604030504040204" pitchFamily="34" charset="-120"/>
              </a:rPr>
              <a:t>Fish that are worth far less or can’t be sold at all take up the valuable, limited space he has.</a:t>
            </a:r>
          </a:p>
        </p:txBody>
      </p:sp>
    </p:spTree>
    <p:extLst>
      <p:ext uri="{BB962C8B-B14F-4D97-AF65-F5344CB8AC3E}">
        <p14:creationId xmlns:p14="http://schemas.microsoft.com/office/powerpoint/2010/main" val="13643213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05906"/>
            <a:ext cx="6858000" cy="5355312"/>
          </a:xfrm>
          <a:prstGeom prst="rect">
            <a:avLst/>
          </a:prstGeom>
        </p:spPr>
        <p:txBody>
          <a:bodyPr wrap="square">
            <a:spAutoFit/>
          </a:bodyPr>
          <a:lstStyle/>
          <a:p>
            <a:r>
              <a:rPr lang="en-US" altLang="zh-TW" sz="5600" b="1" kern="1000" spc="-38" dirty="0">
                <a:ea typeface="Microsoft JhengHei" panose="020B0604030504040204" pitchFamily="34" charset="-120"/>
              </a:rPr>
              <a:t>If he has enough fish to sell, taking less valuable fishes instead of the more valuable fishes will bring in less money.</a:t>
            </a:r>
          </a:p>
        </p:txBody>
      </p:sp>
    </p:spTree>
    <p:extLst>
      <p:ext uri="{BB962C8B-B14F-4D97-AF65-F5344CB8AC3E}">
        <p14:creationId xmlns:p14="http://schemas.microsoft.com/office/powerpoint/2010/main" val="15447045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3785652"/>
          </a:xfrm>
          <a:prstGeom prst="rect">
            <a:avLst/>
          </a:prstGeom>
        </p:spPr>
        <p:txBody>
          <a:bodyPr wrap="square">
            <a:spAutoFit/>
          </a:bodyPr>
          <a:lstStyle/>
          <a:p>
            <a:r>
              <a:rPr lang="en-US" altLang="zh-TW" sz="6000" b="1" kern="1000" spc="-38" dirty="0">
                <a:ea typeface="Microsoft JhengHei" panose="020B0604030504040204" pitchFamily="34" charset="-120"/>
              </a:rPr>
              <a:t>Also some customers may buy cheaper fish instead of the more expensive fish.</a:t>
            </a:r>
          </a:p>
        </p:txBody>
      </p:sp>
    </p:spTree>
    <p:extLst>
      <p:ext uri="{BB962C8B-B14F-4D97-AF65-F5344CB8AC3E}">
        <p14:creationId xmlns:p14="http://schemas.microsoft.com/office/powerpoint/2010/main" val="775716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555093"/>
          </a:xfrm>
          <a:prstGeom prst="rect">
            <a:avLst/>
          </a:prstGeom>
        </p:spPr>
        <p:txBody>
          <a:bodyPr wrap="square">
            <a:spAutoFit/>
          </a:bodyPr>
          <a:lstStyle/>
          <a:p>
            <a:r>
              <a:rPr lang="en-US" altLang="zh-TW" sz="5800" b="1" kern="1000" spc="-38" dirty="0">
                <a:ea typeface="Microsoft JhengHei" panose="020B0604030504040204" pitchFamily="34" charset="-120"/>
              </a:rPr>
              <a:t>Fisherman’s goal is always to make more money.  That means picking the most valuable fishes to sell.</a:t>
            </a:r>
          </a:p>
        </p:txBody>
      </p:sp>
    </p:spTree>
    <p:extLst>
      <p:ext uri="{BB962C8B-B14F-4D97-AF65-F5344CB8AC3E}">
        <p14:creationId xmlns:p14="http://schemas.microsoft.com/office/powerpoint/2010/main" val="39084259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5262979"/>
          </a:xfrm>
          <a:prstGeom prst="rect">
            <a:avLst/>
          </a:prstGeom>
        </p:spPr>
        <p:txBody>
          <a:bodyPr wrap="square">
            <a:spAutoFit/>
          </a:bodyPr>
          <a:lstStyle/>
          <a:p>
            <a:r>
              <a:rPr lang="en-US" altLang="zh-TW" sz="5600" b="1" kern="1000" spc="-38" dirty="0">
                <a:ea typeface="Microsoft JhengHei" panose="020B0604030504040204" pitchFamily="34" charset="-120"/>
              </a:rPr>
              <a:t>Since the fisherman can’t control what other fishermen sell, he can only choose the best option for himself.</a:t>
            </a:r>
          </a:p>
        </p:txBody>
      </p:sp>
    </p:spTree>
    <p:extLst>
      <p:ext uri="{BB962C8B-B14F-4D97-AF65-F5344CB8AC3E}">
        <p14:creationId xmlns:p14="http://schemas.microsoft.com/office/powerpoint/2010/main" val="489974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So the best way to make the most money is to pick and sell only the more valuable fishes.</a:t>
            </a:r>
          </a:p>
        </p:txBody>
      </p:sp>
    </p:spTree>
    <p:extLst>
      <p:ext uri="{BB962C8B-B14F-4D97-AF65-F5344CB8AC3E}">
        <p14:creationId xmlns:p14="http://schemas.microsoft.com/office/powerpoint/2010/main" val="1098691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So what are these good fishes and what are the bad fishes?</a:t>
            </a:r>
          </a:p>
        </p:txBody>
      </p:sp>
    </p:spTree>
    <p:extLst>
      <p:ext uri="{BB962C8B-B14F-4D97-AF65-F5344CB8AC3E}">
        <p14:creationId xmlns:p14="http://schemas.microsoft.com/office/powerpoint/2010/main" val="18321580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Some people think the bad fish are </a:t>
            </a:r>
          </a:p>
          <a:p>
            <a:r>
              <a:rPr lang="en-US" altLang="zh-TW" sz="6000" b="1" kern="1000" spc="-38" dirty="0">
                <a:ea typeface="Microsoft JhengHei" panose="020B0604030504040204" pitchFamily="34" charset="-120"/>
              </a:rPr>
              <a:t>non-Christians and this parable becomes very simple.</a:t>
            </a:r>
          </a:p>
        </p:txBody>
      </p:sp>
    </p:spTree>
    <p:extLst>
      <p:ext uri="{BB962C8B-B14F-4D97-AF65-F5344CB8AC3E}">
        <p14:creationId xmlns:p14="http://schemas.microsoft.com/office/powerpoint/2010/main" val="2402991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0" y="57150"/>
            <a:ext cx="6705600" cy="4270773"/>
          </a:xfrm>
        </p:spPr>
        <p:txBody>
          <a:bodyPr>
            <a:noAutofit/>
          </a:bodyPr>
          <a:lstStyle/>
          <a:p>
            <a:pPr marL="0" indent="0">
              <a:buNone/>
            </a:pPr>
            <a:r>
              <a:rPr lang="en-US" sz="5600" b="1" dirty="0"/>
              <a:t>but threw the bad away.  This is how it will be at the end of the age.  The angels will come and separate the wicked</a:t>
            </a:r>
          </a:p>
        </p:txBody>
      </p:sp>
    </p:spTree>
    <p:extLst>
      <p:ext uri="{BB962C8B-B14F-4D97-AF65-F5344CB8AC3E}">
        <p14:creationId xmlns:p14="http://schemas.microsoft.com/office/powerpoint/2010/main" val="373532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Some believe the bad fish are “bad” Christians.  This interpretation can be very useful also.</a:t>
            </a:r>
          </a:p>
        </p:txBody>
      </p:sp>
    </p:spTree>
    <p:extLst>
      <p:ext uri="{BB962C8B-B14F-4D97-AF65-F5344CB8AC3E}">
        <p14:creationId xmlns:p14="http://schemas.microsoft.com/office/powerpoint/2010/main" val="1417633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2862322"/>
          </a:xfrm>
          <a:prstGeom prst="rect">
            <a:avLst/>
          </a:prstGeom>
        </p:spPr>
        <p:txBody>
          <a:bodyPr wrap="square">
            <a:spAutoFit/>
          </a:bodyPr>
          <a:lstStyle/>
          <a:p>
            <a:r>
              <a:rPr lang="en-US" altLang="zh-TW" sz="6000" b="1" kern="1000" spc="-38" dirty="0">
                <a:ea typeface="Microsoft JhengHei" panose="020B0604030504040204" pitchFamily="34" charset="-120"/>
              </a:rPr>
              <a:t>As you will see, the bad fishes could be both.</a:t>
            </a:r>
          </a:p>
        </p:txBody>
      </p:sp>
    </p:spTree>
    <p:extLst>
      <p:ext uri="{BB962C8B-B14F-4D97-AF65-F5344CB8AC3E}">
        <p14:creationId xmlns:p14="http://schemas.microsoft.com/office/powerpoint/2010/main" val="25462177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bad fishes are those with little or no commercial value to the fisherman.</a:t>
            </a:r>
          </a:p>
        </p:txBody>
      </p:sp>
    </p:spTree>
    <p:extLst>
      <p:ext uri="{BB962C8B-B14F-4D97-AF65-F5344CB8AC3E}">
        <p14:creationId xmlns:p14="http://schemas.microsoft.com/office/powerpoint/2010/main" val="71527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95250"/>
            <a:ext cx="6858000" cy="4401205"/>
          </a:xfrm>
          <a:prstGeom prst="rect">
            <a:avLst/>
          </a:prstGeom>
        </p:spPr>
        <p:txBody>
          <a:bodyPr wrap="square">
            <a:spAutoFit/>
          </a:bodyPr>
          <a:lstStyle/>
          <a:p>
            <a:r>
              <a:rPr lang="en-US" altLang="zh-TW" sz="5600" b="1" kern="1000" spc="-38" dirty="0">
                <a:ea typeface="Microsoft JhengHei" panose="020B0604030504040204" pitchFamily="34" charset="-120"/>
              </a:rPr>
              <a:t>Some of the reasons:</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Poisonous</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Banned by law</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Not taste good</a:t>
            </a:r>
          </a:p>
          <a:p>
            <a:pPr marL="685800" indent="-685800">
              <a:buFont typeface="Arial" panose="020B0604020202020204" pitchFamily="34" charset="0"/>
              <a:buChar char="•"/>
            </a:pPr>
            <a:r>
              <a:rPr lang="en-US" altLang="zh-TW" sz="5600" b="1" kern="1000" spc="-38" dirty="0">
                <a:ea typeface="Microsoft JhengHei" panose="020B0604030504040204" pitchFamily="34" charset="-120"/>
              </a:rPr>
              <a:t>Not enough meat</a:t>
            </a:r>
          </a:p>
        </p:txBody>
      </p:sp>
    </p:spTree>
    <p:extLst>
      <p:ext uri="{BB962C8B-B14F-4D97-AF65-F5344CB8AC3E}">
        <p14:creationId xmlns:p14="http://schemas.microsoft.com/office/powerpoint/2010/main" val="38340203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Poisonous</a:t>
            </a:r>
            <a:r>
              <a:rPr lang="zh-TW" altLang="en-US" sz="6000" b="1" kern="1000" spc="-38" dirty="0">
                <a:ea typeface="Microsoft JhengHei" panose="020B0604030504040204" pitchFamily="34" charset="-120"/>
              </a:rPr>
              <a:t> </a:t>
            </a:r>
            <a:r>
              <a:rPr lang="en-US" altLang="zh-TW" sz="6000" b="1" kern="1000" spc="-38" dirty="0">
                <a:ea typeface="Microsoft JhengHei" panose="020B0604030504040204" pitchFamily="34" charset="-120"/>
              </a:rPr>
              <a:t>fish – harmful to eaters, like the tares.  This represents sin.</a:t>
            </a:r>
          </a:p>
        </p:txBody>
      </p:sp>
    </p:spTree>
    <p:extLst>
      <p:ext uri="{BB962C8B-B14F-4D97-AF65-F5344CB8AC3E}">
        <p14:creationId xmlns:p14="http://schemas.microsoft.com/office/powerpoint/2010/main" val="42869158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05600" cy="4401205"/>
          </a:xfrm>
          <a:prstGeom prst="rect">
            <a:avLst/>
          </a:prstGeom>
        </p:spPr>
        <p:txBody>
          <a:bodyPr wrap="square">
            <a:spAutoFit/>
          </a:bodyPr>
          <a:lstStyle/>
          <a:p>
            <a:r>
              <a:rPr lang="en-US" altLang="zh-TW" sz="5600" b="1" kern="1000" spc="-38" dirty="0">
                <a:ea typeface="Microsoft JhengHei" panose="020B0604030504040204" pitchFamily="34" charset="-120"/>
              </a:rPr>
              <a:t>If we repent and turn away from sin, we are forgiven.  But some people reject God so they are not forgiven.</a:t>
            </a:r>
          </a:p>
        </p:txBody>
      </p:sp>
    </p:spTree>
    <p:extLst>
      <p:ext uri="{BB962C8B-B14F-4D97-AF65-F5344CB8AC3E}">
        <p14:creationId xmlns:p14="http://schemas.microsoft.com/office/powerpoint/2010/main" val="38583594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Some fake Christians choose to live in sin so they are not forgiven either.</a:t>
            </a:r>
          </a:p>
        </p:txBody>
      </p:sp>
    </p:spTree>
    <p:extLst>
      <p:ext uri="{BB962C8B-B14F-4D97-AF65-F5344CB8AC3E}">
        <p14:creationId xmlns:p14="http://schemas.microsoft.com/office/powerpoint/2010/main" val="12214107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Some fishes are unwanted and unsellable because they are “unclean” in Jewish dietary laws.</a:t>
            </a:r>
          </a:p>
        </p:txBody>
      </p:sp>
    </p:spTree>
    <p:extLst>
      <p:ext uri="{BB962C8B-B14F-4D97-AF65-F5344CB8AC3E}">
        <p14:creationId xmlns:p14="http://schemas.microsoft.com/office/powerpoint/2010/main" val="17608489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There are many scientific reasons for labeling some fish “unclean”.</a:t>
            </a:r>
          </a:p>
        </p:txBody>
      </p:sp>
    </p:spTree>
    <p:extLst>
      <p:ext uri="{BB962C8B-B14F-4D97-AF65-F5344CB8AC3E}">
        <p14:creationId xmlns:p14="http://schemas.microsoft.com/office/powerpoint/2010/main" val="18804015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Most of the unclean sea life are bottom-feeders that eat rotten corpses of other sea creatures.</a:t>
            </a:r>
          </a:p>
        </p:txBody>
      </p:sp>
    </p:spTree>
    <p:extLst>
      <p:ext uri="{BB962C8B-B14F-4D97-AF65-F5344CB8AC3E}">
        <p14:creationId xmlns:p14="http://schemas.microsoft.com/office/powerpoint/2010/main" val="1981309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B40FC0-1034-4F8C-9479-DDC1CFF72580}"/>
              </a:ext>
            </a:extLst>
          </p:cNvPr>
          <p:cNvSpPr>
            <a:spLocks noGrp="1"/>
          </p:cNvSpPr>
          <p:nvPr>
            <p:ph idx="1"/>
          </p:nvPr>
        </p:nvSpPr>
        <p:spPr>
          <a:xfrm>
            <a:off x="76200" y="57150"/>
            <a:ext cx="6705600" cy="4270773"/>
          </a:xfrm>
        </p:spPr>
        <p:txBody>
          <a:bodyPr>
            <a:noAutofit/>
          </a:bodyPr>
          <a:lstStyle/>
          <a:p>
            <a:pPr marL="0" indent="0">
              <a:buNone/>
            </a:pPr>
            <a:r>
              <a:rPr lang="en-US" sz="5600" b="1" dirty="0"/>
              <a:t>from the righteous and throw them into the blazing furnace, where there will be weeping and gnashing of teeth.”</a:t>
            </a:r>
          </a:p>
        </p:txBody>
      </p:sp>
    </p:spTree>
    <p:extLst>
      <p:ext uri="{BB962C8B-B14F-4D97-AF65-F5344CB8AC3E}">
        <p14:creationId xmlns:p14="http://schemas.microsoft.com/office/powerpoint/2010/main" val="25675945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708981"/>
          </a:xfrm>
          <a:prstGeom prst="rect">
            <a:avLst/>
          </a:prstGeom>
        </p:spPr>
        <p:txBody>
          <a:bodyPr wrap="square">
            <a:spAutoFit/>
          </a:bodyPr>
          <a:lstStyle/>
          <a:p>
            <a:r>
              <a:rPr lang="en-US" altLang="zh-TW" sz="6000" b="1" kern="1000" spc="-38" dirty="0">
                <a:ea typeface="Microsoft JhengHei" panose="020B0604030504040204" pitchFamily="34" charset="-120"/>
              </a:rPr>
              <a:t>Therefore they tend to have higher concentrations of bacteria and thus higher risks of illness.</a:t>
            </a:r>
          </a:p>
        </p:txBody>
      </p:sp>
    </p:spTree>
    <p:extLst>
      <p:ext uri="{BB962C8B-B14F-4D97-AF65-F5344CB8AC3E}">
        <p14:creationId xmlns:p14="http://schemas.microsoft.com/office/powerpoint/2010/main" val="42677797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553200" cy="5262979"/>
          </a:xfrm>
          <a:prstGeom prst="rect">
            <a:avLst/>
          </a:prstGeom>
        </p:spPr>
        <p:txBody>
          <a:bodyPr wrap="square">
            <a:spAutoFit/>
          </a:bodyPr>
          <a:lstStyle/>
          <a:p>
            <a:r>
              <a:rPr lang="en-US" altLang="zh-TW" sz="5600" b="1" kern="1000" spc="-38" dirty="0">
                <a:ea typeface="Microsoft JhengHei" panose="020B0604030504040204" pitchFamily="34" charset="-120"/>
              </a:rPr>
              <a:t>We don’t have time to get into this today.  Just remember they represent sin and the things we want to avoid. </a:t>
            </a:r>
          </a:p>
        </p:txBody>
      </p:sp>
    </p:spTree>
    <p:extLst>
      <p:ext uri="{BB962C8B-B14F-4D97-AF65-F5344CB8AC3E}">
        <p14:creationId xmlns:p14="http://schemas.microsoft.com/office/powerpoint/2010/main" val="28228304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Some fishes are too small or do not taste good so people don’t buy them.</a:t>
            </a:r>
          </a:p>
        </p:txBody>
      </p:sp>
    </p:spTree>
    <p:extLst>
      <p:ext uri="{BB962C8B-B14F-4D97-AF65-F5344CB8AC3E}">
        <p14:creationId xmlns:p14="http://schemas.microsoft.com/office/powerpoint/2010/main" val="30471304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105906"/>
            <a:ext cx="6705600" cy="5355312"/>
          </a:xfrm>
          <a:prstGeom prst="rect">
            <a:avLst/>
          </a:prstGeom>
        </p:spPr>
        <p:txBody>
          <a:bodyPr wrap="square">
            <a:spAutoFit/>
          </a:bodyPr>
          <a:lstStyle/>
          <a:p>
            <a:r>
              <a:rPr lang="en-US" altLang="zh-TW" sz="5700" b="1" kern="1000" spc="-38" dirty="0">
                <a:ea typeface="Microsoft JhengHei" panose="020B0604030504040204" pitchFamily="34" charset="-120"/>
              </a:rPr>
              <a:t>Fishes that have no meat or do not taste good represent Christians not having the true life of Christ in their lives.</a:t>
            </a:r>
          </a:p>
        </p:txBody>
      </p:sp>
    </p:spTree>
    <p:extLst>
      <p:ext uri="{BB962C8B-B14F-4D97-AF65-F5344CB8AC3E}">
        <p14:creationId xmlns:p14="http://schemas.microsoft.com/office/powerpoint/2010/main" val="27036944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934200" cy="3785652"/>
          </a:xfrm>
          <a:prstGeom prst="rect">
            <a:avLst/>
          </a:prstGeom>
        </p:spPr>
        <p:txBody>
          <a:bodyPr wrap="square">
            <a:spAutoFit/>
          </a:bodyPr>
          <a:lstStyle/>
          <a:p>
            <a:r>
              <a:rPr lang="en-US" altLang="zh-TW" sz="6000" b="1" kern="1000" spc="-38" dirty="0">
                <a:ea typeface="Microsoft JhengHei" panose="020B0604030504040204" pitchFamily="34" charset="-120"/>
              </a:rPr>
              <a:t>Christians are supposed to be the light and salt of the world (Matt. 5:13-16).</a:t>
            </a:r>
          </a:p>
        </p:txBody>
      </p:sp>
    </p:spTree>
    <p:extLst>
      <p:ext uri="{BB962C8B-B14F-4D97-AF65-F5344CB8AC3E}">
        <p14:creationId xmlns:p14="http://schemas.microsoft.com/office/powerpoint/2010/main" val="204692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Light shows people the way to God and proper living.  We need to live godly lives.</a:t>
            </a:r>
          </a:p>
        </p:txBody>
      </p:sp>
    </p:spTree>
    <p:extLst>
      <p:ext uri="{BB962C8B-B14F-4D97-AF65-F5344CB8AC3E}">
        <p14:creationId xmlns:p14="http://schemas.microsoft.com/office/powerpoint/2010/main" val="40345469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5262979"/>
          </a:xfrm>
          <a:prstGeom prst="rect">
            <a:avLst/>
          </a:prstGeom>
        </p:spPr>
        <p:txBody>
          <a:bodyPr wrap="square">
            <a:spAutoFit/>
          </a:bodyPr>
          <a:lstStyle/>
          <a:p>
            <a:r>
              <a:rPr lang="en-US" altLang="zh-TW" sz="5600" b="1" kern="1000" spc="-38" dirty="0">
                <a:ea typeface="Microsoft JhengHei" panose="020B0604030504040204" pitchFamily="34" charset="-120"/>
              </a:rPr>
              <a:t>Salt is a preservative. It helps prevent food from rotting.  We preserve the good and godly things in this world.</a:t>
            </a:r>
          </a:p>
        </p:txBody>
      </p:sp>
    </p:spTree>
    <p:extLst>
      <p:ext uri="{BB962C8B-B14F-4D97-AF65-F5344CB8AC3E}">
        <p14:creationId xmlns:p14="http://schemas.microsoft.com/office/powerpoint/2010/main" val="31263169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As a flavoring, salt brings out the flavor of food and makes the food taste better.</a:t>
            </a:r>
          </a:p>
        </p:txBody>
      </p:sp>
    </p:spTree>
    <p:extLst>
      <p:ext uri="{BB962C8B-B14F-4D97-AF65-F5344CB8AC3E}">
        <p14:creationId xmlns:p14="http://schemas.microsoft.com/office/powerpoint/2010/main" val="40046120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Do people see Christ in your lives?  If not, then we are not “good fish”…</a:t>
            </a:r>
          </a:p>
        </p:txBody>
      </p:sp>
    </p:spTree>
    <p:extLst>
      <p:ext uri="{BB962C8B-B14F-4D97-AF65-F5344CB8AC3E}">
        <p14:creationId xmlns:p14="http://schemas.microsoft.com/office/powerpoint/2010/main" val="11045691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2862322"/>
          </a:xfrm>
          <a:prstGeom prst="rect">
            <a:avLst/>
          </a:prstGeom>
        </p:spPr>
        <p:txBody>
          <a:bodyPr wrap="square">
            <a:spAutoFit/>
          </a:bodyPr>
          <a:lstStyle/>
          <a:p>
            <a:r>
              <a:rPr lang="en-US" altLang="zh-TW" sz="6000" b="1" kern="1000" spc="-38" dirty="0">
                <a:ea typeface="Microsoft JhengHei" panose="020B0604030504040204" pitchFamily="34" charset="-120"/>
              </a:rPr>
              <a:t>Ask yourself:</a:t>
            </a:r>
          </a:p>
          <a:p>
            <a:pPr marL="857250" indent="-857250">
              <a:buFont typeface="Arial" panose="020B0604020202020204" pitchFamily="34" charset="0"/>
              <a:buChar char="•"/>
            </a:pPr>
            <a:r>
              <a:rPr lang="en-US" altLang="zh-TW" sz="6000" b="1" kern="1000" spc="-38" dirty="0">
                <a:ea typeface="Microsoft JhengHei" panose="020B0604030504040204" pitchFamily="34" charset="-120"/>
              </a:rPr>
              <a:t>Can people see Christ in my life?</a:t>
            </a:r>
          </a:p>
        </p:txBody>
      </p:sp>
    </p:spTree>
    <p:extLst>
      <p:ext uri="{BB962C8B-B14F-4D97-AF65-F5344CB8AC3E}">
        <p14:creationId xmlns:p14="http://schemas.microsoft.com/office/powerpoint/2010/main" val="117183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1" y="1448365"/>
            <a:ext cx="6857999" cy="2246769"/>
          </a:xfrm>
          <a:prstGeom prst="rect">
            <a:avLst/>
          </a:prstGeom>
        </p:spPr>
        <p:txBody>
          <a:bodyPr wrap="square">
            <a:spAutoFit/>
          </a:bodyPr>
          <a:lstStyle/>
          <a:p>
            <a:pPr algn="ctr"/>
            <a:r>
              <a:rPr lang="en-US" altLang="zh-TW" sz="7000" b="1" dirty="0">
                <a:ea typeface="Microsoft JhengHei" panose="020B0604030504040204" pitchFamily="34" charset="-120"/>
              </a:rPr>
              <a:t>The Parable of</a:t>
            </a:r>
          </a:p>
          <a:p>
            <a:pPr algn="ctr"/>
            <a:r>
              <a:rPr lang="en-US" altLang="zh-TW" sz="7000" b="1" dirty="0">
                <a:ea typeface="Microsoft JhengHei" panose="020B0604030504040204" pitchFamily="34" charset="-120"/>
              </a:rPr>
              <a:t>the Fishes</a:t>
            </a:r>
          </a:p>
        </p:txBody>
      </p:sp>
    </p:spTree>
    <p:extLst>
      <p:ext uri="{BB962C8B-B14F-4D97-AF65-F5344CB8AC3E}">
        <p14:creationId xmlns:p14="http://schemas.microsoft.com/office/powerpoint/2010/main" val="9772683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pPr marL="857250" indent="-857250">
              <a:buFont typeface="Arial" panose="020B0604020202020204" pitchFamily="34" charset="0"/>
              <a:buChar char="•"/>
            </a:pPr>
            <a:r>
              <a:rPr lang="en-US" altLang="zh-TW" sz="6000" b="1" kern="1000" spc="-38" dirty="0">
                <a:ea typeface="Microsoft JhengHei" panose="020B0604030504040204" pitchFamily="34" charset="-120"/>
              </a:rPr>
              <a:t>Am I truly living a purposeful life focused on God and godly endeavors?</a:t>
            </a:r>
          </a:p>
        </p:txBody>
      </p:sp>
    </p:spTree>
    <p:extLst>
      <p:ext uri="{BB962C8B-B14F-4D97-AF65-F5344CB8AC3E}">
        <p14:creationId xmlns:p14="http://schemas.microsoft.com/office/powerpoint/2010/main" val="28429834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What is most alarming to us may be the action of the angels at the end of the days.</a:t>
            </a:r>
          </a:p>
        </p:txBody>
      </p:sp>
    </p:spTree>
    <p:extLst>
      <p:ext uri="{BB962C8B-B14F-4D97-AF65-F5344CB8AC3E}">
        <p14:creationId xmlns:p14="http://schemas.microsoft.com/office/powerpoint/2010/main" val="47570045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555093"/>
          </a:xfrm>
          <a:prstGeom prst="rect">
            <a:avLst/>
          </a:prstGeom>
        </p:spPr>
        <p:txBody>
          <a:bodyPr wrap="square">
            <a:spAutoFit/>
          </a:bodyPr>
          <a:lstStyle/>
          <a:p>
            <a:r>
              <a:rPr lang="en-US" altLang="zh-TW" sz="5800" b="1" kern="1000" spc="-38" dirty="0">
                <a:ea typeface="Microsoft JhengHei" panose="020B0604030504040204" pitchFamily="34" charset="-120"/>
              </a:rPr>
              <a:t>The fisherman tossed away the bad fishes.  This is expected as they are in a hurry to go to the market.</a:t>
            </a:r>
          </a:p>
        </p:txBody>
      </p:sp>
    </p:spTree>
    <p:extLst>
      <p:ext uri="{BB962C8B-B14F-4D97-AF65-F5344CB8AC3E}">
        <p14:creationId xmlns:p14="http://schemas.microsoft.com/office/powerpoint/2010/main" val="27113216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555093"/>
          </a:xfrm>
          <a:prstGeom prst="rect">
            <a:avLst/>
          </a:prstGeom>
        </p:spPr>
        <p:txBody>
          <a:bodyPr wrap="square">
            <a:spAutoFit/>
          </a:bodyPr>
          <a:lstStyle/>
          <a:p>
            <a:r>
              <a:rPr lang="en-US" altLang="zh-TW" sz="5800" b="1" kern="1000" spc="-38" dirty="0">
                <a:ea typeface="Microsoft JhengHei" panose="020B0604030504040204" pitchFamily="34" charset="-120"/>
              </a:rPr>
              <a:t>But Jesus told the angels to separate the wicked from the righteous and cast them into the furnace.</a:t>
            </a:r>
          </a:p>
        </p:txBody>
      </p:sp>
    </p:spTree>
    <p:extLst>
      <p:ext uri="{BB962C8B-B14F-4D97-AF65-F5344CB8AC3E}">
        <p14:creationId xmlns:p14="http://schemas.microsoft.com/office/powerpoint/2010/main" val="24630158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5355312"/>
          </a:xfrm>
          <a:prstGeom prst="rect">
            <a:avLst/>
          </a:prstGeom>
        </p:spPr>
        <p:txBody>
          <a:bodyPr wrap="square">
            <a:spAutoFit/>
          </a:bodyPr>
          <a:lstStyle/>
          <a:p>
            <a:r>
              <a:rPr lang="en-US" altLang="zh-TW" sz="5700" b="1" kern="1000" spc="-38" dirty="0">
                <a:ea typeface="Microsoft JhengHei" panose="020B0604030504040204" pitchFamily="34" charset="-120"/>
              </a:rPr>
              <a:t>He did this only in two of the seven parables in Matthew 13: The Parable of</a:t>
            </a:r>
            <a:r>
              <a:rPr lang="zh-TW" altLang="en-US" sz="5700" b="1" kern="1000" spc="-38" dirty="0">
                <a:ea typeface="Microsoft JhengHei" panose="020B0604030504040204" pitchFamily="34" charset="-120"/>
              </a:rPr>
              <a:t> </a:t>
            </a:r>
            <a:r>
              <a:rPr lang="en-US" altLang="zh-TW" sz="5700" b="1" kern="1000" spc="-38" dirty="0">
                <a:ea typeface="Microsoft JhengHei" panose="020B0604030504040204" pitchFamily="34" charset="-120"/>
              </a:rPr>
              <a:t>the Wheat &amp; Tares and the Parable of the Fishes.</a:t>
            </a:r>
          </a:p>
        </p:txBody>
      </p:sp>
    </p:spTree>
    <p:extLst>
      <p:ext uri="{BB962C8B-B14F-4D97-AF65-F5344CB8AC3E}">
        <p14:creationId xmlns:p14="http://schemas.microsoft.com/office/powerpoint/2010/main" val="16161224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When Jesus emphasizes something, there must be a reason for it.</a:t>
            </a:r>
          </a:p>
        </p:txBody>
      </p:sp>
    </p:spTree>
    <p:extLst>
      <p:ext uri="{BB962C8B-B14F-4D97-AF65-F5344CB8AC3E}">
        <p14:creationId xmlns:p14="http://schemas.microsoft.com/office/powerpoint/2010/main" val="318553253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Since the two parables are quite similar, He must be stressing something important.</a:t>
            </a:r>
          </a:p>
        </p:txBody>
      </p:sp>
    </p:spTree>
    <p:extLst>
      <p:ext uri="{BB962C8B-B14F-4D97-AF65-F5344CB8AC3E}">
        <p14:creationId xmlns:p14="http://schemas.microsoft.com/office/powerpoint/2010/main" val="36456658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Both parables deal with good and bad harvests in general, but the definitions of “bad” are different.</a:t>
            </a:r>
          </a:p>
        </p:txBody>
      </p:sp>
    </p:spTree>
    <p:extLst>
      <p:ext uri="{BB962C8B-B14F-4D97-AF65-F5344CB8AC3E}">
        <p14:creationId xmlns:p14="http://schemas.microsoft.com/office/powerpoint/2010/main" val="267313987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In the Parable of the Wheat and Tares, being “bad” refers to one’s sin and evil intentions.</a:t>
            </a:r>
          </a:p>
        </p:txBody>
      </p:sp>
    </p:spTree>
    <p:extLst>
      <p:ext uri="{BB962C8B-B14F-4D97-AF65-F5344CB8AC3E}">
        <p14:creationId xmlns:p14="http://schemas.microsoft.com/office/powerpoint/2010/main" val="37898509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In the Parable of the Fishes, being “bad” also has to do with not being useful to the fisherman.</a:t>
            </a:r>
          </a:p>
        </p:txBody>
      </p:sp>
    </p:spTree>
    <p:extLst>
      <p:ext uri="{BB962C8B-B14F-4D97-AF65-F5344CB8AC3E}">
        <p14:creationId xmlns:p14="http://schemas.microsoft.com/office/powerpoint/2010/main" val="2037731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This is the last of the seven parables about the Kingdom of Heaven in Matthew 13.</a:t>
            </a:r>
          </a:p>
        </p:txBody>
      </p:sp>
    </p:spTree>
    <p:extLst>
      <p:ext uri="{BB962C8B-B14F-4D97-AF65-F5344CB8AC3E}">
        <p14:creationId xmlns:p14="http://schemas.microsoft.com/office/powerpoint/2010/main" val="38423135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Why is not being useful to God and people considered so bad to warrant the severe punishment?</a:t>
            </a:r>
          </a:p>
        </p:txBody>
      </p:sp>
    </p:spTree>
    <p:extLst>
      <p:ext uri="{BB962C8B-B14F-4D97-AF65-F5344CB8AC3E}">
        <p14:creationId xmlns:p14="http://schemas.microsoft.com/office/powerpoint/2010/main" val="291308166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The “bad” fish may have served a useful role in the ecosystem while they were alive.</a:t>
            </a:r>
          </a:p>
        </p:txBody>
      </p:sp>
    </p:spTree>
    <p:extLst>
      <p:ext uri="{BB962C8B-B14F-4D97-AF65-F5344CB8AC3E}">
        <p14:creationId xmlns:p14="http://schemas.microsoft.com/office/powerpoint/2010/main" val="36437279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But after they are caught, they are not useful to humans, the final consumers of the caught fishes.</a:t>
            </a:r>
          </a:p>
        </p:txBody>
      </p:sp>
    </p:spTree>
    <p:extLst>
      <p:ext uri="{BB962C8B-B14F-4D97-AF65-F5344CB8AC3E}">
        <p14:creationId xmlns:p14="http://schemas.microsoft.com/office/powerpoint/2010/main" val="16743723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If we see the fishes being caught as the final judgment by God, then its meaning is very clear.</a:t>
            </a:r>
          </a:p>
        </p:txBody>
      </p:sp>
    </p:spTree>
    <p:extLst>
      <p:ext uri="{BB962C8B-B14F-4D97-AF65-F5344CB8AC3E}">
        <p14:creationId xmlns:p14="http://schemas.microsoft.com/office/powerpoint/2010/main" val="11741751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96872" cy="4555093"/>
          </a:xfrm>
          <a:prstGeom prst="rect">
            <a:avLst/>
          </a:prstGeom>
        </p:spPr>
        <p:txBody>
          <a:bodyPr wrap="square">
            <a:spAutoFit/>
          </a:bodyPr>
          <a:lstStyle/>
          <a:p>
            <a:r>
              <a:rPr lang="en-US" altLang="zh-TW" sz="5800" b="1" kern="1000" spc="-38" dirty="0">
                <a:ea typeface="Microsoft JhengHei" panose="020B0604030504040204" pitchFamily="34" charset="-120"/>
              </a:rPr>
              <a:t>God is the fisherman, and being caught means our earthly life has ended and we face the judgment. </a:t>
            </a:r>
          </a:p>
        </p:txBody>
      </p:sp>
    </p:spTree>
    <p:extLst>
      <p:ext uri="{BB962C8B-B14F-4D97-AF65-F5344CB8AC3E}">
        <p14:creationId xmlns:p14="http://schemas.microsoft.com/office/powerpoint/2010/main" val="289826064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Some of us are found to be useful in the afterlife because we followed God diligently.</a:t>
            </a:r>
          </a:p>
        </p:txBody>
      </p:sp>
    </p:spTree>
    <p:extLst>
      <p:ext uri="{BB962C8B-B14F-4D97-AF65-F5344CB8AC3E}">
        <p14:creationId xmlns:p14="http://schemas.microsoft.com/office/powerpoint/2010/main" val="17223911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629400" cy="4708981"/>
          </a:xfrm>
          <a:prstGeom prst="rect">
            <a:avLst/>
          </a:prstGeom>
        </p:spPr>
        <p:txBody>
          <a:bodyPr wrap="square">
            <a:spAutoFit/>
          </a:bodyPr>
          <a:lstStyle/>
          <a:p>
            <a:r>
              <a:rPr lang="en-US" altLang="zh-TW" sz="6000" b="1" kern="1000" spc="-38" dirty="0">
                <a:ea typeface="Microsoft JhengHei" panose="020B0604030504040204" pitchFamily="34" charset="-120"/>
              </a:rPr>
              <a:t>Some people are poisonous or “unclean” because they did not turn to God and be forgiven.</a:t>
            </a:r>
          </a:p>
        </p:txBody>
      </p:sp>
    </p:spTree>
    <p:extLst>
      <p:ext uri="{BB962C8B-B14F-4D97-AF65-F5344CB8AC3E}">
        <p14:creationId xmlns:p14="http://schemas.microsoft.com/office/powerpoint/2010/main" val="109381926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5262979"/>
          </a:xfrm>
          <a:prstGeom prst="rect">
            <a:avLst/>
          </a:prstGeom>
        </p:spPr>
        <p:txBody>
          <a:bodyPr wrap="square">
            <a:spAutoFit/>
          </a:bodyPr>
          <a:lstStyle/>
          <a:p>
            <a:r>
              <a:rPr lang="en-US" altLang="zh-TW" sz="5600" b="1" kern="1000" spc="-38" dirty="0">
                <a:ea typeface="Microsoft JhengHei" panose="020B0604030504040204" pitchFamily="34" charset="-120"/>
              </a:rPr>
              <a:t>The poisonous and unclean fishes represent both “Christians” and non-Christians who chose to live in sin.</a:t>
            </a:r>
          </a:p>
        </p:txBody>
      </p:sp>
    </p:spTree>
    <p:extLst>
      <p:ext uri="{BB962C8B-B14F-4D97-AF65-F5344CB8AC3E}">
        <p14:creationId xmlns:p14="http://schemas.microsoft.com/office/powerpoint/2010/main" val="17591378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Poisonous fish are harmful to humans so they can’t be sold to anyone.</a:t>
            </a:r>
          </a:p>
        </p:txBody>
      </p:sp>
    </p:spTree>
    <p:extLst>
      <p:ext uri="{BB962C8B-B14F-4D97-AF65-F5344CB8AC3E}">
        <p14:creationId xmlns:p14="http://schemas.microsoft.com/office/powerpoint/2010/main" val="33033885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Some fish are not tasty or do not have enough meat to be worthy of bringing to the market.</a:t>
            </a:r>
          </a:p>
        </p:txBody>
      </p:sp>
    </p:spTree>
    <p:extLst>
      <p:ext uri="{BB962C8B-B14F-4D97-AF65-F5344CB8AC3E}">
        <p14:creationId xmlns:p14="http://schemas.microsoft.com/office/powerpoint/2010/main" val="169165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It is very similar to the Parable of the  Wheat and Tares so we will compare the two parables.</a:t>
            </a:r>
          </a:p>
        </p:txBody>
      </p:sp>
    </p:spTree>
    <p:extLst>
      <p:ext uri="{BB962C8B-B14F-4D97-AF65-F5344CB8AC3E}">
        <p14:creationId xmlns:p14="http://schemas.microsoft.com/office/powerpoint/2010/main" val="38636319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Some of us are not useful in eternity because we wasted our earthly lives on wrong pursuits.</a:t>
            </a:r>
          </a:p>
        </p:txBody>
      </p:sp>
    </p:spTree>
    <p:extLst>
      <p:ext uri="{BB962C8B-B14F-4D97-AF65-F5344CB8AC3E}">
        <p14:creationId xmlns:p14="http://schemas.microsoft.com/office/powerpoint/2010/main" val="382767956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We did not live according to God’s teachings and did not learn the lessons intended for us.</a:t>
            </a:r>
          </a:p>
        </p:txBody>
      </p:sp>
    </p:spTree>
    <p:extLst>
      <p:ext uri="{BB962C8B-B14F-4D97-AF65-F5344CB8AC3E}">
        <p14:creationId xmlns:p14="http://schemas.microsoft.com/office/powerpoint/2010/main" val="2706470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555093"/>
          </a:xfrm>
          <a:prstGeom prst="rect">
            <a:avLst/>
          </a:prstGeom>
        </p:spPr>
        <p:txBody>
          <a:bodyPr wrap="square">
            <a:spAutoFit/>
          </a:bodyPr>
          <a:lstStyle/>
          <a:p>
            <a:r>
              <a:rPr lang="en-US" altLang="zh-TW" sz="5800" b="1" kern="1000" spc="-38" dirty="0">
                <a:ea typeface="Microsoft JhengHei" panose="020B0604030504040204" pitchFamily="34" charset="-120"/>
              </a:rPr>
              <a:t>We wasted our earthly lives and did not become desirable fish to the fisherman and people.</a:t>
            </a:r>
          </a:p>
        </p:txBody>
      </p:sp>
    </p:spTree>
    <p:extLst>
      <p:ext uri="{BB962C8B-B14F-4D97-AF65-F5344CB8AC3E}">
        <p14:creationId xmlns:p14="http://schemas.microsoft.com/office/powerpoint/2010/main" val="17530115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Fisherman can’t sell the unwanted fish so he discarded them.</a:t>
            </a:r>
          </a:p>
        </p:txBody>
      </p:sp>
    </p:spTree>
    <p:extLst>
      <p:ext uri="{BB962C8B-B14F-4D97-AF65-F5344CB8AC3E}">
        <p14:creationId xmlns:p14="http://schemas.microsoft.com/office/powerpoint/2010/main" val="40394255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God told the angels to throw away the useless, evil people so they get the proper punishment.</a:t>
            </a:r>
          </a:p>
        </p:txBody>
      </p:sp>
    </p:spTree>
    <p:extLst>
      <p:ext uri="{BB962C8B-B14F-4D97-AF65-F5344CB8AC3E}">
        <p14:creationId xmlns:p14="http://schemas.microsoft.com/office/powerpoint/2010/main" val="22235001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708981"/>
          </a:xfrm>
          <a:prstGeom prst="rect">
            <a:avLst/>
          </a:prstGeom>
        </p:spPr>
        <p:txBody>
          <a:bodyPr wrap="square">
            <a:spAutoFit/>
          </a:bodyPr>
          <a:lstStyle/>
          <a:p>
            <a:r>
              <a:rPr lang="en-US" altLang="zh-TW" sz="6000" b="1" kern="1000" spc="-38" dirty="0">
                <a:ea typeface="Microsoft JhengHei" panose="020B0604030504040204" pitchFamily="34" charset="-120"/>
              </a:rPr>
              <a:t>We can understand the punishment for the non-Christians, but why the same for “useless” Christians?</a:t>
            </a:r>
          </a:p>
        </p:txBody>
      </p:sp>
    </p:spTree>
    <p:extLst>
      <p:ext uri="{BB962C8B-B14F-4D97-AF65-F5344CB8AC3E}">
        <p14:creationId xmlns:p14="http://schemas.microsoft.com/office/powerpoint/2010/main" val="13821766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Fisherman is upset because his efforts and resources were wasted.</a:t>
            </a:r>
          </a:p>
        </p:txBody>
      </p:sp>
    </p:spTree>
    <p:extLst>
      <p:ext uri="{BB962C8B-B14F-4D97-AF65-F5344CB8AC3E}">
        <p14:creationId xmlns:p14="http://schemas.microsoft.com/office/powerpoint/2010/main" val="558623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629400" cy="4708981"/>
          </a:xfrm>
          <a:prstGeom prst="rect">
            <a:avLst/>
          </a:prstGeom>
        </p:spPr>
        <p:txBody>
          <a:bodyPr wrap="square">
            <a:spAutoFit/>
          </a:bodyPr>
          <a:lstStyle/>
          <a:p>
            <a:r>
              <a:rPr lang="en-US" altLang="zh-TW" sz="6000" b="1" kern="1000" spc="-38" dirty="0">
                <a:ea typeface="Microsoft JhengHei" panose="020B0604030504040204" pitchFamily="34" charset="-120"/>
              </a:rPr>
              <a:t>The resources of the sea were wasted also.  God gave all fish the opportunity to feed and grow.</a:t>
            </a:r>
          </a:p>
        </p:txBody>
      </p:sp>
    </p:spTree>
    <p:extLst>
      <p:ext uri="{BB962C8B-B14F-4D97-AF65-F5344CB8AC3E}">
        <p14:creationId xmlns:p14="http://schemas.microsoft.com/office/powerpoint/2010/main" val="37662141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555093"/>
          </a:xfrm>
          <a:prstGeom prst="rect">
            <a:avLst/>
          </a:prstGeom>
        </p:spPr>
        <p:txBody>
          <a:bodyPr wrap="square">
            <a:spAutoFit/>
          </a:bodyPr>
          <a:lstStyle/>
          <a:p>
            <a:r>
              <a:rPr lang="en-US" altLang="zh-TW" sz="5800" b="1" kern="1000" spc="-38" dirty="0">
                <a:ea typeface="Microsoft JhengHei" panose="020B0604030504040204" pitchFamily="34" charset="-120"/>
              </a:rPr>
              <a:t>In the Parable of the Talents, the Master was furious with the servant who wasted his resources:</a:t>
            </a:r>
          </a:p>
        </p:txBody>
      </p:sp>
    </p:spTree>
    <p:extLst>
      <p:ext uri="{BB962C8B-B14F-4D97-AF65-F5344CB8AC3E}">
        <p14:creationId xmlns:p14="http://schemas.microsoft.com/office/powerpoint/2010/main" val="33593258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20405586"/>
          </a:xfrm>
          <a:prstGeom prst="rect">
            <a:avLst/>
          </a:prstGeom>
        </p:spPr>
        <p:txBody>
          <a:bodyPr wrap="square">
            <a:spAutoFit/>
          </a:bodyPr>
          <a:lstStyle/>
          <a:p>
            <a:r>
              <a:rPr lang="en-US" altLang="zh-TW" sz="6000" b="1" kern="1000" spc="-38" dirty="0">
                <a:ea typeface="Microsoft JhengHei" panose="020B0604030504040204" pitchFamily="34" charset="-120"/>
              </a:rPr>
              <a:t>Matt. 25:26a, 27, 30</a:t>
            </a:r>
          </a:p>
          <a:p>
            <a:r>
              <a:rPr lang="en-US" altLang="zh-TW" sz="6000" b="1" kern="1000" spc="-38" dirty="0">
                <a:ea typeface="Microsoft JhengHei" panose="020B0604030504040204" pitchFamily="34" charset="-120"/>
              </a:rPr>
              <a:t>“His master replied, ‘You </a:t>
            </a:r>
            <a:r>
              <a:rPr lang="en-US" altLang="zh-TW" sz="6000" b="1" kern="1000" spc="-38" dirty="0">
                <a:solidFill>
                  <a:srgbClr val="C00000"/>
                </a:solidFill>
                <a:ea typeface="Microsoft JhengHei" panose="020B0604030504040204" pitchFamily="34" charset="-120"/>
              </a:rPr>
              <a:t>wicked, lazy </a:t>
            </a:r>
            <a:r>
              <a:rPr lang="en-US" altLang="zh-TW" sz="6000" b="1" kern="1000" spc="-38" dirty="0">
                <a:ea typeface="Microsoft JhengHei" panose="020B0604030504040204" pitchFamily="34" charset="-120"/>
              </a:rPr>
              <a:t>servant!  </a:t>
            </a:r>
          </a:p>
          <a:p>
            <a:endParaRPr lang="en-US" altLang="zh-TW" sz="6000" b="1" kern="1000" spc="-38" dirty="0">
              <a:ea typeface="Microsoft JhengHei" panose="020B0604030504040204" pitchFamily="34" charset="-120"/>
            </a:endParaRPr>
          </a:p>
          <a:p>
            <a:endParaRPr lang="en-US" altLang="zh-TW" sz="6000" b="1" kern="1000" spc="-38" dirty="0">
              <a:ea typeface="Microsoft JhengHei" panose="020B0604030504040204" pitchFamily="34" charset="-120"/>
            </a:endParaRPr>
          </a:p>
          <a:p>
            <a:r>
              <a:rPr lang="en-US" altLang="zh-TW" sz="6000" b="1" kern="1000" spc="-38" dirty="0">
                <a:ea typeface="Microsoft JhengHei" panose="020B0604030504040204" pitchFamily="34" charset="-120"/>
              </a:rPr>
              <a:t>Well then, you should have put my money on deposit with the bankers, so that when I returned I would have received it back with interest.</a:t>
            </a:r>
          </a:p>
          <a:p>
            <a:endParaRPr lang="en-US" altLang="zh-TW" sz="6000" b="1" kern="1000" spc="-38" dirty="0">
              <a:ea typeface="Microsoft JhengHei" panose="020B0604030504040204" pitchFamily="34" charset="-120"/>
            </a:endParaRPr>
          </a:p>
          <a:p>
            <a:r>
              <a:rPr lang="en-US" altLang="zh-TW" sz="6000" b="1" kern="1000" spc="-38" dirty="0">
                <a:ea typeface="Microsoft JhengHei" panose="020B0604030504040204" pitchFamily="34" charset="-120"/>
              </a:rPr>
              <a:t>And throw that worthless servant outside, into the darkness, where there will be weeping and gnashing of teeth.’</a:t>
            </a:r>
          </a:p>
        </p:txBody>
      </p:sp>
    </p:spTree>
    <p:extLst>
      <p:ext uri="{BB962C8B-B14F-4D97-AF65-F5344CB8AC3E}">
        <p14:creationId xmlns:p14="http://schemas.microsoft.com/office/powerpoint/2010/main" val="1559008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4555093"/>
          </a:xfrm>
          <a:prstGeom prst="rect">
            <a:avLst/>
          </a:prstGeom>
        </p:spPr>
        <p:txBody>
          <a:bodyPr wrap="square">
            <a:spAutoFit/>
          </a:bodyPr>
          <a:lstStyle/>
          <a:p>
            <a:r>
              <a:rPr lang="en-US" altLang="zh-TW" sz="5800" b="1" kern="1000" spc="-38" dirty="0">
                <a:ea typeface="Microsoft JhengHei" panose="020B0604030504040204" pitchFamily="34" charset="-120"/>
              </a:rPr>
              <a:t>Both talk about good and bad products at harvest time and how they are separated at the time of judgment. </a:t>
            </a:r>
          </a:p>
        </p:txBody>
      </p:sp>
    </p:spTree>
    <p:extLst>
      <p:ext uri="{BB962C8B-B14F-4D97-AF65-F5344CB8AC3E}">
        <p14:creationId xmlns:p14="http://schemas.microsoft.com/office/powerpoint/2010/main" val="260153730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16712267"/>
          </a:xfrm>
          <a:prstGeom prst="rect">
            <a:avLst/>
          </a:prstGeom>
        </p:spPr>
        <p:txBody>
          <a:bodyPr wrap="square">
            <a:spAutoFit/>
          </a:bodyPr>
          <a:lstStyle/>
          <a:p>
            <a:r>
              <a:rPr lang="en-US" altLang="zh-TW" sz="6000" b="1" kern="1000" spc="-38" dirty="0">
                <a:ea typeface="Microsoft JhengHei" panose="020B0604030504040204" pitchFamily="34" charset="-120"/>
              </a:rPr>
              <a:t>Well then, you should have put my money on deposit with the bankers, </a:t>
            </a:r>
          </a:p>
          <a:p>
            <a:endParaRPr lang="en-US" altLang="zh-TW" sz="6000" b="1" kern="1000" spc="-38" dirty="0">
              <a:ea typeface="Microsoft JhengHei" panose="020B0604030504040204" pitchFamily="34" charset="-120"/>
            </a:endParaRPr>
          </a:p>
          <a:p>
            <a:endParaRPr lang="en-US" altLang="zh-TW" sz="6000" b="1" kern="1000" spc="-38" dirty="0">
              <a:ea typeface="Microsoft JhengHei" panose="020B0604030504040204" pitchFamily="34" charset="-120"/>
            </a:endParaRPr>
          </a:p>
          <a:p>
            <a:r>
              <a:rPr lang="en-US" altLang="zh-TW" sz="6000" b="1" kern="1000" spc="-38" dirty="0">
                <a:ea typeface="Microsoft JhengHei" panose="020B0604030504040204" pitchFamily="34" charset="-120"/>
              </a:rPr>
              <a:t>so that when I returned I would have received it back with interest.</a:t>
            </a:r>
          </a:p>
          <a:p>
            <a:endParaRPr lang="en-US" altLang="zh-TW" sz="6000" b="1" kern="1000" spc="-38" dirty="0">
              <a:ea typeface="Microsoft JhengHei" panose="020B0604030504040204" pitchFamily="34" charset="-120"/>
            </a:endParaRPr>
          </a:p>
          <a:p>
            <a:r>
              <a:rPr lang="en-US" altLang="zh-TW" sz="6000" b="1" kern="1000" spc="-38" dirty="0">
                <a:ea typeface="Microsoft JhengHei" panose="020B0604030504040204" pitchFamily="34" charset="-120"/>
              </a:rPr>
              <a:t>And throw that worthless servant outside, into the darkness, where there will be weeping and gnashing of teeth.’</a:t>
            </a:r>
          </a:p>
        </p:txBody>
      </p:sp>
    </p:spTree>
    <p:extLst>
      <p:ext uri="{BB962C8B-B14F-4D97-AF65-F5344CB8AC3E}">
        <p14:creationId xmlns:p14="http://schemas.microsoft.com/office/powerpoint/2010/main" val="15356711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12095619"/>
          </a:xfrm>
          <a:prstGeom prst="rect">
            <a:avLst/>
          </a:prstGeom>
        </p:spPr>
        <p:txBody>
          <a:bodyPr wrap="square">
            <a:spAutoFit/>
          </a:bodyPr>
          <a:lstStyle/>
          <a:p>
            <a:r>
              <a:rPr lang="en-US" altLang="zh-TW" sz="6000" b="1" kern="1000" spc="-38" dirty="0">
                <a:ea typeface="Microsoft JhengHei" panose="020B0604030504040204" pitchFamily="34" charset="-120"/>
              </a:rPr>
              <a:t>so that when I returned I would have received it back with interest.</a:t>
            </a:r>
          </a:p>
          <a:p>
            <a:endParaRPr lang="en-US" altLang="zh-TW" sz="6000" b="1" kern="1000" spc="-38" dirty="0">
              <a:ea typeface="Microsoft JhengHei" panose="020B0604030504040204" pitchFamily="34" charset="-120"/>
            </a:endParaRPr>
          </a:p>
          <a:p>
            <a:endParaRPr lang="en-US" altLang="zh-TW" sz="6000" b="1" kern="1000" spc="-38" dirty="0">
              <a:ea typeface="Microsoft JhengHei" panose="020B0604030504040204" pitchFamily="34" charset="-120"/>
            </a:endParaRPr>
          </a:p>
          <a:p>
            <a:r>
              <a:rPr lang="en-US" altLang="zh-TW" sz="6000" b="1" kern="1000" spc="-38" dirty="0">
                <a:ea typeface="Microsoft JhengHei" panose="020B0604030504040204" pitchFamily="34" charset="-120"/>
              </a:rPr>
              <a:t>And throw that worthless servant outside, into the darkness, where there will be weeping and gnashing of teeth.’</a:t>
            </a:r>
          </a:p>
        </p:txBody>
      </p:sp>
    </p:spTree>
    <p:extLst>
      <p:ext uri="{BB962C8B-B14F-4D97-AF65-F5344CB8AC3E}">
        <p14:creationId xmlns:p14="http://schemas.microsoft.com/office/powerpoint/2010/main" val="270892854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6858000" cy="5262979"/>
          </a:xfrm>
          <a:prstGeom prst="rect">
            <a:avLst/>
          </a:prstGeom>
        </p:spPr>
        <p:txBody>
          <a:bodyPr wrap="square">
            <a:spAutoFit/>
          </a:bodyPr>
          <a:lstStyle/>
          <a:p>
            <a:r>
              <a:rPr lang="en-US" altLang="zh-TW" sz="5600" b="1" kern="1000" spc="-38" dirty="0">
                <a:ea typeface="Microsoft JhengHei" panose="020B0604030504040204" pitchFamily="34" charset="-120"/>
              </a:rPr>
              <a:t>And throw that worthless servant outside, into the darkness, where there will be weeping and gnashing of teeth.’</a:t>
            </a:r>
          </a:p>
        </p:txBody>
      </p:sp>
    </p:spTree>
    <p:extLst>
      <p:ext uri="{BB962C8B-B14F-4D97-AF65-F5344CB8AC3E}">
        <p14:creationId xmlns:p14="http://schemas.microsoft.com/office/powerpoint/2010/main" val="5893813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3785652"/>
          </a:xfrm>
          <a:prstGeom prst="rect">
            <a:avLst/>
          </a:prstGeom>
        </p:spPr>
        <p:txBody>
          <a:bodyPr wrap="square">
            <a:spAutoFit/>
          </a:bodyPr>
          <a:lstStyle/>
          <a:p>
            <a:r>
              <a:rPr lang="en-US" altLang="zh-TW" sz="6000" b="1" kern="1000" spc="-38" dirty="0">
                <a:ea typeface="Microsoft JhengHei" panose="020B0604030504040204" pitchFamily="34" charset="-120"/>
              </a:rPr>
              <a:t>Those harsh words clearly showed the anger of the Master who represents God.</a:t>
            </a:r>
          </a:p>
        </p:txBody>
      </p:sp>
    </p:spTree>
    <p:extLst>
      <p:ext uri="{BB962C8B-B14F-4D97-AF65-F5344CB8AC3E}">
        <p14:creationId xmlns:p14="http://schemas.microsoft.com/office/powerpoint/2010/main" val="266907716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4708981"/>
          </a:xfrm>
          <a:prstGeom prst="rect">
            <a:avLst/>
          </a:prstGeom>
        </p:spPr>
        <p:txBody>
          <a:bodyPr wrap="square">
            <a:spAutoFit/>
          </a:bodyPr>
          <a:lstStyle/>
          <a:p>
            <a:r>
              <a:rPr lang="en-US" altLang="zh-TW" sz="6000" b="1" kern="1000" spc="-38" dirty="0">
                <a:ea typeface="Microsoft JhengHei" panose="020B0604030504040204" pitchFamily="34" charset="-120"/>
              </a:rPr>
              <a:t>Our God is merciful, but He is also demanding.  He wants us to use His resources wisely.</a:t>
            </a:r>
          </a:p>
        </p:txBody>
      </p:sp>
    </p:spTree>
    <p:extLst>
      <p:ext uri="{BB962C8B-B14F-4D97-AF65-F5344CB8AC3E}">
        <p14:creationId xmlns:p14="http://schemas.microsoft.com/office/powerpoint/2010/main" val="355737947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629400" cy="4708981"/>
          </a:xfrm>
          <a:prstGeom prst="rect">
            <a:avLst/>
          </a:prstGeom>
        </p:spPr>
        <p:txBody>
          <a:bodyPr wrap="square">
            <a:spAutoFit/>
          </a:bodyPr>
          <a:lstStyle/>
          <a:p>
            <a:r>
              <a:rPr lang="en-US" altLang="zh-TW" sz="6000" b="1" kern="1000" spc="-38" dirty="0">
                <a:ea typeface="Microsoft JhengHei" panose="020B0604030504040204" pitchFamily="34" charset="-120"/>
              </a:rPr>
              <a:t>He gives us a whole lifetime to discover the true purpose and use our lives productively for Him.</a:t>
            </a:r>
          </a:p>
        </p:txBody>
      </p:sp>
    </p:spTree>
    <p:extLst>
      <p:ext uri="{BB962C8B-B14F-4D97-AF65-F5344CB8AC3E}">
        <p14:creationId xmlns:p14="http://schemas.microsoft.com/office/powerpoint/2010/main" val="2764437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0" y="-628"/>
            <a:ext cx="6781800" cy="4478149"/>
          </a:xfrm>
          <a:prstGeom prst="rect">
            <a:avLst/>
          </a:prstGeom>
        </p:spPr>
        <p:txBody>
          <a:bodyPr wrap="square">
            <a:spAutoFit/>
          </a:bodyPr>
          <a:lstStyle/>
          <a:p>
            <a:r>
              <a:rPr lang="en-US" altLang="zh-TW" sz="5700" b="1" kern="1000" spc="-38" dirty="0">
                <a:ea typeface="Microsoft JhengHei" panose="020B0604030504040204" pitchFamily="34" charset="-120"/>
              </a:rPr>
              <a:t>He has great expectations for us, and thus great disappointment when we don’t meet it.</a:t>
            </a:r>
          </a:p>
        </p:txBody>
      </p:sp>
    </p:spTree>
    <p:extLst>
      <p:ext uri="{BB962C8B-B14F-4D97-AF65-F5344CB8AC3E}">
        <p14:creationId xmlns:p14="http://schemas.microsoft.com/office/powerpoint/2010/main" val="48067845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628"/>
            <a:ext cx="6858000" cy="5355312"/>
          </a:xfrm>
          <a:prstGeom prst="rect">
            <a:avLst/>
          </a:prstGeom>
        </p:spPr>
        <p:txBody>
          <a:bodyPr wrap="square">
            <a:spAutoFit/>
          </a:bodyPr>
          <a:lstStyle/>
          <a:p>
            <a:r>
              <a:rPr lang="en-US" altLang="zh-TW" sz="5600" b="1" kern="1000" spc="-38" dirty="0">
                <a:ea typeface="Microsoft JhengHei" panose="020B0604030504040204" pitchFamily="34" charset="-120"/>
              </a:rPr>
              <a:t>So don’t let us be unproductive Christians.  Please use our lives and God’s resources wisely and be good fish.</a:t>
            </a:r>
          </a:p>
        </p:txBody>
      </p:sp>
    </p:spTree>
    <p:extLst>
      <p:ext uri="{BB962C8B-B14F-4D97-AF65-F5344CB8AC3E}">
        <p14:creationId xmlns:p14="http://schemas.microsoft.com/office/powerpoint/2010/main" val="18518773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477000" cy="3785652"/>
          </a:xfrm>
          <a:prstGeom prst="rect">
            <a:avLst/>
          </a:prstGeom>
        </p:spPr>
        <p:txBody>
          <a:bodyPr wrap="square">
            <a:spAutoFit/>
          </a:bodyPr>
          <a:lstStyle/>
          <a:p>
            <a:r>
              <a:rPr lang="en-US" altLang="zh-TW" sz="6000" b="1" kern="1000" spc="-38" dirty="0">
                <a:ea typeface="Microsoft JhengHei" panose="020B0604030504040204" pitchFamily="34" charset="-120"/>
              </a:rPr>
              <a:t>God’s evaluation is at the very end so we still have time to make the change.</a:t>
            </a:r>
          </a:p>
        </p:txBody>
      </p:sp>
    </p:spTree>
    <p:extLst>
      <p:ext uri="{BB962C8B-B14F-4D97-AF65-F5344CB8AC3E}">
        <p14:creationId xmlns:p14="http://schemas.microsoft.com/office/powerpoint/2010/main" val="1752141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52400" y="-628"/>
            <a:ext cx="6705600" cy="4708981"/>
          </a:xfrm>
          <a:prstGeom prst="rect">
            <a:avLst/>
          </a:prstGeom>
        </p:spPr>
        <p:txBody>
          <a:bodyPr wrap="square">
            <a:spAutoFit/>
          </a:bodyPr>
          <a:lstStyle/>
          <a:p>
            <a:r>
              <a:rPr lang="en-US" altLang="zh-TW" sz="6000" b="1" kern="1000" spc="-38" dirty="0">
                <a:ea typeface="Microsoft JhengHei" panose="020B0604030504040204" pitchFamily="34" charset="-120"/>
              </a:rPr>
              <a:t>No matter how your life have been until now, you still have the chance to turn around.</a:t>
            </a:r>
          </a:p>
        </p:txBody>
      </p:sp>
    </p:spTree>
    <p:extLst>
      <p:ext uri="{BB962C8B-B14F-4D97-AF65-F5344CB8AC3E}">
        <p14:creationId xmlns:p14="http://schemas.microsoft.com/office/powerpoint/2010/main" val="42587769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18472</TotalTime>
  <Words>2103</Words>
  <Application>Microsoft Office PowerPoint</Application>
  <PresentationFormat>Custom</PresentationFormat>
  <Paragraphs>238</Paragraphs>
  <Slides>101</Slides>
  <Notes>95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101</vt:i4>
      </vt:variant>
    </vt:vector>
  </HeadingPairs>
  <TitlesOfParts>
    <vt:vector size="10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1139</cp:revision>
  <cp:lastPrinted>2017-09-16T17:38:24Z</cp:lastPrinted>
  <dcterms:created xsi:type="dcterms:W3CDTF">2005-06-09T01:58:34Z</dcterms:created>
  <dcterms:modified xsi:type="dcterms:W3CDTF">2021-01-06T16:49:35Z</dcterms:modified>
</cp:coreProperties>
</file>