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79"/>
  </p:notesMasterIdLst>
  <p:handoutMasterIdLst>
    <p:handoutMasterId r:id="rId80"/>
  </p:handoutMasterIdLst>
  <p:sldIdLst>
    <p:sldId id="1662" r:id="rId2"/>
    <p:sldId id="1237" r:id="rId3"/>
    <p:sldId id="1664" r:id="rId4"/>
    <p:sldId id="1665" r:id="rId5"/>
    <p:sldId id="1663" r:id="rId6"/>
    <p:sldId id="1424" r:id="rId7"/>
    <p:sldId id="1427" r:id="rId8"/>
    <p:sldId id="1430" r:id="rId9"/>
    <p:sldId id="1433" r:id="rId10"/>
    <p:sldId id="1436" r:id="rId11"/>
    <p:sldId id="1439" r:id="rId12"/>
    <p:sldId id="1442" r:id="rId13"/>
    <p:sldId id="1445" r:id="rId14"/>
    <p:sldId id="1448" r:id="rId15"/>
    <p:sldId id="1451" r:id="rId16"/>
    <p:sldId id="1454" r:id="rId17"/>
    <p:sldId id="1457" r:id="rId18"/>
    <p:sldId id="1460" r:id="rId19"/>
    <p:sldId id="1463" r:id="rId20"/>
    <p:sldId id="1466" r:id="rId21"/>
    <p:sldId id="1669" r:id="rId22"/>
    <p:sldId id="1469" r:id="rId23"/>
    <p:sldId id="1472" r:id="rId24"/>
    <p:sldId id="1475" r:id="rId25"/>
    <p:sldId id="1478" r:id="rId26"/>
    <p:sldId id="1681" r:id="rId27"/>
    <p:sldId id="1481" r:id="rId28"/>
    <p:sldId id="1683" r:id="rId29"/>
    <p:sldId id="1487" r:id="rId30"/>
    <p:sldId id="1490" r:id="rId31"/>
    <p:sldId id="1670" r:id="rId32"/>
    <p:sldId id="1493" r:id="rId33"/>
    <p:sldId id="1496" r:id="rId34"/>
    <p:sldId id="1499" r:id="rId35"/>
    <p:sldId id="1502" r:id="rId36"/>
    <p:sldId id="1505" r:id="rId37"/>
    <p:sldId id="1508" r:id="rId38"/>
    <p:sldId id="1511" r:id="rId39"/>
    <p:sldId id="1517" r:id="rId40"/>
    <p:sldId id="1520" r:id="rId41"/>
    <p:sldId id="1674" r:id="rId42"/>
    <p:sldId id="1673" r:id="rId43"/>
    <p:sldId id="1523" r:id="rId44"/>
    <p:sldId id="1526" r:id="rId45"/>
    <p:sldId id="1529" r:id="rId46"/>
    <p:sldId id="1532" r:id="rId47"/>
    <p:sldId id="1535" r:id="rId48"/>
    <p:sldId id="1538" r:id="rId49"/>
    <p:sldId id="1541" r:id="rId50"/>
    <p:sldId id="1544" r:id="rId51"/>
    <p:sldId id="1547" r:id="rId52"/>
    <p:sldId id="1671" r:id="rId53"/>
    <p:sldId id="1550" r:id="rId54"/>
    <p:sldId id="1553" r:id="rId55"/>
    <p:sldId id="1556" r:id="rId56"/>
    <p:sldId id="1676" r:id="rId57"/>
    <p:sldId id="1677" r:id="rId58"/>
    <p:sldId id="1559" r:id="rId59"/>
    <p:sldId id="1562" r:id="rId60"/>
    <p:sldId id="1565" r:id="rId61"/>
    <p:sldId id="1568" r:id="rId62"/>
    <p:sldId id="1571" r:id="rId63"/>
    <p:sldId id="1679" r:id="rId64"/>
    <p:sldId id="1574" r:id="rId65"/>
    <p:sldId id="1577" r:id="rId66"/>
    <p:sldId id="1580" r:id="rId67"/>
    <p:sldId id="1583" r:id="rId68"/>
    <p:sldId id="1586" r:id="rId69"/>
    <p:sldId id="1589" r:id="rId70"/>
    <p:sldId id="1592" r:id="rId71"/>
    <p:sldId id="1595" r:id="rId72"/>
    <p:sldId id="1598" r:id="rId73"/>
    <p:sldId id="1601" r:id="rId74"/>
    <p:sldId id="1604" r:id="rId75"/>
    <p:sldId id="1607" r:id="rId76"/>
    <p:sldId id="1613" r:id="rId77"/>
    <p:sldId id="1610" r:id="rId78"/>
  </p:sldIdLst>
  <p:sldSz cx="6858000" cy="51435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cripture" id="{488EBD6D-5F87-4696-893D-93BD670DC48B}">
          <p14:sldIdLst>
            <p14:sldId id="1662"/>
            <p14:sldId id="1237"/>
            <p14:sldId id="1664"/>
            <p14:sldId id="1665"/>
          </p14:sldIdLst>
        </p14:section>
        <p14:section name="Sermon" id="{9DD274D4-3373-40D3-8882-DED17E52A457}">
          <p14:sldIdLst>
            <p14:sldId id="1663"/>
            <p14:sldId id="1424"/>
            <p14:sldId id="1427"/>
            <p14:sldId id="1430"/>
            <p14:sldId id="1433"/>
            <p14:sldId id="1436"/>
            <p14:sldId id="1439"/>
            <p14:sldId id="1442"/>
            <p14:sldId id="1445"/>
            <p14:sldId id="1448"/>
            <p14:sldId id="1451"/>
            <p14:sldId id="1454"/>
            <p14:sldId id="1457"/>
            <p14:sldId id="1460"/>
            <p14:sldId id="1463"/>
            <p14:sldId id="1466"/>
            <p14:sldId id="1669"/>
            <p14:sldId id="1469"/>
            <p14:sldId id="1472"/>
            <p14:sldId id="1475"/>
            <p14:sldId id="1478"/>
            <p14:sldId id="1681"/>
            <p14:sldId id="1481"/>
            <p14:sldId id="1683"/>
            <p14:sldId id="1487"/>
            <p14:sldId id="1490"/>
            <p14:sldId id="1670"/>
            <p14:sldId id="1493"/>
            <p14:sldId id="1496"/>
            <p14:sldId id="1499"/>
            <p14:sldId id="1502"/>
            <p14:sldId id="1505"/>
            <p14:sldId id="1508"/>
            <p14:sldId id="1511"/>
            <p14:sldId id="1517"/>
            <p14:sldId id="1520"/>
            <p14:sldId id="1674"/>
            <p14:sldId id="1673"/>
            <p14:sldId id="1523"/>
            <p14:sldId id="1526"/>
            <p14:sldId id="1529"/>
            <p14:sldId id="1532"/>
            <p14:sldId id="1535"/>
            <p14:sldId id="1538"/>
            <p14:sldId id="1541"/>
            <p14:sldId id="1544"/>
            <p14:sldId id="1547"/>
            <p14:sldId id="1671"/>
            <p14:sldId id="1550"/>
            <p14:sldId id="1553"/>
            <p14:sldId id="1556"/>
            <p14:sldId id="1676"/>
            <p14:sldId id="1677"/>
            <p14:sldId id="1559"/>
            <p14:sldId id="1562"/>
            <p14:sldId id="1565"/>
            <p14:sldId id="1568"/>
            <p14:sldId id="1571"/>
            <p14:sldId id="1679"/>
            <p14:sldId id="1574"/>
            <p14:sldId id="1577"/>
            <p14:sldId id="1580"/>
            <p14:sldId id="1583"/>
            <p14:sldId id="1586"/>
            <p14:sldId id="1589"/>
            <p14:sldId id="1592"/>
            <p14:sldId id="1595"/>
            <p14:sldId id="1598"/>
            <p14:sldId id="1601"/>
            <p14:sldId id="1604"/>
            <p14:sldId id="1607"/>
            <p14:sldId id="1613"/>
            <p14:sldId id="161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99FF"/>
    <a:srgbClr val="FF66FF"/>
    <a:srgbClr val="F65E0A"/>
    <a:srgbClr val="99FF33"/>
    <a:srgbClr val="CABBDD"/>
    <a:srgbClr val="FF5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1" autoAdjust="0"/>
    <p:restoredTop sz="94249" autoAdjust="0"/>
  </p:normalViewPr>
  <p:slideViewPr>
    <p:cSldViewPr>
      <p:cViewPr varScale="1">
        <p:scale>
          <a:sx n="95" d="100"/>
          <a:sy n="95" d="100"/>
        </p:scale>
        <p:origin x="1170" y="102"/>
      </p:cViewPr>
      <p:guideLst>
        <p:guide orient="horz" pos="2160"/>
        <p:guide pos="216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3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handoutMaster" Target="handoutMasters/handoutMaster1.xml"/><Relationship Id="rId85" Type="http://schemas.microsoft.com/office/2016/11/relationships/changesInfo" Target="changesInfos/changesInfo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orge Huang" userId="7522906efeb502a4" providerId="LiveId" clId="{D1B0B2B4-07C6-41BD-8900-4F4204D5504C}"/>
    <pc:docChg chg="delSld modSld modSection">
      <pc:chgData name="George Huang" userId="7522906efeb502a4" providerId="LiveId" clId="{D1B0B2B4-07C6-41BD-8900-4F4204D5504C}" dt="2020-07-08T15:59:25.774" v="29" actId="47"/>
      <pc:docMkLst>
        <pc:docMk/>
      </pc:docMkLst>
      <pc:sldChg chg="modSp del mod">
        <pc:chgData name="George Huang" userId="7522906efeb502a4" providerId="LiveId" clId="{D1B0B2B4-07C6-41BD-8900-4F4204D5504C}" dt="2020-07-08T15:55:25.029" v="1" actId="47"/>
        <pc:sldMkLst>
          <pc:docMk/>
          <pc:sldMk cId="2354936113" sldId="1199"/>
        </pc:sldMkLst>
        <pc:spChg chg="mod">
          <ac:chgData name="George Huang" userId="7522906efeb502a4" providerId="LiveId" clId="{D1B0B2B4-07C6-41BD-8900-4F4204D5504C}" dt="2020-07-08T15:55:21.501" v="0" actId="21"/>
          <ac:spMkLst>
            <pc:docMk/>
            <pc:sldMk cId="2354936113" sldId="1199"/>
            <ac:spMk id="2" creationId="{EACD94E6-1080-4EB5-92AA-AACB419E980F}"/>
          </ac:spMkLst>
        </pc:spChg>
      </pc:sldChg>
      <pc:sldChg chg="del">
        <pc:chgData name="George Huang" userId="7522906efeb502a4" providerId="LiveId" clId="{D1B0B2B4-07C6-41BD-8900-4F4204D5504C}" dt="2020-07-08T15:56:15.977" v="15" actId="47"/>
        <pc:sldMkLst>
          <pc:docMk/>
          <pc:sldMk cId="501059938" sldId="1200"/>
        </pc:sldMkLst>
      </pc:sldChg>
      <pc:sldChg chg="del">
        <pc:chgData name="George Huang" userId="7522906efeb502a4" providerId="LiveId" clId="{D1B0B2B4-07C6-41BD-8900-4F4204D5504C}" dt="2020-07-08T15:56:40.150" v="21" actId="47"/>
        <pc:sldMkLst>
          <pc:docMk/>
          <pc:sldMk cId="298758671" sldId="1231"/>
        </pc:sldMkLst>
      </pc:sldChg>
      <pc:sldChg chg="del">
        <pc:chgData name="George Huang" userId="7522906efeb502a4" providerId="LiveId" clId="{D1B0B2B4-07C6-41BD-8900-4F4204D5504C}" dt="2020-07-08T15:56:40.150" v="21" actId="47"/>
        <pc:sldMkLst>
          <pc:docMk/>
          <pc:sldMk cId="3530069578" sldId="1426"/>
        </pc:sldMkLst>
      </pc:sldChg>
      <pc:sldChg chg="del">
        <pc:chgData name="George Huang" userId="7522906efeb502a4" providerId="LiveId" clId="{D1B0B2B4-07C6-41BD-8900-4F4204D5504C}" dt="2020-07-08T15:56:40.150" v="21" actId="47"/>
        <pc:sldMkLst>
          <pc:docMk/>
          <pc:sldMk cId="1529922450" sldId="1429"/>
        </pc:sldMkLst>
      </pc:sldChg>
      <pc:sldChg chg="del">
        <pc:chgData name="George Huang" userId="7522906efeb502a4" providerId="LiveId" clId="{D1B0B2B4-07C6-41BD-8900-4F4204D5504C}" dt="2020-07-08T15:56:40.150" v="21" actId="47"/>
        <pc:sldMkLst>
          <pc:docMk/>
          <pc:sldMk cId="1316708286" sldId="1432"/>
        </pc:sldMkLst>
      </pc:sldChg>
      <pc:sldChg chg="del">
        <pc:chgData name="George Huang" userId="7522906efeb502a4" providerId="LiveId" clId="{D1B0B2B4-07C6-41BD-8900-4F4204D5504C}" dt="2020-07-08T15:56:40.150" v="21" actId="47"/>
        <pc:sldMkLst>
          <pc:docMk/>
          <pc:sldMk cId="1443312629" sldId="1435"/>
        </pc:sldMkLst>
      </pc:sldChg>
      <pc:sldChg chg="del">
        <pc:chgData name="George Huang" userId="7522906efeb502a4" providerId="LiveId" clId="{D1B0B2B4-07C6-41BD-8900-4F4204D5504C}" dt="2020-07-08T15:56:40.150" v="21" actId="47"/>
        <pc:sldMkLst>
          <pc:docMk/>
          <pc:sldMk cId="1720617963" sldId="1438"/>
        </pc:sldMkLst>
      </pc:sldChg>
      <pc:sldChg chg="del">
        <pc:chgData name="George Huang" userId="7522906efeb502a4" providerId="LiveId" clId="{D1B0B2B4-07C6-41BD-8900-4F4204D5504C}" dt="2020-07-08T15:56:45.439" v="22" actId="47"/>
        <pc:sldMkLst>
          <pc:docMk/>
          <pc:sldMk cId="1671256186" sldId="1441"/>
        </pc:sldMkLst>
      </pc:sldChg>
      <pc:sldChg chg="del">
        <pc:chgData name="George Huang" userId="7522906efeb502a4" providerId="LiveId" clId="{D1B0B2B4-07C6-41BD-8900-4F4204D5504C}" dt="2020-07-08T15:56:45.439" v="22" actId="47"/>
        <pc:sldMkLst>
          <pc:docMk/>
          <pc:sldMk cId="3415484275" sldId="1444"/>
        </pc:sldMkLst>
      </pc:sldChg>
      <pc:sldChg chg="del">
        <pc:chgData name="George Huang" userId="7522906efeb502a4" providerId="LiveId" clId="{D1B0B2B4-07C6-41BD-8900-4F4204D5504C}" dt="2020-07-08T15:56:45.439" v="22" actId="47"/>
        <pc:sldMkLst>
          <pc:docMk/>
          <pc:sldMk cId="2107826374" sldId="1447"/>
        </pc:sldMkLst>
      </pc:sldChg>
      <pc:sldChg chg="del">
        <pc:chgData name="George Huang" userId="7522906efeb502a4" providerId="LiveId" clId="{D1B0B2B4-07C6-41BD-8900-4F4204D5504C}" dt="2020-07-08T15:57:05.937" v="23" actId="47"/>
        <pc:sldMkLst>
          <pc:docMk/>
          <pc:sldMk cId="3714660228" sldId="1450"/>
        </pc:sldMkLst>
      </pc:sldChg>
      <pc:sldChg chg="del">
        <pc:chgData name="George Huang" userId="7522906efeb502a4" providerId="LiveId" clId="{D1B0B2B4-07C6-41BD-8900-4F4204D5504C}" dt="2020-07-08T15:57:05.937" v="23" actId="47"/>
        <pc:sldMkLst>
          <pc:docMk/>
          <pc:sldMk cId="3445817875" sldId="1453"/>
        </pc:sldMkLst>
      </pc:sldChg>
      <pc:sldChg chg="del">
        <pc:chgData name="George Huang" userId="7522906efeb502a4" providerId="LiveId" clId="{D1B0B2B4-07C6-41BD-8900-4F4204D5504C}" dt="2020-07-08T15:57:05.937" v="23" actId="47"/>
        <pc:sldMkLst>
          <pc:docMk/>
          <pc:sldMk cId="2477839528" sldId="1456"/>
        </pc:sldMkLst>
      </pc:sldChg>
      <pc:sldChg chg="del">
        <pc:chgData name="George Huang" userId="7522906efeb502a4" providerId="LiveId" clId="{D1B0B2B4-07C6-41BD-8900-4F4204D5504C}" dt="2020-07-08T15:57:05.937" v="23" actId="47"/>
        <pc:sldMkLst>
          <pc:docMk/>
          <pc:sldMk cId="2880919031" sldId="1459"/>
        </pc:sldMkLst>
      </pc:sldChg>
      <pc:sldChg chg="del">
        <pc:chgData name="George Huang" userId="7522906efeb502a4" providerId="LiveId" clId="{D1B0B2B4-07C6-41BD-8900-4F4204D5504C}" dt="2020-07-08T15:57:05.937" v="23" actId="47"/>
        <pc:sldMkLst>
          <pc:docMk/>
          <pc:sldMk cId="3865968721" sldId="1462"/>
        </pc:sldMkLst>
      </pc:sldChg>
      <pc:sldChg chg="del">
        <pc:chgData name="George Huang" userId="7522906efeb502a4" providerId="LiveId" clId="{D1B0B2B4-07C6-41BD-8900-4F4204D5504C}" dt="2020-07-08T15:57:05.937" v="23" actId="47"/>
        <pc:sldMkLst>
          <pc:docMk/>
          <pc:sldMk cId="667457804" sldId="1465"/>
        </pc:sldMkLst>
      </pc:sldChg>
      <pc:sldChg chg="del">
        <pc:chgData name="George Huang" userId="7522906efeb502a4" providerId="LiveId" clId="{D1B0B2B4-07C6-41BD-8900-4F4204D5504C}" dt="2020-07-08T15:57:05.937" v="23" actId="47"/>
        <pc:sldMkLst>
          <pc:docMk/>
          <pc:sldMk cId="3071712434" sldId="1468"/>
        </pc:sldMkLst>
      </pc:sldChg>
      <pc:sldChg chg="del">
        <pc:chgData name="George Huang" userId="7522906efeb502a4" providerId="LiveId" clId="{D1B0B2B4-07C6-41BD-8900-4F4204D5504C}" dt="2020-07-08T15:57:05.937" v="23" actId="47"/>
        <pc:sldMkLst>
          <pc:docMk/>
          <pc:sldMk cId="2063180843" sldId="1471"/>
        </pc:sldMkLst>
      </pc:sldChg>
      <pc:sldChg chg="del">
        <pc:chgData name="George Huang" userId="7522906efeb502a4" providerId="LiveId" clId="{D1B0B2B4-07C6-41BD-8900-4F4204D5504C}" dt="2020-07-08T15:57:05.937" v="23" actId="47"/>
        <pc:sldMkLst>
          <pc:docMk/>
          <pc:sldMk cId="3608542007" sldId="1474"/>
        </pc:sldMkLst>
      </pc:sldChg>
      <pc:sldChg chg="del">
        <pc:chgData name="George Huang" userId="7522906efeb502a4" providerId="LiveId" clId="{D1B0B2B4-07C6-41BD-8900-4F4204D5504C}" dt="2020-07-08T15:57:53.193" v="24" actId="47"/>
        <pc:sldMkLst>
          <pc:docMk/>
          <pc:sldMk cId="3193293378" sldId="1477"/>
        </pc:sldMkLst>
      </pc:sldChg>
      <pc:sldChg chg="del">
        <pc:chgData name="George Huang" userId="7522906efeb502a4" providerId="LiveId" clId="{D1B0B2B4-07C6-41BD-8900-4F4204D5504C}" dt="2020-07-08T15:57:53.193" v="24" actId="47"/>
        <pc:sldMkLst>
          <pc:docMk/>
          <pc:sldMk cId="3750946345" sldId="1480"/>
        </pc:sldMkLst>
      </pc:sldChg>
      <pc:sldChg chg="del">
        <pc:chgData name="George Huang" userId="7522906efeb502a4" providerId="LiveId" clId="{D1B0B2B4-07C6-41BD-8900-4F4204D5504C}" dt="2020-07-08T15:57:53.193" v="24" actId="47"/>
        <pc:sldMkLst>
          <pc:docMk/>
          <pc:sldMk cId="4021175661" sldId="1483"/>
        </pc:sldMkLst>
      </pc:sldChg>
      <pc:sldChg chg="del">
        <pc:chgData name="George Huang" userId="7522906efeb502a4" providerId="LiveId" clId="{D1B0B2B4-07C6-41BD-8900-4F4204D5504C}" dt="2020-07-08T15:57:53.193" v="24" actId="47"/>
        <pc:sldMkLst>
          <pc:docMk/>
          <pc:sldMk cId="597258177" sldId="1486"/>
        </pc:sldMkLst>
      </pc:sldChg>
      <pc:sldChg chg="del">
        <pc:chgData name="George Huang" userId="7522906efeb502a4" providerId="LiveId" clId="{D1B0B2B4-07C6-41BD-8900-4F4204D5504C}" dt="2020-07-08T15:57:53.193" v="24" actId="47"/>
        <pc:sldMkLst>
          <pc:docMk/>
          <pc:sldMk cId="2849966679" sldId="1489"/>
        </pc:sldMkLst>
      </pc:sldChg>
      <pc:sldChg chg="del">
        <pc:chgData name="George Huang" userId="7522906efeb502a4" providerId="LiveId" clId="{D1B0B2B4-07C6-41BD-8900-4F4204D5504C}" dt="2020-07-08T15:57:53.193" v="24" actId="47"/>
        <pc:sldMkLst>
          <pc:docMk/>
          <pc:sldMk cId="3738069732" sldId="1495"/>
        </pc:sldMkLst>
      </pc:sldChg>
      <pc:sldChg chg="del">
        <pc:chgData name="George Huang" userId="7522906efeb502a4" providerId="LiveId" clId="{D1B0B2B4-07C6-41BD-8900-4F4204D5504C}" dt="2020-07-08T15:57:53.193" v="24" actId="47"/>
        <pc:sldMkLst>
          <pc:docMk/>
          <pc:sldMk cId="2583013817" sldId="1498"/>
        </pc:sldMkLst>
      </pc:sldChg>
      <pc:sldChg chg="del">
        <pc:chgData name="George Huang" userId="7522906efeb502a4" providerId="LiveId" clId="{D1B0B2B4-07C6-41BD-8900-4F4204D5504C}" dt="2020-07-08T15:57:53.193" v="24" actId="47"/>
        <pc:sldMkLst>
          <pc:docMk/>
          <pc:sldMk cId="122646916" sldId="1501"/>
        </pc:sldMkLst>
      </pc:sldChg>
      <pc:sldChg chg="del">
        <pc:chgData name="George Huang" userId="7522906efeb502a4" providerId="LiveId" clId="{D1B0B2B4-07C6-41BD-8900-4F4204D5504C}" dt="2020-07-08T15:57:53.193" v="24" actId="47"/>
        <pc:sldMkLst>
          <pc:docMk/>
          <pc:sldMk cId="419145559" sldId="1504"/>
        </pc:sldMkLst>
      </pc:sldChg>
      <pc:sldChg chg="del">
        <pc:chgData name="George Huang" userId="7522906efeb502a4" providerId="LiveId" clId="{D1B0B2B4-07C6-41BD-8900-4F4204D5504C}" dt="2020-07-08T15:58:08.551" v="25" actId="47"/>
        <pc:sldMkLst>
          <pc:docMk/>
          <pc:sldMk cId="1605907129" sldId="1507"/>
        </pc:sldMkLst>
      </pc:sldChg>
      <pc:sldChg chg="del">
        <pc:chgData name="George Huang" userId="7522906efeb502a4" providerId="LiveId" clId="{D1B0B2B4-07C6-41BD-8900-4F4204D5504C}" dt="2020-07-08T15:58:08.551" v="25" actId="47"/>
        <pc:sldMkLst>
          <pc:docMk/>
          <pc:sldMk cId="32597492" sldId="1510"/>
        </pc:sldMkLst>
      </pc:sldChg>
      <pc:sldChg chg="del">
        <pc:chgData name="George Huang" userId="7522906efeb502a4" providerId="LiveId" clId="{D1B0B2B4-07C6-41BD-8900-4F4204D5504C}" dt="2020-07-08T15:58:08.551" v="25" actId="47"/>
        <pc:sldMkLst>
          <pc:docMk/>
          <pc:sldMk cId="3999484677" sldId="1516"/>
        </pc:sldMkLst>
      </pc:sldChg>
      <pc:sldChg chg="del">
        <pc:chgData name="George Huang" userId="7522906efeb502a4" providerId="LiveId" clId="{D1B0B2B4-07C6-41BD-8900-4F4204D5504C}" dt="2020-07-08T15:58:08.551" v="25" actId="47"/>
        <pc:sldMkLst>
          <pc:docMk/>
          <pc:sldMk cId="2195257397" sldId="1519"/>
        </pc:sldMkLst>
      </pc:sldChg>
      <pc:sldChg chg="del">
        <pc:chgData name="George Huang" userId="7522906efeb502a4" providerId="LiveId" clId="{D1B0B2B4-07C6-41BD-8900-4F4204D5504C}" dt="2020-07-08T15:58:08.551" v="25" actId="47"/>
        <pc:sldMkLst>
          <pc:docMk/>
          <pc:sldMk cId="2188528684" sldId="1522"/>
        </pc:sldMkLst>
      </pc:sldChg>
      <pc:sldChg chg="del">
        <pc:chgData name="George Huang" userId="7522906efeb502a4" providerId="LiveId" clId="{D1B0B2B4-07C6-41BD-8900-4F4204D5504C}" dt="2020-07-08T15:58:08.551" v="25" actId="47"/>
        <pc:sldMkLst>
          <pc:docMk/>
          <pc:sldMk cId="69464065" sldId="1525"/>
        </pc:sldMkLst>
      </pc:sldChg>
      <pc:sldChg chg="del">
        <pc:chgData name="George Huang" userId="7522906efeb502a4" providerId="LiveId" clId="{D1B0B2B4-07C6-41BD-8900-4F4204D5504C}" dt="2020-07-08T15:58:08.551" v="25" actId="47"/>
        <pc:sldMkLst>
          <pc:docMk/>
          <pc:sldMk cId="3417451809" sldId="1528"/>
        </pc:sldMkLst>
      </pc:sldChg>
      <pc:sldChg chg="del">
        <pc:chgData name="George Huang" userId="7522906efeb502a4" providerId="LiveId" clId="{D1B0B2B4-07C6-41BD-8900-4F4204D5504C}" dt="2020-07-08T15:58:38.123" v="26" actId="47"/>
        <pc:sldMkLst>
          <pc:docMk/>
          <pc:sldMk cId="2343656508" sldId="1531"/>
        </pc:sldMkLst>
      </pc:sldChg>
      <pc:sldChg chg="del">
        <pc:chgData name="George Huang" userId="7522906efeb502a4" providerId="LiveId" clId="{D1B0B2B4-07C6-41BD-8900-4F4204D5504C}" dt="2020-07-08T15:58:38.123" v="26" actId="47"/>
        <pc:sldMkLst>
          <pc:docMk/>
          <pc:sldMk cId="2959661091" sldId="1534"/>
        </pc:sldMkLst>
      </pc:sldChg>
      <pc:sldChg chg="del">
        <pc:chgData name="George Huang" userId="7522906efeb502a4" providerId="LiveId" clId="{D1B0B2B4-07C6-41BD-8900-4F4204D5504C}" dt="2020-07-08T15:58:38.123" v="26" actId="47"/>
        <pc:sldMkLst>
          <pc:docMk/>
          <pc:sldMk cId="1365338811" sldId="1537"/>
        </pc:sldMkLst>
      </pc:sldChg>
      <pc:sldChg chg="del">
        <pc:chgData name="George Huang" userId="7522906efeb502a4" providerId="LiveId" clId="{D1B0B2B4-07C6-41BD-8900-4F4204D5504C}" dt="2020-07-08T15:58:38.123" v="26" actId="47"/>
        <pc:sldMkLst>
          <pc:docMk/>
          <pc:sldMk cId="2084944098" sldId="1540"/>
        </pc:sldMkLst>
      </pc:sldChg>
      <pc:sldChg chg="del">
        <pc:chgData name="George Huang" userId="7522906efeb502a4" providerId="LiveId" clId="{D1B0B2B4-07C6-41BD-8900-4F4204D5504C}" dt="2020-07-08T15:58:38.123" v="26" actId="47"/>
        <pc:sldMkLst>
          <pc:docMk/>
          <pc:sldMk cId="1298398157" sldId="1543"/>
        </pc:sldMkLst>
      </pc:sldChg>
      <pc:sldChg chg="del">
        <pc:chgData name="George Huang" userId="7522906efeb502a4" providerId="LiveId" clId="{D1B0B2B4-07C6-41BD-8900-4F4204D5504C}" dt="2020-07-08T15:58:38.123" v="26" actId="47"/>
        <pc:sldMkLst>
          <pc:docMk/>
          <pc:sldMk cId="3966519387" sldId="1546"/>
        </pc:sldMkLst>
      </pc:sldChg>
      <pc:sldChg chg="del">
        <pc:chgData name="George Huang" userId="7522906efeb502a4" providerId="LiveId" clId="{D1B0B2B4-07C6-41BD-8900-4F4204D5504C}" dt="2020-07-08T15:58:38.123" v="26" actId="47"/>
        <pc:sldMkLst>
          <pc:docMk/>
          <pc:sldMk cId="1939645828" sldId="1549"/>
        </pc:sldMkLst>
      </pc:sldChg>
      <pc:sldChg chg="del">
        <pc:chgData name="George Huang" userId="7522906efeb502a4" providerId="LiveId" clId="{D1B0B2B4-07C6-41BD-8900-4F4204D5504C}" dt="2020-07-08T15:59:25.774" v="29" actId="47"/>
        <pc:sldMkLst>
          <pc:docMk/>
          <pc:sldMk cId="1817385682" sldId="1552"/>
        </pc:sldMkLst>
      </pc:sldChg>
      <pc:sldChg chg="del">
        <pc:chgData name="George Huang" userId="7522906efeb502a4" providerId="LiveId" clId="{D1B0B2B4-07C6-41BD-8900-4F4204D5504C}" dt="2020-07-08T15:59:25.774" v="29" actId="47"/>
        <pc:sldMkLst>
          <pc:docMk/>
          <pc:sldMk cId="1961462873" sldId="1555"/>
        </pc:sldMkLst>
      </pc:sldChg>
      <pc:sldChg chg="del">
        <pc:chgData name="George Huang" userId="7522906efeb502a4" providerId="LiveId" clId="{D1B0B2B4-07C6-41BD-8900-4F4204D5504C}" dt="2020-07-08T15:58:57.178" v="27" actId="47"/>
        <pc:sldMkLst>
          <pc:docMk/>
          <pc:sldMk cId="2674721905" sldId="1558"/>
        </pc:sldMkLst>
      </pc:sldChg>
      <pc:sldChg chg="del">
        <pc:chgData name="George Huang" userId="7522906efeb502a4" providerId="LiveId" clId="{D1B0B2B4-07C6-41BD-8900-4F4204D5504C}" dt="2020-07-08T15:58:57.178" v="27" actId="47"/>
        <pc:sldMkLst>
          <pc:docMk/>
          <pc:sldMk cId="2099359306" sldId="1561"/>
        </pc:sldMkLst>
      </pc:sldChg>
      <pc:sldChg chg="del">
        <pc:chgData name="George Huang" userId="7522906efeb502a4" providerId="LiveId" clId="{D1B0B2B4-07C6-41BD-8900-4F4204D5504C}" dt="2020-07-08T15:58:57.178" v="27" actId="47"/>
        <pc:sldMkLst>
          <pc:docMk/>
          <pc:sldMk cId="3362046364" sldId="1564"/>
        </pc:sldMkLst>
      </pc:sldChg>
      <pc:sldChg chg="del">
        <pc:chgData name="George Huang" userId="7522906efeb502a4" providerId="LiveId" clId="{D1B0B2B4-07C6-41BD-8900-4F4204D5504C}" dt="2020-07-08T15:58:57.178" v="27" actId="47"/>
        <pc:sldMkLst>
          <pc:docMk/>
          <pc:sldMk cId="1346375013" sldId="1567"/>
        </pc:sldMkLst>
      </pc:sldChg>
      <pc:sldChg chg="del">
        <pc:chgData name="George Huang" userId="7522906efeb502a4" providerId="LiveId" clId="{D1B0B2B4-07C6-41BD-8900-4F4204D5504C}" dt="2020-07-08T15:58:57.178" v="27" actId="47"/>
        <pc:sldMkLst>
          <pc:docMk/>
          <pc:sldMk cId="3645594710" sldId="1570"/>
        </pc:sldMkLst>
      </pc:sldChg>
      <pc:sldChg chg="del">
        <pc:chgData name="George Huang" userId="7522906efeb502a4" providerId="LiveId" clId="{D1B0B2B4-07C6-41BD-8900-4F4204D5504C}" dt="2020-07-08T15:58:57.178" v="27" actId="47"/>
        <pc:sldMkLst>
          <pc:docMk/>
          <pc:sldMk cId="4244643579" sldId="1573"/>
        </pc:sldMkLst>
      </pc:sldChg>
      <pc:sldChg chg="del">
        <pc:chgData name="George Huang" userId="7522906efeb502a4" providerId="LiveId" clId="{D1B0B2B4-07C6-41BD-8900-4F4204D5504C}" dt="2020-07-08T15:58:57.178" v="27" actId="47"/>
        <pc:sldMkLst>
          <pc:docMk/>
          <pc:sldMk cId="2726287682" sldId="1576"/>
        </pc:sldMkLst>
      </pc:sldChg>
      <pc:sldChg chg="del">
        <pc:chgData name="George Huang" userId="7522906efeb502a4" providerId="LiveId" clId="{D1B0B2B4-07C6-41BD-8900-4F4204D5504C}" dt="2020-07-08T15:58:57.178" v="27" actId="47"/>
        <pc:sldMkLst>
          <pc:docMk/>
          <pc:sldMk cId="1186806353" sldId="1579"/>
        </pc:sldMkLst>
      </pc:sldChg>
      <pc:sldChg chg="del">
        <pc:chgData name="George Huang" userId="7522906efeb502a4" providerId="LiveId" clId="{D1B0B2B4-07C6-41BD-8900-4F4204D5504C}" dt="2020-07-08T15:58:57.178" v="27" actId="47"/>
        <pc:sldMkLst>
          <pc:docMk/>
          <pc:sldMk cId="1574450281" sldId="1582"/>
        </pc:sldMkLst>
      </pc:sldChg>
      <pc:sldChg chg="del">
        <pc:chgData name="George Huang" userId="7522906efeb502a4" providerId="LiveId" clId="{D1B0B2B4-07C6-41BD-8900-4F4204D5504C}" dt="2020-07-08T15:58:57.178" v="27" actId="47"/>
        <pc:sldMkLst>
          <pc:docMk/>
          <pc:sldMk cId="657870860" sldId="1585"/>
        </pc:sldMkLst>
      </pc:sldChg>
      <pc:sldChg chg="del">
        <pc:chgData name="George Huang" userId="7522906efeb502a4" providerId="LiveId" clId="{D1B0B2B4-07C6-41BD-8900-4F4204D5504C}" dt="2020-07-08T15:59:10.436" v="28" actId="47"/>
        <pc:sldMkLst>
          <pc:docMk/>
          <pc:sldMk cId="3788168679" sldId="1588"/>
        </pc:sldMkLst>
      </pc:sldChg>
      <pc:sldChg chg="del">
        <pc:chgData name="George Huang" userId="7522906efeb502a4" providerId="LiveId" clId="{D1B0B2B4-07C6-41BD-8900-4F4204D5504C}" dt="2020-07-08T15:59:10.436" v="28" actId="47"/>
        <pc:sldMkLst>
          <pc:docMk/>
          <pc:sldMk cId="4093516136" sldId="1591"/>
        </pc:sldMkLst>
      </pc:sldChg>
      <pc:sldChg chg="del">
        <pc:chgData name="George Huang" userId="7522906efeb502a4" providerId="LiveId" clId="{D1B0B2B4-07C6-41BD-8900-4F4204D5504C}" dt="2020-07-08T15:59:10.436" v="28" actId="47"/>
        <pc:sldMkLst>
          <pc:docMk/>
          <pc:sldMk cId="1038499052" sldId="1594"/>
        </pc:sldMkLst>
      </pc:sldChg>
      <pc:sldChg chg="del">
        <pc:chgData name="George Huang" userId="7522906efeb502a4" providerId="LiveId" clId="{D1B0B2B4-07C6-41BD-8900-4F4204D5504C}" dt="2020-07-08T15:59:10.436" v="28" actId="47"/>
        <pc:sldMkLst>
          <pc:docMk/>
          <pc:sldMk cId="2853251983" sldId="1597"/>
        </pc:sldMkLst>
      </pc:sldChg>
      <pc:sldChg chg="del">
        <pc:chgData name="George Huang" userId="7522906efeb502a4" providerId="LiveId" clId="{D1B0B2B4-07C6-41BD-8900-4F4204D5504C}" dt="2020-07-08T15:59:10.436" v="28" actId="47"/>
        <pc:sldMkLst>
          <pc:docMk/>
          <pc:sldMk cId="3426445305" sldId="1600"/>
        </pc:sldMkLst>
      </pc:sldChg>
      <pc:sldChg chg="del">
        <pc:chgData name="George Huang" userId="7522906efeb502a4" providerId="LiveId" clId="{D1B0B2B4-07C6-41BD-8900-4F4204D5504C}" dt="2020-07-08T15:59:10.436" v="28" actId="47"/>
        <pc:sldMkLst>
          <pc:docMk/>
          <pc:sldMk cId="2709343632" sldId="1603"/>
        </pc:sldMkLst>
      </pc:sldChg>
      <pc:sldChg chg="del">
        <pc:chgData name="George Huang" userId="7522906efeb502a4" providerId="LiveId" clId="{D1B0B2B4-07C6-41BD-8900-4F4204D5504C}" dt="2020-07-08T15:59:10.436" v="28" actId="47"/>
        <pc:sldMkLst>
          <pc:docMk/>
          <pc:sldMk cId="162539083" sldId="1606"/>
        </pc:sldMkLst>
      </pc:sldChg>
      <pc:sldChg chg="del">
        <pc:chgData name="George Huang" userId="7522906efeb502a4" providerId="LiveId" clId="{D1B0B2B4-07C6-41BD-8900-4F4204D5504C}" dt="2020-07-08T15:59:10.436" v="28" actId="47"/>
        <pc:sldMkLst>
          <pc:docMk/>
          <pc:sldMk cId="1514584828" sldId="1609"/>
        </pc:sldMkLst>
      </pc:sldChg>
      <pc:sldChg chg="del">
        <pc:chgData name="George Huang" userId="7522906efeb502a4" providerId="LiveId" clId="{D1B0B2B4-07C6-41BD-8900-4F4204D5504C}" dt="2020-07-08T15:59:10.436" v="28" actId="47"/>
        <pc:sldMkLst>
          <pc:docMk/>
          <pc:sldMk cId="3257571246" sldId="1612"/>
        </pc:sldMkLst>
      </pc:sldChg>
      <pc:sldChg chg="modSp mod">
        <pc:chgData name="George Huang" userId="7522906efeb502a4" providerId="LiveId" clId="{D1B0B2B4-07C6-41BD-8900-4F4204D5504C}" dt="2020-07-08T15:56:07.620" v="14" actId="1076"/>
        <pc:sldMkLst>
          <pc:docMk/>
          <pc:sldMk cId="1456844219" sldId="1662"/>
        </pc:sldMkLst>
        <pc:spChg chg="mod">
          <ac:chgData name="George Huang" userId="7522906efeb502a4" providerId="LiveId" clId="{D1B0B2B4-07C6-41BD-8900-4F4204D5504C}" dt="2020-07-08T15:56:07.620" v="14" actId="1076"/>
          <ac:spMkLst>
            <pc:docMk/>
            <pc:sldMk cId="1456844219" sldId="1662"/>
            <ac:spMk id="2" creationId="{EACD94E6-1080-4EB5-92AA-AACB419E980F}"/>
          </ac:spMkLst>
        </pc:spChg>
      </pc:sldChg>
      <pc:sldChg chg="modSp mod">
        <pc:chgData name="George Huang" userId="7522906efeb502a4" providerId="LiveId" clId="{D1B0B2B4-07C6-41BD-8900-4F4204D5504C}" dt="2020-07-08T15:56:30.540" v="20" actId="1076"/>
        <pc:sldMkLst>
          <pc:docMk/>
          <pc:sldMk cId="4002941009" sldId="1663"/>
        </pc:sldMkLst>
        <pc:spChg chg="mod">
          <ac:chgData name="George Huang" userId="7522906efeb502a4" providerId="LiveId" clId="{D1B0B2B4-07C6-41BD-8900-4F4204D5504C}" dt="2020-07-08T15:56:30.540" v="20" actId="1076"/>
          <ac:spMkLst>
            <pc:docMk/>
            <pc:sldMk cId="4002941009" sldId="1663"/>
            <ac:spMk id="2" creationId="{EACD94E6-1080-4EB5-92AA-AACB419E980F}"/>
          </ac:spMkLst>
        </pc:spChg>
      </pc:sldChg>
      <pc:sldChg chg="del">
        <pc:chgData name="George Huang" userId="7522906efeb502a4" providerId="LiveId" clId="{D1B0B2B4-07C6-41BD-8900-4F4204D5504C}" dt="2020-07-08T15:56:15.977" v="15" actId="47"/>
        <pc:sldMkLst>
          <pc:docMk/>
          <pc:sldMk cId="791968223" sldId="1666"/>
        </pc:sldMkLst>
      </pc:sldChg>
      <pc:sldChg chg="del">
        <pc:chgData name="George Huang" userId="7522906efeb502a4" providerId="LiveId" clId="{D1B0B2B4-07C6-41BD-8900-4F4204D5504C}" dt="2020-07-08T15:56:15.977" v="15" actId="47"/>
        <pc:sldMkLst>
          <pc:docMk/>
          <pc:sldMk cId="2067355181" sldId="1667"/>
        </pc:sldMkLst>
      </pc:sldChg>
      <pc:sldChg chg="del">
        <pc:chgData name="George Huang" userId="7522906efeb502a4" providerId="LiveId" clId="{D1B0B2B4-07C6-41BD-8900-4F4204D5504C}" dt="2020-07-08T15:57:05.937" v="23" actId="47"/>
        <pc:sldMkLst>
          <pc:docMk/>
          <pc:sldMk cId="818405560" sldId="1668"/>
        </pc:sldMkLst>
      </pc:sldChg>
      <pc:sldChg chg="del">
        <pc:chgData name="George Huang" userId="7522906efeb502a4" providerId="LiveId" clId="{D1B0B2B4-07C6-41BD-8900-4F4204D5504C}" dt="2020-07-08T15:58:08.551" v="25" actId="47"/>
        <pc:sldMkLst>
          <pc:docMk/>
          <pc:sldMk cId="1933731376" sldId="1672"/>
        </pc:sldMkLst>
      </pc:sldChg>
      <pc:sldChg chg="del">
        <pc:chgData name="George Huang" userId="7522906efeb502a4" providerId="LiveId" clId="{D1B0B2B4-07C6-41BD-8900-4F4204D5504C}" dt="2020-07-08T15:58:08.551" v="25" actId="47"/>
        <pc:sldMkLst>
          <pc:docMk/>
          <pc:sldMk cId="908227594" sldId="1675"/>
        </pc:sldMkLst>
      </pc:sldChg>
      <pc:sldChg chg="del">
        <pc:chgData name="George Huang" userId="7522906efeb502a4" providerId="LiveId" clId="{D1B0B2B4-07C6-41BD-8900-4F4204D5504C}" dt="2020-07-08T15:59:25.774" v="29" actId="47"/>
        <pc:sldMkLst>
          <pc:docMk/>
          <pc:sldMk cId="1297928226" sldId="1678"/>
        </pc:sldMkLst>
      </pc:sldChg>
      <pc:sldChg chg="del">
        <pc:chgData name="George Huang" userId="7522906efeb502a4" providerId="LiveId" clId="{D1B0B2B4-07C6-41BD-8900-4F4204D5504C}" dt="2020-07-08T15:58:57.178" v="27" actId="47"/>
        <pc:sldMkLst>
          <pc:docMk/>
          <pc:sldMk cId="1140341475" sldId="1680"/>
        </pc:sldMkLst>
      </pc:sldChg>
      <pc:sldChg chg="del">
        <pc:chgData name="George Huang" userId="7522906efeb502a4" providerId="LiveId" clId="{D1B0B2B4-07C6-41BD-8900-4F4204D5504C}" dt="2020-07-08T15:57:53.193" v="24" actId="47"/>
        <pc:sldMkLst>
          <pc:docMk/>
          <pc:sldMk cId="1563080123" sldId="1682"/>
        </pc:sldMkLst>
      </pc:sldChg>
      <pc:sldChg chg="del">
        <pc:chgData name="George Huang" userId="7522906efeb502a4" providerId="LiveId" clId="{D1B0B2B4-07C6-41BD-8900-4F4204D5504C}" dt="2020-07-08T15:57:53.193" v="24" actId="47"/>
        <pc:sldMkLst>
          <pc:docMk/>
          <pc:sldMk cId="3754346033" sldId="1684"/>
        </pc:sldMkLst>
      </pc:sldChg>
    </pc:docChg>
  </pc:docChgLst>
  <pc:docChgLst>
    <pc:chgData name="George Huang" userId="7522906efeb502a4" providerId="LiveId" clId="{844AB426-67D3-4CF3-AAA3-B5B246070D45}"/>
    <pc:docChg chg="custSel modSld">
      <pc:chgData name="George Huang" userId="7522906efeb502a4" providerId="LiveId" clId="{844AB426-67D3-4CF3-AAA3-B5B246070D45}" dt="2020-07-11T16:30:47.608" v="4" actId="313"/>
      <pc:docMkLst>
        <pc:docMk/>
      </pc:docMkLst>
      <pc:sldChg chg="modSp mod">
        <pc:chgData name="George Huang" userId="7522906efeb502a4" providerId="LiveId" clId="{844AB426-67D3-4CF3-AAA3-B5B246070D45}" dt="2020-07-11T16:30:47.608" v="4" actId="313"/>
        <pc:sldMkLst>
          <pc:docMk/>
          <pc:sldMk cId="716398172" sldId="1475"/>
        </pc:sldMkLst>
        <pc:spChg chg="mod">
          <ac:chgData name="George Huang" userId="7522906efeb502a4" providerId="LiveId" clId="{844AB426-67D3-4CF3-AAA3-B5B246070D45}" dt="2020-07-11T16:30:47.608" v="4" actId="313"/>
          <ac:spMkLst>
            <pc:docMk/>
            <pc:sldMk cId="716398172" sldId="1475"/>
            <ac:spMk id="3" creationId="{2342F707-955D-43C1-BADD-9089D2C8704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099F543-7EE5-4915-B05A-6EDD530319A8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C1A232A-121C-4D83-911A-B106C89C41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824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fld id="{DDD67BDC-E97A-45A8-B1EC-E794CCC79DEF}" type="datetimeFigureOut">
              <a:rPr lang="en-US"/>
              <a:pPr>
                <a:defRPr/>
              </a:pPr>
              <a:t>7/11/2020</a:t>
            </a:fld>
            <a:endParaRPr lang="en-US" dirty="0"/>
          </a:p>
        </p:txBody>
      </p:sp>
      <p:sp>
        <p:nvSpPr>
          <p:cNvPr id="10244" name="Rectangl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5"/>
          <p:cNvSpPr>
            <a:spLocks noGrp="1"/>
          </p:cNvSpPr>
          <p:nvPr>
            <p:ph type="ftr" sz="quarter" idx="4"/>
          </p:nvPr>
        </p:nvSpPr>
        <p:spPr bwMode="auto">
          <a:xfrm>
            <a:off x="0" y="8772669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fld id="{D464CE9B-B233-457B-8491-F7BCBC04C5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4405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0467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1125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7210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9581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5113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3538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5725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5758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6206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8392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890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4978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1109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2599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5995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8300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0776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7072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6682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96658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30929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51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04664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41371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92514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12178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32196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01390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06934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04177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30705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42827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367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02346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00946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2371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58430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3582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15062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39957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99813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0910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91085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500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47333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46681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19407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63280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309251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25692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181590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476133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998566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769588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873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144370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77615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598177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820196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426022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32387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651052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577866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438439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825490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5552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935373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064751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389483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8709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1772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558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841772"/>
            <a:ext cx="58293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701528"/>
            <a:ext cx="51435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AC9430-8ABA-4E3E-88DC-F50153C77E50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06322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20AD10-FDCF-4866-9706-80328829BE3D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02307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273844"/>
            <a:ext cx="1478756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73844"/>
            <a:ext cx="4350544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91436-F2C7-4278-8AC1-2E81986E1960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4389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59490A-CB96-49FD-85DC-2819EB5843E7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716312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282305"/>
            <a:ext cx="5915025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3442099"/>
            <a:ext cx="5915025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ABB10-0584-4F54-B621-599729285C29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75100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369219"/>
            <a:ext cx="291465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369219"/>
            <a:ext cx="291465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5CB21F-9AB4-4804-8AC6-B41C114221CC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16328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273845"/>
            <a:ext cx="5915025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260872"/>
            <a:ext cx="2901255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1878806"/>
            <a:ext cx="2901255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260872"/>
            <a:ext cx="2915543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1878806"/>
            <a:ext cx="2915543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65251-CE47-4B02-9E53-4394647F75F3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22885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E27F66-7B23-4242-84F8-7EDA0205F3AA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97513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246FED-D53E-4E16-9A23-6973C9993251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0912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740570"/>
            <a:ext cx="3471863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20BC5-845F-41D8-A555-566FDE8E95B7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974142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740570"/>
            <a:ext cx="3471863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658563-8057-4492-9BF0-7A3A013D30F0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02346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73845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4767264"/>
            <a:ext cx="23145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CD08CDC-0D5D-440D-876A-4DAFD38B0DF5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82782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CD94E6-1080-4EB5-92AA-AACB419E980F}"/>
              </a:ext>
            </a:extLst>
          </p:cNvPr>
          <p:cNvSpPr/>
          <p:nvPr/>
        </p:nvSpPr>
        <p:spPr>
          <a:xfrm>
            <a:off x="25121" y="361950"/>
            <a:ext cx="6858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6000" b="1" dirty="0">
                <a:ea typeface="Microsoft JhengHei" panose="020B0604030504040204" pitchFamily="34" charset="-120"/>
              </a:rPr>
              <a:t>Why do Bad Things Happen to Good People </a:t>
            </a:r>
          </a:p>
          <a:p>
            <a:pPr algn="ctr"/>
            <a:endParaRPr lang="en-US" altLang="zh-TW" sz="3000" b="1" dirty="0">
              <a:ea typeface="Microsoft JhengHei" panose="020B0604030504040204" pitchFamily="34" charset="-120"/>
            </a:endParaRPr>
          </a:p>
          <a:p>
            <a:pPr algn="ctr"/>
            <a:r>
              <a:rPr lang="en-US" altLang="zh-TW" sz="6000" b="1" dirty="0">
                <a:ea typeface="Microsoft JhengHei" panose="020B0604030504040204" pitchFamily="34" charset="-120"/>
              </a:rPr>
              <a:t>Scripture: John 9:1-3</a:t>
            </a:r>
          </a:p>
        </p:txBody>
      </p:sp>
    </p:spTree>
    <p:extLst>
      <p:ext uri="{BB962C8B-B14F-4D97-AF65-F5344CB8AC3E}">
        <p14:creationId xmlns:p14="http://schemas.microsoft.com/office/powerpoint/2010/main" val="1456844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470898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altLang="zh-TW" sz="6000" b="1" kern="1000" spc="-38" dirty="0">
                <a:ea typeface="Microsoft JhengHei"/>
              </a:rPr>
              <a:t>But you may not get the answers you seek or want.  Not while you are on Earth, at least.</a:t>
            </a:r>
          </a:p>
        </p:txBody>
      </p:sp>
    </p:spTree>
    <p:extLst>
      <p:ext uri="{BB962C8B-B14F-4D97-AF65-F5344CB8AC3E}">
        <p14:creationId xmlns:p14="http://schemas.microsoft.com/office/powerpoint/2010/main" val="1953876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-3463" y="-628"/>
            <a:ext cx="6821540" cy="378565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sz="6000" b="1" kern="1000" spc="-38" dirty="0">
                <a:ea typeface="Microsoft JhengHei"/>
              </a:rPr>
              <a:t>We need to have the right perspectives in order to a</a:t>
            </a:r>
            <a:r>
              <a:rPr lang="en-US" altLang="zh-TW" sz="6000" b="1" kern="1000" spc="-38" dirty="0">
                <a:ea typeface="Microsoft JhengHei"/>
              </a:rPr>
              <a:t>nswer this question.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103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705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Need to see it from God’s perspective: Earthly life is a test and training ground for humans.</a:t>
            </a:r>
          </a:p>
        </p:txBody>
      </p:sp>
    </p:spTree>
    <p:extLst>
      <p:ext uri="{BB962C8B-B14F-4D97-AF65-F5344CB8AC3E}">
        <p14:creationId xmlns:p14="http://schemas.microsoft.com/office/powerpoint/2010/main" val="3956743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628"/>
            <a:ext cx="6858000" cy="495520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altLang="zh-TW" sz="5200" b="1" kern="1000" spc="-38" dirty="0">
                <a:solidFill>
                  <a:srgbClr val="002060"/>
                </a:solidFill>
                <a:ea typeface="Microsoft JhengHei"/>
              </a:rPr>
              <a:t>Why do bad things happen to good people?</a:t>
            </a:r>
          </a:p>
          <a:p>
            <a:endParaRPr lang="en-US" altLang="zh-TW" sz="3000" b="1" kern="1000" spc="-38" dirty="0">
              <a:ea typeface="Microsoft JhengHei" panose="020B0604030504040204" pitchFamily="34" charset="-120"/>
            </a:endParaRPr>
          </a:p>
          <a:p>
            <a:r>
              <a:rPr lang="en-US" altLang="zh-TW" sz="6000" b="1" kern="1000" spc="-38" dirty="0">
                <a:ea typeface="Microsoft JhengHei"/>
              </a:rPr>
              <a:t>We need to analyze four words starting from the end:</a:t>
            </a:r>
            <a:endParaRPr lang="en-US" altLang="zh-TW" sz="6000" b="1" kern="1000" spc="-38" dirty="0">
              <a:ea typeface="Microsoft JhengHe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4649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629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solidFill>
                  <a:srgbClr val="FF0000"/>
                </a:solidFill>
                <a:ea typeface="Microsoft JhengHei" panose="020B0604030504040204" pitchFamily="34" charset="-120"/>
              </a:rPr>
              <a:t>WHY</a:t>
            </a:r>
            <a:r>
              <a:rPr lang="en-US" altLang="zh-TW" sz="6000" b="1" kern="1000" spc="-38" dirty="0">
                <a:ea typeface="Microsoft JhengHei" panose="020B0604030504040204" pitchFamily="34" charset="-120"/>
              </a:rPr>
              <a:t> do </a:t>
            </a:r>
          </a:p>
          <a:p>
            <a:r>
              <a:rPr lang="en-US" altLang="zh-TW" sz="6000" b="1" kern="1000" spc="-38" dirty="0">
                <a:solidFill>
                  <a:srgbClr val="FF0000"/>
                </a:solidFill>
                <a:ea typeface="Microsoft JhengHei" panose="020B0604030504040204" pitchFamily="34" charset="-120"/>
              </a:rPr>
              <a:t>BAD</a:t>
            </a:r>
            <a:r>
              <a:rPr lang="en-US" altLang="zh-TW" sz="6000" b="1" kern="1000" spc="-38" dirty="0">
                <a:ea typeface="Microsoft JhengHei" panose="020B0604030504040204" pitchFamily="34" charset="-120"/>
              </a:rPr>
              <a:t> </a:t>
            </a:r>
          </a:p>
          <a:p>
            <a:r>
              <a:rPr lang="en-US" altLang="zh-TW" sz="6000" b="1" kern="1000" spc="-38" dirty="0">
                <a:solidFill>
                  <a:srgbClr val="FF0000"/>
                </a:solidFill>
                <a:ea typeface="Microsoft JhengHei" panose="020B0604030504040204" pitchFamily="34" charset="-120"/>
              </a:rPr>
              <a:t>THINGS</a:t>
            </a:r>
            <a:r>
              <a:rPr lang="en-US" altLang="zh-TW" sz="6000" b="1" kern="1000" spc="-38" dirty="0">
                <a:ea typeface="Microsoft JhengHei" panose="020B0604030504040204" pitchFamily="34" charset="-120"/>
              </a:rPr>
              <a:t> happen to </a:t>
            </a:r>
            <a:r>
              <a:rPr lang="en-US" altLang="zh-TW" sz="6000" b="1" kern="1000" spc="-38" dirty="0">
                <a:solidFill>
                  <a:srgbClr val="FF0000"/>
                </a:solidFill>
                <a:ea typeface="Microsoft JhengHei" panose="020B0604030504040204" pitchFamily="34" charset="-120"/>
              </a:rPr>
              <a:t>GOOD</a:t>
            </a:r>
            <a:r>
              <a:rPr lang="en-US" altLang="zh-TW" sz="6000" b="1" kern="1000" spc="-38" dirty="0">
                <a:ea typeface="Microsoft JhengHei" panose="020B0604030504040204" pitchFamily="34" charset="-120"/>
              </a:rPr>
              <a:t> people?</a:t>
            </a:r>
          </a:p>
        </p:txBody>
      </p:sp>
    </p:spTree>
    <p:extLst>
      <p:ext uri="{BB962C8B-B14F-4D97-AF65-F5344CB8AC3E}">
        <p14:creationId xmlns:p14="http://schemas.microsoft.com/office/powerpoint/2010/main" val="3215147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705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solidFill>
                  <a:srgbClr val="FF0000"/>
                </a:solidFill>
                <a:ea typeface="Microsoft JhengHei" panose="020B0604030504040204" pitchFamily="34" charset="-120"/>
              </a:rPr>
              <a:t>GOOD</a:t>
            </a:r>
            <a:r>
              <a:rPr lang="en-US" altLang="zh-TW" sz="6000" b="1" kern="1000" spc="-38" dirty="0">
                <a:ea typeface="Microsoft JhengHei" panose="020B0604030504040204" pitchFamily="34" charset="-120"/>
              </a:rPr>
              <a:t> people?</a:t>
            </a:r>
          </a:p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We are never “really good” or “good enough” by God’s standards.</a:t>
            </a:r>
          </a:p>
        </p:txBody>
      </p:sp>
    </p:spTree>
    <p:extLst>
      <p:ext uri="{BB962C8B-B14F-4D97-AF65-F5344CB8AC3E}">
        <p14:creationId xmlns:p14="http://schemas.microsoft.com/office/powerpoint/2010/main" val="983237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Romans 3:10</a:t>
            </a:r>
          </a:p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As it is written:</a:t>
            </a:r>
          </a:p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“There is no one righteous, not even one;</a:t>
            </a:r>
          </a:p>
        </p:txBody>
      </p:sp>
    </p:spTree>
    <p:extLst>
      <p:ext uri="{BB962C8B-B14F-4D97-AF65-F5344CB8AC3E}">
        <p14:creationId xmlns:p14="http://schemas.microsoft.com/office/powerpoint/2010/main" val="3584753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Luke 18:19 </a:t>
            </a:r>
          </a:p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"Why do you call me good?" Jesus asked him. "Only God is truly good."</a:t>
            </a:r>
          </a:p>
        </p:txBody>
      </p:sp>
    </p:spTree>
    <p:extLst>
      <p:ext uri="{BB962C8B-B14F-4D97-AF65-F5344CB8AC3E}">
        <p14:creationId xmlns:p14="http://schemas.microsoft.com/office/powerpoint/2010/main" val="19216508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Humans are all sinners.  We carry two kinds of sins:</a:t>
            </a:r>
          </a:p>
        </p:txBody>
      </p:sp>
    </p:spTree>
    <p:extLst>
      <p:ext uri="{BB962C8B-B14F-4D97-AF65-F5344CB8AC3E}">
        <p14:creationId xmlns:p14="http://schemas.microsoft.com/office/powerpoint/2010/main" val="10904907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Original Sin – sins we inherit from Adam &amp; Eve and ancestors.</a:t>
            </a:r>
          </a:p>
        </p:txBody>
      </p:sp>
    </p:spTree>
    <p:extLst>
      <p:ext uri="{BB962C8B-B14F-4D97-AF65-F5344CB8AC3E}">
        <p14:creationId xmlns:p14="http://schemas.microsoft.com/office/powerpoint/2010/main" val="2843760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57150"/>
            <a:ext cx="670560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b="1" dirty="0"/>
              <a:t>As Jesus went along, he saw a man blind from birth.  His disciples asked him, </a:t>
            </a:r>
          </a:p>
          <a:p>
            <a:pPr marL="0" indent="0">
              <a:buNone/>
            </a:pPr>
            <a:endParaRPr lang="en-US" sz="6000" b="1" dirty="0"/>
          </a:p>
          <a:p>
            <a:pPr marL="0" indent="0">
              <a:buNone/>
            </a:pPr>
            <a:endParaRPr lang="en-US" sz="6000" b="1" dirty="0"/>
          </a:p>
          <a:p>
            <a:pPr marL="0" indent="0">
              <a:buNone/>
            </a:pPr>
            <a:r>
              <a:rPr lang="en-US" sz="6000" b="1" dirty="0"/>
              <a:t>“Rabbi, who sinned, this man or his parents, that he was born blind?”</a:t>
            </a:r>
          </a:p>
          <a:p>
            <a:pPr marL="0" indent="0">
              <a:buNone/>
            </a:pPr>
            <a:endParaRPr lang="en-US" sz="6000" b="1" dirty="0"/>
          </a:p>
          <a:p>
            <a:pPr marL="0" indent="0">
              <a:buNone/>
            </a:pPr>
            <a:r>
              <a:rPr lang="en-US" sz="6000" b="1" dirty="0"/>
              <a:t>Jesus replied, “Neither this man nor his parents sinned,” said Jesus, “but this happened so that the works of God might be displayed in him. </a:t>
            </a:r>
          </a:p>
        </p:txBody>
      </p:sp>
    </p:spTree>
    <p:extLst>
      <p:ext uri="{BB962C8B-B14F-4D97-AF65-F5344CB8AC3E}">
        <p14:creationId xmlns:p14="http://schemas.microsoft.com/office/powerpoint/2010/main" val="9678711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The original sin is forgiven when we believe and accept Jesus as our Savior.</a:t>
            </a:r>
          </a:p>
        </p:txBody>
      </p:sp>
    </p:spTree>
    <p:extLst>
      <p:ext uri="{BB962C8B-B14F-4D97-AF65-F5344CB8AC3E}">
        <p14:creationId xmlns:p14="http://schemas.microsoft.com/office/powerpoint/2010/main" val="25079444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But we may still suffer from the impacts of the original sin…</a:t>
            </a:r>
          </a:p>
        </p:txBody>
      </p:sp>
    </p:spTree>
    <p:extLst>
      <p:ext uri="{BB962C8B-B14F-4D97-AF65-F5344CB8AC3E}">
        <p14:creationId xmlns:p14="http://schemas.microsoft.com/office/powerpoint/2010/main" val="12168353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The Actual Sins are what we commit ourselves every day.</a:t>
            </a:r>
          </a:p>
        </p:txBody>
      </p:sp>
    </p:spTree>
    <p:extLst>
      <p:ext uri="{BB962C8B-B14F-4D97-AF65-F5344CB8AC3E}">
        <p14:creationId xmlns:p14="http://schemas.microsoft.com/office/powerpoint/2010/main" val="29287028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629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They are forgiven when we are truly regretful and repent.</a:t>
            </a:r>
          </a:p>
          <a:p>
            <a:endParaRPr lang="en-US" altLang="zh-TW" sz="2000" b="1" kern="1000" spc="-38" dirty="0">
              <a:ea typeface="Microsoft JhengHei" panose="020B0604030504040204" pitchFamily="34" charset="-120"/>
            </a:endParaRPr>
          </a:p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Repent = turn around and away</a:t>
            </a:r>
          </a:p>
        </p:txBody>
      </p:sp>
    </p:spTree>
    <p:extLst>
      <p:ext uri="{BB962C8B-B14F-4D97-AF65-F5344CB8AC3E}">
        <p14:creationId xmlns:p14="http://schemas.microsoft.com/office/powerpoint/2010/main" val="24968357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629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If we deliberately sin or do not sincerely repent, we will not be forgiven.</a:t>
            </a:r>
          </a:p>
        </p:txBody>
      </p:sp>
    </p:spTree>
    <p:extLst>
      <p:ext uri="{BB962C8B-B14F-4D97-AF65-F5344CB8AC3E}">
        <p14:creationId xmlns:p14="http://schemas.microsoft.com/office/powerpoint/2010/main" val="7163981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If we get proper punishment for all our sins, we won't survive very long and go to Heaven.</a:t>
            </a:r>
          </a:p>
        </p:txBody>
      </p:sp>
    </p:spTree>
    <p:extLst>
      <p:ext uri="{BB962C8B-B14F-4D97-AF65-F5344CB8AC3E}">
        <p14:creationId xmlns:p14="http://schemas.microsoft.com/office/powerpoint/2010/main" val="3642004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286232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altLang="zh-TW" sz="6000" b="1" kern="1000" spc="-38" dirty="0">
                <a:ea typeface="Microsoft JhengHei"/>
              </a:rPr>
              <a:t>How should we deal with others’ sins?</a:t>
            </a:r>
            <a:endParaRPr lang="en-US" altLang="zh-TW" sz="6000" b="1" kern="1000" spc="-38" dirty="0">
              <a:ea typeface="Microsoft JhengHe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2476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It‘s not our role to seek one-for-one</a:t>
            </a:r>
            <a:r>
              <a:rPr lang="zh-TW" altLang="en-US" sz="6000" b="1" kern="1000" spc="-38" dirty="0">
                <a:ea typeface="Microsoft JhengHei" panose="020B0604030504040204" pitchFamily="34" charset="-120"/>
              </a:rPr>
              <a:t> </a:t>
            </a:r>
            <a:r>
              <a:rPr lang="en-US" altLang="zh-TW" sz="6000" b="1" kern="1000" spc="-38" dirty="0">
                <a:ea typeface="Microsoft JhengHei" panose="020B0604030504040204" pitchFamily="34" charset="-120"/>
              </a:rPr>
              <a:t>or immediate justice, but to love and cover up others’ sin.</a:t>
            </a:r>
          </a:p>
        </p:txBody>
      </p:sp>
    </p:spTree>
    <p:extLst>
      <p:ext uri="{BB962C8B-B14F-4D97-AF65-F5344CB8AC3E}">
        <p14:creationId xmlns:p14="http://schemas.microsoft.com/office/powerpoint/2010/main" val="32732695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382" y="-628"/>
            <a:ext cx="6858986" cy="455509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altLang="zh-TW" sz="5800" b="1" kern="1000" spc="-38" dirty="0">
                <a:ea typeface="Microsoft JhengHei"/>
              </a:rPr>
              <a:t>1 Peter 4:8</a:t>
            </a:r>
            <a:endParaRPr lang="en-US" altLang="zh-TW" sz="5800" b="1" kern="1000" spc="-38">
              <a:ea typeface="Microsoft JhengHei" panose="020B0604030504040204" pitchFamily="34" charset="-120"/>
              <a:cs typeface="Calibri"/>
            </a:endParaRPr>
          </a:p>
          <a:p>
            <a:r>
              <a:rPr lang="en-US" sz="5800" b="1" kern="1000" spc="-38" dirty="0">
                <a:ea typeface="+mn-lt"/>
                <a:cs typeface="+mn-lt"/>
              </a:rPr>
              <a:t>Above all, love each other deeply, because love covers over a multitude of sins.</a:t>
            </a:r>
            <a:endParaRPr lang="en-US" sz="5800" b="1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665998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The truth is that we are all sinners and we cannot reach God on our own.</a:t>
            </a:r>
          </a:p>
        </p:txBody>
      </p:sp>
    </p:spTree>
    <p:extLst>
      <p:ext uri="{BB962C8B-B14F-4D97-AF65-F5344CB8AC3E}">
        <p14:creationId xmlns:p14="http://schemas.microsoft.com/office/powerpoint/2010/main" val="2360301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57150"/>
            <a:ext cx="670560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b="1" dirty="0"/>
              <a:t>“Rabbi, who sinned, this man or his parents, that he was born blind?”</a:t>
            </a:r>
          </a:p>
        </p:txBody>
      </p:sp>
    </p:spTree>
    <p:extLst>
      <p:ext uri="{BB962C8B-B14F-4D97-AF65-F5344CB8AC3E}">
        <p14:creationId xmlns:p14="http://schemas.microsoft.com/office/powerpoint/2010/main" val="30064372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1117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Romans 3:23-24</a:t>
            </a:r>
          </a:p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for all have sinned and fall short of the glory of God, </a:t>
            </a:r>
          </a:p>
          <a:p>
            <a:endParaRPr lang="en-US" altLang="zh-TW" sz="6000" b="1" kern="1000" spc="-38" dirty="0">
              <a:ea typeface="Microsoft JhengHei" panose="020B0604030504040204" pitchFamily="34" charset="-120"/>
            </a:endParaRPr>
          </a:p>
          <a:p>
            <a:endParaRPr lang="en-US" altLang="zh-TW" sz="6000" b="1" kern="1000" spc="-38" dirty="0">
              <a:ea typeface="Microsoft JhengHei" panose="020B0604030504040204" pitchFamily="34" charset="-120"/>
            </a:endParaRPr>
          </a:p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and all are justified freely by his grace through the redemption that came by Christ Jesus.</a:t>
            </a:r>
          </a:p>
        </p:txBody>
      </p:sp>
    </p:spTree>
    <p:extLst>
      <p:ext uri="{BB962C8B-B14F-4D97-AF65-F5344CB8AC3E}">
        <p14:creationId xmlns:p14="http://schemas.microsoft.com/office/powerpoint/2010/main" val="15579758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6294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and all are justified freely by his grace through the redemption that came by Christ Jesus.</a:t>
            </a:r>
          </a:p>
        </p:txBody>
      </p:sp>
    </p:spTree>
    <p:extLst>
      <p:ext uri="{BB962C8B-B14F-4D97-AF65-F5344CB8AC3E}">
        <p14:creationId xmlns:p14="http://schemas.microsoft.com/office/powerpoint/2010/main" val="9949047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So basically, no one is “good” or “good enough” on their own in God’s eyes.</a:t>
            </a:r>
          </a:p>
        </p:txBody>
      </p:sp>
    </p:spTree>
    <p:extLst>
      <p:ext uri="{BB962C8B-B14F-4D97-AF65-F5344CB8AC3E}">
        <p14:creationId xmlns:p14="http://schemas.microsoft.com/office/powerpoint/2010/main" val="18657982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solidFill>
                  <a:srgbClr val="FF0000"/>
                </a:solidFill>
                <a:ea typeface="Microsoft JhengHei" panose="020B0604030504040204" pitchFamily="34" charset="-120"/>
              </a:rPr>
              <a:t>THINGS</a:t>
            </a:r>
            <a:r>
              <a:rPr lang="en-US" altLang="zh-TW" sz="6000" b="1" kern="1000" spc="-38" dirty="0">
                <a:ea typeface="Microsoft JhengHei" panose="020B0604030504040204" pitchFamily="34" charset="-120"/>
              </a:rPr>
              <a:t> – where do they come from?</a:t>
            </a:r>
          </a:p>
        </p:txBody>
      </p:sp>
    </p:spTree>
    <p:extLst>
      <p:ext uri="{BB962C8B-B14F-4D97-AF65-F5344CB8AC3E}">
        <p14:creationId xmlns:p14="http://schemas.microsoft.com/office/powerpoint/2010/main" val="26506255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628"/>
            <a:ext cx="6858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1. World / nature - God created this world and it operates by following laws of nature.</a:t>
            </a:r>
          </a:p>
          <a:p>
            <a:endParaRPr lang="en-US" altLang="zh-TW" sz="6000" b="1" kern="1000" spc="-38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62807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553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And humans create causes that lead to certain results – climate change, famine, etc.</a:t>
            </a:r>
          </a:p>
        </p:txBody>
      </p:sp>
    </p:spTree>
    <p:extLst>
      <p:ext uri="{BB962C8B-B14F-4D97-AF65-F5344CB8AC3E}">
        <p14:creationId xmlns:p14="http://schemas.microsoft.com/office/powerpoint/2010/main" val="16122545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629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2. Human actions – many bad things are our own doing</a:t>
            </a:r>
          </a:p>
        </p:txBody>
      </p:sp>
    </p:spTree>
    <p:extLst>
      <p:ext uri="{BB962C8B-B14F-4D97-AF65-F5344CB8AC3E}">
        <p14:creationId xmlns:p14="http://schemas.microsoft.com/office/powerpoint/2010/main" val="24397981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We are oftentimes the source of our own problems.</a:t>
            </a:r>
          </a:p>
        </p:txBody>
      </p:sp>
    </p:spTree>
    <p:extLst>
      <p:ext uri="{BB962C8B-B14F-4D97-AF65-F5344CB8AC3E}">
        <p14:creationId xmlns:p14="http://schemas.microsoft.com/office/powerpoint/2010/main" val="4625385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629400" cy="378565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altLang="zh-TW" sz="6000" b="1" kern="1000" spc="-38" dirty="0">
                <a:ea typeface="Microsoft JhengHei"/>
              </a:rPr>
              <a:t>But there are also others who harm us by intent or by accident.</a:t>
            </a:r>
          </a:p>
        </p:txBody>
      </p:sp>
    </p:spTree>
    <p:extLst>
      <p:ext uri="{BB962C8B-B14F-4D97-AF65-F5344CB8AC3E}">
        <p14:creationId xmlns:p14="http://schemas.microsoft.com/office/powerpoint/2010/main" val="15327913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628"/>
            <a:ext cx="6781800" cy="378565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altLang="zh-TW" sz="6000" b="1" kern="1000" spc="-38" dirty="0">
                <a:ea typeface="Microsoft JhengHei"/>
              </a:rPr>
              <a:t>Their actions are often driven by sin -- bodily desires, greed, pride, jealousy, etc.</a:t>
            </a:r>
          </a:p>
        </p:txBody>
      </p:sp>
    </p:spTree>
    <p:extLst>
      <p:ext uri="{BB962C8B-B14F-4D97-AF65-F5344CB8AC3E}">
        <p14:creationId xmlns:p14="http://schemas.microsoft.com/office/powerpoint/2010/main" val="4100408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7150"/>
            <a:ext cx="685800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600" b="1" dirty="0"/>
              <a:t>“Neither this man nor his parents sinned,” said Jesus, “but this happened so that the works of God might be displayed in him. </a:t>
            </a:r>
          </a:p>
        </p:txBody>
      </p:sp>
    </p:spTree>
    <p:extLst>
      <p:ext uri="{BB962C8B-B14F-4D97-AF65-F5344CB8AC3E}">
        <p14:creationId xmlns:p14="http://schemas.microsoft.com/office/powerpoint/2010/main" val="9828604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171450"/>
            <a:ext cx="6858000" cy="9910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800" b="1" kern="1000" spc="-38" dirty="0">
                <a:ea typeface="Microsoft JhengHei" panose="020B0604030504040204" pitchFamily="34" charset="-120"/>
              </a:rPr>
              <a:t>James 1:14-15</a:t>
            </a:r>
          </a:p>
          <a:p>
            <a:r>
              <a:rPr lang="en-US" altLang="zh-TW" sz="5800" b="1" kern="1000" spc="-38" dirty="0">
                <a:ea typeface="Microsoft JhengHei" panose="020B0604030504040204" pitchFamily="34" charset="-120"/>
              </a:rPr>
              <a:t>Each person is tempted when they are dragged away by their own evil desire and enticed.  </a:t>
            </a:r>
          </a:p>
          <a:p>
            <a:r>
              <a:rPr lang="en-US" altLang="zh-TW" sz="5800" b="1" kern="1000" spc="-38" dirty="0">
                <a:ea typeface="Microsoft JhengHei" panose="020B0604030504040204" pitchFamily="34" charset="-120"/>
              </a:rPr>
              <a:t>Then, after desire has conceived, it gives birth to sin; and sin, when it is full-grown, gives birth to death.</a:t>
            </a:r>
          </a:p>
        </p:txBody>
      </p:sp>
    </p:spTree>
    <p:extLst>
      <p:ext uri="{BB962C8B-B14F-4D97-AF65-F5344CB8AC3E}">
        <p14:creationId xmlns:p14="http://schemas.microsoft.com/office/powerpoint/2010/main" val="36888576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133350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800" b="1" kern="1000" spc="-38" dirty="0">
                <a:ea typeface="Microsoft JhengHei" panose="020B0604030504040204" pitchFamily="34" charset="-120"/>
              </a:rPr>
              <a:t>Then, after desire has conceived, it gives birth to sin; and sin, when it is full-grown, gives birth to death.</a:t>
            </a:r>
          </a:p>
        </p:txBody>
      </p:sp>
    </p:spTree>
    <p:extLst>
      <p:ext uri="{BB962C8B-B14F-4D97-AF65-F5344CB8AC3E}">
        <p14:creationId xmlns:p14="http://schemas.microsoft.com/office/powerpoint/2010/main" val="8807236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628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800" b="1" kern="1000" spc="-38" dirty="0">
                <a:ea typeface="Microsoft JhengHei" panose="020B0604030504040204" pitchFamily="34" charset="-120"/>
              </a:rPr>
              <a:t>And we are easily influenced by demons</a:t>
            </a:r>
            <a:r>
              <a:rPr lang="zh-TW" altLang="en-US" sz="5800" b="1" kern="1000" spc="-38" dirty="0">
                <a:ea typeface="Microsoft JhengHei" panose="020B0604030504040204" pitchFamily="34" charset="-120"/>
              </a:rPr>
              <a:t> </a:t>
            </a:r>
            <a:r>
              <a:rPr lang="en-US" altLang="zh-TW" sz="5800" b="1" kern="1000" spc="-38" dirty="0">
                <a:ea typeface="Microsoft JhengHei" panose="020B0604030504040204" pitchFamily="34" charset="-120"/>
              </a:rPr>
              <a:t>and our sinful nature when we don’t follow God closely.</a:t>
            </a:r>
          </a:p>
        </p:txBody>
      </p:sp>
    </p:spTree>
    <p:extLst>
      <p:ext uri="{BB962C8B-B14F-4D97-AF65-F5344CB8AC3E}">
        <p14:creationId xmlns:p14="http://schemas.microsoft.com/office/powerpoint/2010/main" val="171430105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3. Demons try to lure you and others away from God.  </a:t>
            </a:r>
          </a:p>
        </p:txBody>
      </p:sp>
    </p:spTree>
    <p:extLst>
      <p:ext uri="{BB962C8B-B14F-4D97-AF65-F5344CB8AC3E}">
        <p14:creationId xmlns:p14="http://schemas.microsoft.com/office/powerpoint/2010/main" val="23436330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He knows your past and uses that against you through guilt.</a:t>
            </a:r>
          </a:p>
        </p:txBody>
      </p:sp>
    </p:spTree>
    <p:extLst>
      <p:ext uri="{BB962C8B-B14F-4D97-AF65-F5344CB8AC3E}">
        <p14:creationId xmlns:p14="http://schemas.microsoft.com/office/powerpoint/2010/main" val="30792801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He knows your weaknesses and uses little lies and temptations to lure you.</a:t>
            </a:r>
          </a:p>
        </p:txBody>
      </p:sp>
    </p:spTree>
    <p:extLst>
      <p:ext uri="{BB962C8B-B14F-4D97-AF65-F5344CB8AC3E}">
        <p14:creationId xmlns:p14="http://schemas.microsoft.com/office/powerpoint/2010/main" val="31231818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You may also be used as his tool to lure others.</a:t>
            </a:r>
          </a:p>
        </p:txBody>
      </p:sp>
    </p:spTree>
    <p:extLst>
      <p:ext uri="{BB962C8B-B14F-4D97-AF65-F5344CB8AC3E}">
        <p14:creationId xmlns:p14="http://schemas.microsoft.com/office/powerpoint/2010/main" val="179215165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Be very careful: sometimes he uses the name of God to do these things.</a:t>
            </a:r>
          </a:p>
        </p:txBody>
      </p:sp>
    </p:spTree>
    <p:extLst>
      <p:ext uri="{BB962C8B-B14F-4D97-AF65-F5344CB8AC3E}">
        <p14:creationId xmlns:p14="http://schemas.microsoft.com/office/powerpoint/2010/main" val="168897426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4. Finally, some things are actually designed and done by God.</a:t>
            </a:r>
          </a:p>
        </p:txBody>
      </p:sp>
    </p:spTree>
    <p:extLst>
      <p:ext uri="{BB962C8B-B14F-4D97-AF65-F5344CB8AC3E}">
        <p14:creationId xmlns:p14="http://schemas.microsoft.com/office/powerpoint/2010/main" val="26889268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628"/>
            <a:ext cx="6781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God does test people to help them see their faithfulness and weaknesses.</a:t>
            </a:r>
          </a:p>
        </p:txBody>
      </p:sp>
    </p:spTree>
    <p:extLst>
      <p:ext uri="{BB962C8B-B14F-4D97-AF65-F5344CB8AC3E}">
        <p14:creationId xmlns:p14="http://schemas.microsoft.com/office/powerpoint/2010/main" val="1849060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CD94E6-1080-4EB5-92AA-AACB419E980F}"/>
              </a:ext>
            </a:extLst>
          </p:cNvPr>
          <p:cNvSpPr/>
          <p:nvPr/>
        </p:nvSpPr>
        <p:spPr>
          <a:xfrm>
            <a:off x="152972" y="819150"/>
            <a:ext cx="65520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6400" b="1" dirty="0">
                <a:ea typeface="Microsoft JhengHei" panose="020B0604030504040204" pitchFamily="34" charset="-120"/>
              </a:rPr>
              <a:t>Why do Bad Things Happen to Good People </a:t>
            </a:r>
          </a:p>
        </p:txBody>
      </p:sp>
    </p:spTree>
    <p:extLst>
      <p:ext uri="{BB962C8B-B14F-4D97-AF65-F5344CB8AC3E}">
        <p14:creationId xmlns:p14="http://schemas.microsoft.com/office/powerpoint/2010/main" val="400294100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705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But He will not tempt or lure people into sin.</a:t>
            </a:r>
          </a:p>
        </p:txBody>
      </p:sp>
    </p:spTree>
    <p:extLst>
      <p:ext uri="{BB962C8B-B14F-4D97-AF65-F5344CB8AC3E}">
        <p14:creationId xmlns:p14="http://schemas.microsoft.com/office/powerpoint/2010/main" val="352724480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705600" cy="10248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James 1:13</a:t>
            </a:r>
          </a:p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When tempted, no one should say, “God is tempting me.” </a:t>
            </a:r>
          </a:p>
          <a:p>
            <a:endParaRPr lang="en-US" altLang="zh-TW" sz="6000" b="1" kern="1000" spc="-38" dirty="0">
              <a:ea typeface="Microsoft JhengHei" panose="020B0604030504040204" pitchFamily="34" charset="-120"/>
            </a:endParaRPr>
          </a:p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For God cannot be tempted by evil, nor does he tempt anyone</a:t>
            </a:r>
          </a:p>
          <a:p>
            <a:endParaRPr lang="en-US" altLang="zh-TW" sz="6000" b="1" kern="1000" spc="-38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307378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705600" cy="470898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altLang="zh-TW" sz="6000" b="1" kern="1000" spc="-38" dirty="0">
                <a:ea typeface="Microsoft JhengHei"/>
              </a:rPr>
              <a:t>For God cannot be tempted by evil, nor does he tempt anyone.</a:t>
            </a:r>
            <a:endParaRPr lang="en-US" altLang="zh-TW" sz="6000" b="1" kern="1000" spc="-38" dirty="0">
              <a:ea typeface="Microsoft JhengHei" panose="020B0604030504040204" pitchFamily="34" charset="-120"/>
            </a:endParaRPr>
          </a:p>
          <a:p>
            <a:endParaRPr lang="en-US" altLang="zh-TW" sz="6000" b="1" kern="1000" spc="-38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298284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Remember that nothing happens to you unless allowed by God.</a:t>
            </a:r>
          </a:p>
        </p:txBody>
      </p:sp>
    </p:spTree>
    <p:extLst>
      <p:ext uri="{BB962C8B-B14F-4D97-AF65-F5344CB8AC3E}">
        <p14:creationId xmlns:p14="http://schemas.microsoft.com/office/powerpoint/2010/main" val="319241204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He will not let you be tempted beyond what you can bear.</a:t>
            </a:r>
          </a:p>
        </p:txBody>
      </p:sp>
    </p:spTree>
    <p:extLst>
      <p:ext uri="{BB962C8B-B14F-4D97-AF65-F5344CB8AC3E}">
        <p14:creationId xmlns:p14="http://schemas.microsoft.com/office/powerpoint/2010/main" val="218128130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0"/>
            <a:ext cx="6858000" cy="13942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1 Corinthians 10:13</a:t>
            </a:r>
          </a:p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No temptation has overtaken you except what is common to mankind.</a:t>
            </a:r>
          </a:p>
          <a:p>
            <a:endParaRPr lang="en-US" altLang="zh-TW" sz="6000" b="1" kern="1000" spc="-38" dirty="0">
              <a:ea typeface="Microsoft JhengHei" panose="020B0604030504040204" pitchFamily="34" charset="-120"/>
            </a:endParaRPr>
          </a:p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And God is faithful; he will not let you be tempted beyond what you can bear. But when you are tempted, he will also provide a way out so that you can endure it.</a:t>
            </a:r>
          </a:p>
        </p:txBody>
      </p:sp>
    </p:spTree>
    <p:extLst>
      <p:ext uri="{BB962C8B-B14F-4D97-AF65-F5344CB8AC3E}">
        <p14:creationId xmlns:p14="http://schemas.microsoft.com/office/powerpoint/2010/main" val="95154665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0"/>
            <a:ext cx="6858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And God is faithful; he will not let you be tempted beyond what you can bear. </a:t>
            </a:r>
          </a:p>
        </p:txBody>
      </p:sp>
    </p:spTree>
    <p:extLst>
      <p:ext uri="{BB962C8B-B14F-4D97-AF65-F5344CB8AC3E}">
        <p14:creationId xmlns:p14="http://schemas.microsoft.com/office/powerpoint/2010/main" val="261200503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0"/>
            <a:ext cx="6858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But when you are tempted, he will also provide a way out so that you can endure it.</a:t>
            </a:r>
          </a:p>
        </p:txBody>
      </p:sp>
    </p:spTree>
    <p:extLst>
      <p:ext uri="{BB962C8B-B14F-4D97-AF65-F5344CB8AC3E}">
        <p14:creationId xmlns:p14="http://schemas.microsoft.com/office/powerpoint/2010/main" val="77812720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solidFill>
                  <a:srgbClr val="FF0000"/>
                </a:solidFill>
                <a:ea typeface="Microsoft JhengHei" panose="020B0604030504040204" pitchFamily="34" charset="-120"/>
              </a:rPr>
              <a:t>BAD</a:t>
            </a:r>
            <a:r>
              <a:rPr lang="en-US" altLang="zh-TW" sz="6000" b="1" kern="1000" spc="-38" dirty="0">
                <a:ea typeface="Microsoft JhengHei" panose="020B0604030504040204" pitchFamily="34" charset="-120"/>
              </a:rPr>
              <a:t> things are not always what they seem…</a:t>
            </a:r>
          </a:p>
        </p:txBody>
      </p:sp>
    </p:spTree>
    <p:extLst>
      <p:ext uri="{BB962C8B-B14F-4D97-AF65-F5344CB8AC3E}">
        <p14:creationId xmlns:p14="http://schemas.microsoft.com/office/powerpoint/2010/main" val="95846124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378565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altLang="zh-TW" sz="6000" b="1" kern="1000" spc="-38" dirty="0">
                <a:ea typeface="Microsoft JhengHei"/>
              </a:rPr>
              <a:t>What we see as bad may be good, and what seems good might be bad.</a:t>
            </a:r>
            <a:endParaRPr lang="en-US" altLang="zh-TW" sz="6000" b="1" kern="1000" spc="-38" dirty="0">
              <a:ea typeface="Microsoft JhengHe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8596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dirty="0">
                <a:ea typeface="Microsoft JhengHei" panose="020B0604030504040204" pitchFamily="34" charset="-120"/>
              </a:rPr>
              <a:t>This is a question everyone would ask because bad things will happen to everyone.</a:t>
            </a:r>
          </a:p>
        </p:txBody>
      </p:sp>
    </p:spTree>
    <p:extLst>
      <p:ext uri="{BB962C8B-B14F-4D97-AF65-F5344CB8AC3E}">
        <p14:creationId xmlns:p14="http://schemas.microsoft.com/office/powerpoint/2010/main" val="384231357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Chinese proverb: Someone lost his horse – how do you know it’s not a blessing in disguise?</a:t>
            </a:r>
          </a:p>
        </p:txBody>
      </p:sp>
    </p:spTree>
    <p:extLst>
      <p:ext uri="{BB962C8B-B14F-4D97-AF65-F5344CB8AC3E}">
        <p14:creationId xmlns:p14="http://schemas.microsoft.com/office/powerpoint/2010/main" val="275166924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705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Joseph - saved many people because of his reaction to the evil things that happen to him.</a:t>
            </a:r>
          </a:p>
        </p:txBody>
      </p:sp>
    </p:spTree>
    <p:extLst>
      <p:ext uri="{BB962C8B-B14F-4D97-AF65-F5344CB8AC3E}">
        <p14:creationId xmlns:p14="http://schemas.microsoft.com/office/powerpoint/2010/main" val="123236967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-3463" y="-628"/>
            <a:ext cx="7198892" cy="1024896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altLang="zh-TW" sz="6000" b="1" kern="1000" spc="-38" dirty="0">
                <a:ea typeface="Microsoft JhengHei"/>
              </a:rPr>
              <a:t>Genesis 50:20</a:t>
            </a:r>
            <a:endParaRPr lang="en-US" altLang="zh-TW" sz="6000" b="1" kern="1000" spc="-38">
              <a:ea typeface="Microsoft JhengHei"/>
              <a:cs typeface="Calibri"/>
            </a:endParaRPr>
          </a:p>
          <a:p>
            <a:r>
              <a:rPr lang="en-US" sz="6000" b="1" kern="1000" spc="-38" dirty="0">
                <a:ea typeface="+mn-lt"/>
                <a:cs typeface="+mn-lt"/>
              </a:rPr>
              <a:t>After their father died, Joseph said to his brothers, "You intended to harm me, </a:t>
            </a:r>
            <a:endParaRPr lang="en-US" b="1" dirty="0">
              <a:ea typeface="+mn-lt"/>
              <a:cs typeface="+mn-lt"/>
            </a:endParaRPr>
          </a:p>
          <a:p>
            <a:endParaRPr lang="en-US" sz="6000" b="1" kern="1000" spc="-38" dirty="0">
              <a:ea typeface="+mn-lt"/>
              <a:cs typeface="+mn-lt"/>
            </a:endParaRPr>
          </a:p>
          <a:p>
            <a:r>
              <a:rPr lang="en-US" sz="6000" b="1" kern="1000" spc="-38" dirty="0">
                <a:ea typeface="+mn-lt"/>
                <a:cs typeface="+mn-lt"/>
              </a:rPr>
              <a:t>but God intended it for good to accomplish what is now being done, the saving of many lives."</a:t>
            </a:r>
            <a:endParaRPr lang="en-US" b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855097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-3463" y="-628"/>
            <a:ext cx="7198892" cy="470898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sz="6000" b="1" kern="1000" spc="-38" dirty="0">
                <a:ea typeface="+mn-lt"/>
                <a:cs typeface="+mn-lt"/>
              </a:rPr>
              <a:t>but God intended it for good to accomplish what is now being done, the saving of many lives."</a:t>
            </a:r>
            <a:endParaRPr lang="en-US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806714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563231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altLang="zh-TW" sz="6000" b="1" kern="1000" spc="-38" dirty="0">
                <a:ea typeface="Microsoft JhengHei"/>
              </a:rPr>
              <a:t>Hezekiah asked God to extend his life, but his son caused the fall of Judah.</a:t>
            </a:r>
            <a:endParaRPr lang="en-US" dirty="0"/>
          </a:p>
          <a:p>
            <a:r>
              <a:rPr lang="en-US" altLang="zh-TW" sz="6000" b="1" kern="1000" spc="-38" dirty="0">
                <a:ea typeface="Microsoft JhengHei"/>
              </a:rPr>
              <a:t>(Isaiah 38; 2Kgs. 20)</a:t>
            </a:r>
            <a:endParaRPr lang="en-US" dirty="0"/>
          </a:p>
          <a:p>
            <a:endParaRPr lang="en-US" altLang="zh-TW" sz="6000" b="1" kern="1000" spc="-38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011394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628"/>
            <a:ext cx="6858000" cy="470898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  <a:cs typeface="Calibri"/>
              </a:rPr>
              <a:t>Mystery of the donut hole – the hole is what made the donut so </a:t>
            </a:r>
          </a:p>
          <a:p>
            <a:r>
              <a:rPr lang="en-US" altLang="zh-TW" sz="6000" b="1" kern="1000" spc="-38" dirty="0">
                <a:ea typeface="Microsoft JhengHei" panose="020B0604030504040204" pitchFamily="34" charset="-120"/>
                <a:cs typeface="Calibri"/>
              </a:rPr>
              <a:t>soft &amp; tasty.</a:t>
            </a:r>
            <a:endParaRPr lang="en-US" dirty="0"/>
          </a:p>
        </p:txBody>
      </p:sp>
      <p:pic>
        <p:nvPicPr>
          <p:cNvPr id="4" name="Picture 3" descr="A close up of a doughnut&#10;&#10;Description automatically generated">
            <a:extLst>
              <a:ext uri="{FF2B5EF4-FFF2-40B4-BE49-F238E27FC236}">
                <a16:creationId xmlns:a16="http://schemas.microsoft.com/office/drawing/2014/main" id="{D2622AF0-FD2E-48A0-82AE-28BE1B6C6F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2571750"/>
            <a:ext cx="3052703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20964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19050"/>
            <a:ext cx="6705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Our bad experiences may cause us to hurt others: "Hurt people hurt people" - but God can heal.</a:t>
            </a:r>
          </a:p>
        </p:txBody>
      </p:sp>
    </p:spTree>
    <p:extLst>
      <p:ext uri="{BB962C8B-B14F-4D97-AF65-F5344CB8AC3E}">
        <p14:creationId xmlns:p14="http://schemas.microsoft.com/office/powerpoint/2010/main" val="99830976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How we handle the bad things is key: do we grow or do we fall because of them?</a:t>
            </a:r>
          </a:p>
        </p:txBody>
      </p:sp>
    </p:spTree>
    <p:extLst>
      <p:ext uri="{BB962C8B-B14F-4D97-AF65-F5344CB8AC3E}">
        <p14:creationId xmlns:p14="http://schemas.microsoft.com/office/powerpoint/2010/main" val="2318720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378565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altLang="zh-TW" sz="6000" b="1" kern="1000" spc="-38" dirty="0">
                <a:solidFill>
                  <a:srgbClr val="FF0000"/>
                </a:solidFill>
                <a:ea typeface="Microsoft JhengHei"/>
              </a:rPr>
              <a:t>WHY</a:t>
            </a:r>
            <a:r>
              <a:rPr lang="en-US" altLang="zh-TW" sz="6000" b="1" kern="1000" spc="-38" dirty="0">
                <a:ea typeface="Microsoft JhengHei"/>
              </a:rPr>
              <a:t> bad things happen?  Sadly, you may not always find out the reason. </a:t>
            </a:r>
            <a:endParaRPr lang="en-US" altLang="zh-TW" sz="6000" b="1" kern="1000" spc="-38" dirty="0">
              <a:ea typeface="Microsoft JhengHei" panose="020B0604030504040204" pitchFamily="34" charset="-12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28728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705600" cy="470898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altLang="zh-TW" sz="6000" b="1" kern="1000" spc="-38" dirty="0">
                <a:ea typeface="Microsoft JhengHei"/>
              </a:rPr>
              <a:t>We know the four main sources, but true causes are often hidden from us.</a:t>
            </a:r>
          </a:p>
        </p:txBody>
      </p:sp>
    </p:spTree>
    <p:extLst>
      <p:ext uri="{BB962C8B-B14F-4D97-AF65-F5344CB8AC3E}">
        <p14:creationId xmlns:p14="http://schemas.microsoft.com/office/powerpoint/2010/main" val="1728797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Christians who believe in justice from God would demand an answer. </a:t>
            </a:r>
          </a:p>
        </p:txBody>
      </p:sp>
    </p:spTree>
    <p:extLst>
      <p:ext uri="{BB962C8B-B14F-4D97-AF65-F5344CB8AC3E}">
        <p14:creationId xmlns:p14="http://schemas.microsoft.com/office/powerpoint/2010/main" val="161864015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629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It’s also a matter of timing – true causes may not be revealed for a while.</a:t>
            </a:r>
          </a:p>
        </p:txBody>
      </p:sp>
    </p:spTree>
    <p:extLst>
      <p:ext uri="{BB962C8B-B14F-4D97-AF65-F5344CB8AC3E}">
        <p14:creationId xmlns:p14="http://schemas.microsoft.com/office/powerpoint/2010/main" val="234131575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There are greater purposes at play – we will explore these in next four sermons.</a:t>
            </a:r>
          </a:p>
        </p:txBody>
      </p:sp>
    </p:spTree>
    <p:extLst>
      <p:ext uri="{BB962C8B-B14F-4D97-AF65-F5344CB8AC3E}">
        <p14:creationId xmlns:p14="http://schemas.microsoft.com/office/powerpoint/2010/main" val="144227607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6294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Remember: everything that happens to us should bring us closer to God.</a:t>
            </a:r>
          </a:p>
        </p:txBody>
      </p:sp>
    </p:spTree>
    <p:extLst>
      <p:ext uri="{BB962C8B-B14F-4D97-AF65-F5344CB8AC3E}">
        <p14:creationId xmlns:p14="http://schemas.microsoft.com/office/powerpoint/2010/main" val="385227174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628"/>
            <a:ext cx="6705600" cy="470898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altLang="zh-TW" sz="6000" b="1" kern="1000" spc="-38" dirty="0">
                <a:ea typeface="Microsoft JhengHei"/>
              </a:rPr>
              <a:t>Our earthly life is a place for learning – you learn more from bad things, failures, and mistakes.</a:t>
            </a:r>
          </a:p>
        </p:txBody>
      </p:sp>
    </p:spTree>
    <p:extLst>
      <p:ext uri="{BB962C8B-B14F-4D97-AF65-F5344CB8AC3E}">
        <p14:creationId xmlns:p14="http://schemas.microsoft.com/office/powerpoint/2010/main" val="359591601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The world is also a testing ground, and knowing this helps us cope with adversities.</a:t>
            </a:r>
          </a:p>
        </p:txBody>
      </p:sp>
    </p:spTree>
    <p:extLst>
      <p:ext uri="{BB962C8B-B14F-4D97-AF65-F5344CB8AC3E}">
        <p14:creationId xmlns:p14="http://schemas.microsoft.com/office/powerpoint/2010/main" val="249865150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And sometimes, we are just not given the answers while on Earth.</a:t>
            </a:r>
          </a:p>
        </p:txBody>
      </p:sp>
    </p:spTree>
    <p:extLst>
      <p:ext uri="{BB962C8B-B14F-4D97-AF65-F5344CB8AC3E}">
        <p14:creationId xmlns:p14="http://schemas.microsoft.com/office/powerpoint/2010/main" val="141872803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Despite not knowing the answers, we can still grow and shine for Jesus.</a:t>
            </a:r>
          </a:p>
        </p:txBody>
      </p:sp>
    </p:spTree>
    <p:extLst>
      <p:ext uri="{BB962C8B-B14F-4D97-AF65-F5344CB8AC3E}">
        <p14:creationId xmlns:p14="http://schemas.microsoft.com/office/powerpoint/2010/main" val="90418446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Take comfort – we will have the answers once we reach Heaven.</a:t>
            </a:r>
          </a:p>
        </p:txBody>
      </p:sp>
    </p:spTree>
    <p:extLst>
      <p:ext uri="{BB962C8B-B14F-4D97-AF65-F5344CB8AC3E}">
        <p14:creationId xmlns:p14="http://schemas.microsoft.com/office/powerpoint/2010/main" val="2460796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438" y="-628"/>
            <a:ext cx="6856562" cy="470898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altLang="zh-TW" sz="6000" b="1" kern="1000" spc="-38" dirty="0">
                <a:ea typeface="Microsoft JhengHei"/>
              </a:rPr>
              <a:t>Non-Christians who ask that question imply they believe there should be a just God or Power.</a:t>
            </a:r>
            <a:endParaRPr lang="en-US" altLang="zh-TW" sz="6000" b="1" kern="1000" spc="-38">
              <a:ea typeface="Microsoft JhengHe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0684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52400" y="-628"/>
            <a:ext cx="6477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So if someone asks you that question, it’s a chance for telling them about Jesus.</a:t>
            </a:r>
          </a:p>
        </p:txBody>
      </p:sp>
    </p:spTree>
    <p:extLst>
      <p:ext uri="{BB962C8B-B14F-4D97-AF65-F5344CB8AC3E}">
        <p14:creationId xmlns:p14="http://schemas.microsoft.com/office/powerpoint/2010/main" val="1792042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18304</TotalTime>
  <Words>1482</Words>
  <Application>Microsoft Office PowerPoint</Application>
  <PresentationFormat>Custom</PresentationFormat>
  <Paragraphs>184</Paragraphs>
  <Slides>77</Slides>
  <Notes>72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8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Water of Life Chinese Ministry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</dc:creator>
  <cp:lastModifiedBy>George Huang</cp:lastModifiedBy>
  <cp:revision>1136</cp:revision>
  <cp:lastPrinted>2017-09-16T17:38:24Z</cp:lastPrinted>
  <dcterms:created xsi:type="dcterms:W3CDTF">2005-06-09T01:58:34Z</dcterms:created>
  <dcterms:modified xsi:type="dcterms:W3CDTF">2020-07-11T16:30:49Z</dcterms:modified>
</cp:coreProperties>
</file>