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2"/>
  </p:notesMasterIdLst>
  <p:handoutMasterIdLst>
    <p:handoutMasterId r:id="rId53"/>
  </p:handoutMasterIdLst>
  <p:sldIdLst>
    <p:sldId id="1198" r:id="rId2"/>
    <p:sldId id="1199" r:id="rId3"/>
    <p:sldId id="1200" r:id="rId4"/>
    <p:sldId id="1237" r:id="rId5"/>
    <p:sldId id="1416" r:id="rId6"/>
    <p:sldId id="1231" r:id="rId7"/>
    <p:sldId id="1450" r:id="rId8"/>
    <p:sldId id="1442" r:id="rId9"/>
    <p:sldId id="1289" r:id="rId10"/>
    <p:sldId id="1294" r:id="rId11"/>
    <p:sldId id="1452" r:id="rId12"/>
    <p:sldId id="1291" r:id="rId13"/>
    <p:sldId id="1292" r:id="rId14"/>
    <p:sldId id="1443" r:id="rId15"/>
    <p:sldId id="1296" r:id="rId16"/>
    <p:sldId id="1418" r:id="rId17"/>
    <p:sldId id="1419" r:id="rId18"/>
    <p:sldId id="1444" r:id="rId19"/>
    <p:sldId id="1298" r:id="rId20"/>
    <p:sldId id="1420" r:id="rId21"/>
    <p:sldId id="1421" r:id="rId22"/>
    <p:sldId id="1422" r:id="rId23"/>
    <p:sldId id="1423" r:id="rId24"/>
    <p:sldId id="1424" r:id="rId25"/>
    <p:sldId id="1425" r:id="rId26"/>
    <p:sldId id="1445" r:id="rId27"/>
    <p:sldId id="1449" r:id="rId28"/>
    <p:sldId id="1426" r:id="rId29"/>
    <p:sldId id="1436" r:id="rId30"/>
    <p:sldId id="1427" r:id="rId31"/>
    <p:sldId id="1301" r:id="rId32"/>
    <p:sldId id="1429" r:id="rId33"/>
    <p:sldId id="1302" r:id="rId34"/>
    <p:sldId id="1428" r:id="rId35"/>
    <p:sldId id="1430" r:id="rId36"/>
    <p:sldId id="1431" r:id="rId37"/>
    <p:sldId id="1432" r:id="rId38"/>
    <p:sldId id="1433" r:id="rId39"/>
    <p:sldId id="1300" r:id="rId40"/>
    <p:sldId id="1446" r:id="rId41"/>
    <p:sldId id="1437" r:id="rId42"/>
    <p:sldId id="1304" r:id="rId43"/>
    <p:sldId id="1339" r:id="rId44"/>
    <p:sldId id="1399" r:id="rId45"/>
    <p:sldId id="1438" r:id="rId46"/>
    <p:sldId id="1439" r:id="rId47"/>
    <p:sldId id="1440" r:id="rId48"/>
    <p:sldId id="1441" r:id="rId49"/>
    <p:sldId id="1447" r:id="rId50"/>
    <p:sldId id="1448" r:id="rId51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rmon Notes" id="{488EBD6D-5F87-4696-893D-93BD670DC48B}">
          <p14:sldIdLst>
            <p14:sldId id="1198"/>
            <p14:sldId id="1199"/>
            <p14:sldId id="1200"/>
            <p14:sldId id="1237"/>
            <p14:sldId id="1416"/>
            <p14:sldId id="1231"/>
            <p14:sldId id="1450"/>
            <p14:sldId id="1442"/>
            <p14:sldId id="1289"/>
            <p14:sldId id="1294"/>
            <p14:sldId id="1452"/>
            <p14:sldId id="1291"/>
            <p14:sldId id="1292"/>
            <p14:sldId id="1443"/>
            <p14:sldId id="1296"/>
            <p14:sldId id="1418"/>
            <p14:sldId id="1419"/>
            <p14:sldId id="1444"/>
            <p14:sldId id="1298"/>
            <p14:sldId id="1420"/>
            <p14:sldId id="1421"/>
            <p14:sldId id="1422"/>
            <p14:sldId id="1423"/>
            <p14:sldId id="1424"/>
            <p14:sldId id="1425"/>
            <p14:sldId id="1445"/>
            <p14:sldId id="1449"/>
            <p14:sldId id="1426"/>
            <p14:sldId id="1436"/>
            <p14:sldId id="1427"/>
            <p14:sldId id="1301"/>
            <p14:sldId id="1429"/>
            <p14:sldId id="1302"/>
            <p14:sldId id="1428"/>
            <p14:sldId id="1430"/>
            <p14:sldId id="1431"/>
            <p14:sldId id="1432"/>
            <p14:sldId id="1433"/>
            <p14:sldId id="1300"/>
            <p14:sldId id="1446"/>
            <p14:sldId id="1437"/>
            <p14:sldId id="1304"/>
            <p14:sldId id="1339"/>
            <p14:sldId id="1399"/>
            <p14:sldId id="1438"/>
            <p14:sldId id="1439"/>
            <p14:sldId id="1440"/>
            <p14:sldId id="1441"/>
            <p14:sldId id="1447"/>
            <p14:sldId id="14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3DE62-6047-43A7-928D-9F5C7E045E40}" v="912" dt="2019-04-28T13:38:35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249" autoAdjust="0"/>
  </p:normalViewPr>
  <p:slideViewPr>
    <p:cSldViewPr>
      <p:cViewPr>
        <p:scale>
          <a:sx n="95" d="100"/>
          <a:sy n="95" d="100"/>
        </p:scale>
        <p:origin x="1308" y="84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-301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92D3DE62-6047-43A7-928D-9F5C7E045E40}"/>
    <pc:docChg chg="undo custSel addSld delSld modSld sldOrd modSection">
      <pc:chgData name="George Huang" userId="7522906efeb502a4" providerId="LiveId" clId="{92D3DE62-6047-43A7-928D-9F5C7E045E40}" dt="2019-04-28T13:42:10.834" v="4315" actId="20577"/>
      <pc:docMkLst>
        <pc:docMk/>
      </pc:docMkLst>
      <pc:sldChg chg="modSp">
        <pc:chgData name="George Huang" userId="7522906efeb502a4" providerId="LiveId" clId="{92D3DE62-6047-43A7-928D-9F5C7E045E40}" dt="2019-04-24T16:47:54.385" v="2846"/>
        <pc:sldMkLst>
          <pc:docMk/>
          <pc:sldMk cId="1808824990" sldId="1198"/>
        </pc:sldMkLst>
        <pc:spChg chg="mod">
          <ac:chgData name="George Huang" userId="7522906efeb502a4" providerId="LiveId" clId="{92D3DE62-6047-43A7-928D-9F5C7E045E40}" dt="2019-04-24T16:47:54.385" v="2846"/>
          <ac:spMkLst>
            <pc:docMk/>
            <pc:sldMk cId="1808824990" sldId="1198"/>
            <ac:spMk id="2" creationId="{EACD94E6-1080-4EB5-92AA-AACB419E980F}"/>
          </ac:spMkLst>
        </pc:spChg>
      </pc:sldChg>
      <pc:sldChg chg="modSp">
        <pc:chgData name="George Huang" userId="7522906efeb502a4" providerId="LiveId" clId="{92D3DE62-6047-43A7-928D-9F5C7E045E40}" dt="2019-04-26T04:51:18.929" v="3229" actId="255"/>
        <pc:sldMkLst>
          <pc:docMk/>
          <pc:sldMk cId="2354936113" sldId="1199"/>
        </pc:sldMkLst>
        <pc:spChg chg="mod">
          <ac:chgData name="George Huang" userId="7522906efeb502a4" providerId="LiveId" clId="{92D3DE62-6047-43A7-928D-9F5C7E045E40}" dt="2019-04-26T04:51:18.929" v="3229" actId="255"/>
          <ac:spMkLst>
            <pc:docMk/>
            <pc:sldMk cId="2354936113" sldId="1199"/>
            <ac:spMk id="2" creationId="{EACD94E6-1080-4EB5-92AA-AACB419E980F}"/>
          </ac:spMkLst>
        </pc:spChg>
      </pc:sldChg>
      <pc:sldChg chg="modSp">
        <pc:chgData name="George Huang" userId="7522906efeb502a4" providerId="LiveId" clId="{92D3DE62-6047-43A7-928D-9F5C7E045E40}" dt="2019-04-26T04:52:37.096" v="3240" actId="20577"/>
        <pc:sldMkLst>
          <pc:docMk/>
          <pc:sldMk cId="501059938" sldId="1200"/>
        </pc:sldMkLst>
        <pc:spChg chg="mod">
          <ac:chgData name="George Huang" userId="7522906efeb502a4" providerId="LiveId" clId="{92D3DE62-6047-43A7-928D-9F5C7E045E40}" dt="2019-04-26T04:52:37.096" v="3240" actId="20577"/>
          <ac:spMkLst>
            <pc:docMk/>
            <pc:sldMk cId="501059938" sldId="1200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8T13:21:02.293" v="4090" actId="6549"/>
        <pc:sldMkLst>
          <pc:docMk/>
          <pc:sldMk cId="298758671" sldId="1231"/>
        </pc:sldMkLst>
        <pc:spChg chg="mod">
          <ac:chgData name="George Huang" userId="7522906efeb502a4" providerId="LiveId" clId="{92D3DE62-6047-43A7-928D-9F5C7E045E40}" dt="2019-04-28T13:21:02.293" v="4090" actId="6549"/>
          <ac:spMkLst>
            <pc:docMk/>
            <pc:sldMk cId="298758671" sldId="1231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6T04:52:54.765" v="3241" actId="20577"/>
        <pc:sldMkLst>
          <pc:docMk/>
          <pc:sldMk cId="967871135" sldId="1237"/>
        </pc:sldMkLst>
        <pc:spChg chg="mod">
          <ac:chgData name="George Huang" userId="7522906efeb502a4" providerId="LiveId" clId="{92D3DE62-6047-43A7-928D-9F5C7E045E40}" dt="2019-04-26T04:52:54.765" v="3241" actId="20577"/>
          <ac:spMkLst>
            <pc:docMk/>
            <pc:sldMk cId="967871135" sldId="1237"/>
            <ac:spMk id="3" creationId="{F4B40FC0-1034-4F8C-9479-DDC1CFF72580}"/>
          </ac:spMkLst>
        </pc:spChg>
      </pc:sldChg>
      <pc:sldChg chg="modSp">
        <pc:chgData name="George Huang" userId="7522906efeb502a4" providerId="LiveId" clId="{92D3DE62-6047-43A7-928D-9F5C7E045E40}" dt="2019-04-26T04:55:20.068" v="3249" actId="20577"/>
        <pc:sldMkLst>
          <pc:docMk/>
          <pc:sldMk cId="3455055295" sldId="1289"/>
        </pc:sldMkLst>
        <pc:spChg chg="mod">
          <ac:chgData name="George Huang" userId="7522906efeb502a4" providerId="LiveId" clId="{92D3DE62-6047-43A7-928D-9F5C7E045E40}" dt="2019-04-26T04:55:20.068" v="3249" actId="20577"/>
          <ac:spMkLst>
            <pc:docMk/>
            <pc:sldMk cId="3455055295" sldId="1289"/>
            <ac:spMk id="3" creationId="{2342F707-955D-43C1-BADD-9089D2C87047}"/>
          </ac:spMkLst>
        </pc:spChg>
      </pc:sldChg>
      <pc:sldChg chg="modSp ord">
        <pc:chgData name="George Huang" userId="7522906efeb502a4" providerId="LiveId" clId="{92D3DE62-6047-43A7-928D-9F5C7E045E40}" dt="2019-04-27T14:35:56.588" v="3798" actId="6549"/>
        <pc:sldMkLst>
          <pc:docMk/>
          <pc:sldMk cId="153739446" sldId="1291"/>
        </pc:sldMkLst>
        <pc:spChg chg="mod">
          <ac:chgData name="George Huang" userId="7522906efeb502a4" providerId="LiveId" clId="{92D3DE62-6047-43A7-928D-9F5C7E045E40}" dt="2019-04-27T14:35:56.588" v="3798" actId="6549"/>
          <ac:spMkLst>
            <pc:docMk/>
            <pc:sldMk cId="153739446" sldId="1291"/>
            <ac:spMk id="3" creationId="{2342F707-955D-43C1-BADD-9089D2C87047}"/>
          </ac:spMkLst>
        </pc:spChg>
      </pc:sldChg>
      <pc:sldChg chg="modSp ord">
        <pc:chgData name="George Huang" userId="7522906efeb502a4" providerId="LiveId" clId="{92D3DE62-6047-43A7-928D-9F5C7E045E40}" dt="2019-04-26T05:18:32.504" v="3322" actId="14100"/>
        <pc:sldMkLst>
          <pc:docMk/>
          <pc:sldMk cId="1034939793" sldId="1292"/>
        </pc:sldMkLst>
        <pc:spChg chg="mod">
          <ac:chgData name="George Huang" userId="7522906efeb502a4" providerId="LiveId" clId="{92D3DE62-6047-43A7-928D-9F5C7E045E40}" dt="2019-04-26T05:18:32.504" v="3322" actId="14100"/>
          <ac:spMkLst>
            <pc:docMk/>
            <pc:sldMk cId="1034939793" sldId="1292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6T05:17:24.106" v="3312" actId="20577"/>
        <pc:sldMkLst>
          <pc:docMk/>
          <pc:sldMk cId="504700851" sldId="1294"/>
        </pc:sldMkLst>
        <pc:spChg chg="mod">
          <ac:chgData name="George Huang" userId="7522906efeb502a4" providerId="LiveId" clId="{92D3DE62-6047-43A7-928D-9F5C7E045E40}" dt="2019-04-26T05:17:24.106" v="3312" actId="20577"/>
          <ac:spMkLst>
            <pc:docMk/>
            <pc:sldMk cId="504700851" sldId="1294"/>
            <ac:spMk id="3" creationId="{2342F707-955D-43C1-BADD-9089D2C87047}"/>
          </ac:spMkLst>
        </pc:spChg>
      </pc:sldChg>
      <pc:sldChg chg="modSp ord">
        <pc:chgData name="George Huang" userId="7522906efeb502a4" providerId="LiveId" clId="{92D3DE62-6047-43A7-928D-9F5C7E045E40}" dt="2019-04-28T13:34:31.988" v="4212" actId="14100"/>
        <pc:sldMkLst>
          <pc:docMk/>
          <pc:sldMk cId="676282317" sldId="1296"/>
        </pc:sldMkLst>
        <pc:spChg chg="mod">
          <ac:chgData name="George Huang" userId="7522906efeb502a4" providerId="LiveId" clId="{92D3DE62-6047-43A7-928D-9F5C7E045E40}" dt="2019-04-28T13:34:31.988" v="4212" actId="14100"/>
          <ac:spMkLst>
            <pc:docMk/>
            <pc:sldMk cId="676282317" sldId="1296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5T07:46:27.382" v="3189" actId="1037"/>
        <pc:sldMkLst>
          <pc:docMk/>
          <pc:sldMk cId="4147656358" sldId="1298"/>
        </pc:sldMkLst>
        <pc:spChg chg="mod">
          <ac:chgData name="George Huang" userId="7522906efeb502a4" providerId="LiveId" clId="{92D3DE62-6047-43A7-928D-9F5C7E045E40}" dt="2019-04-25T07:46:27.382" v="3189" actId="1037"/>
          <ac:spMkLst>
            <pc:docMk/>
            <pc:sldMk cId="4147656358" sldId="1298"/>
            <ac:spMk id="3" creationId="{2342F707-955D-43C1-BADD-9089D2C87047}"/>
          </ac:spMkLst>
        </pc:spChg>
      </pc:sldChg>
      <pc:sldChg chg="modSp ord">
        <pc:chgData name="George Huang" userId="7522906efeb502a4" providerId="LiveId" clId="{92D3DE62-6047-43A7-928D-9F5C7E045E40}" dt="2019-04-26T05:38:41.979" v="3448"/>
        <pc:sldMkLst>
          <pc:docMk/>
          <pc:sldMk cId="693485442" sldId="1300"/>
        </pc:sldMkLst>
        <pc:spChg chg="mod">
          <ac:chgData name="George Huang" userId="7522906efeb502a4" providerId="LiveId" clId="{92D3DE62-6047-43A7-928D-9F5C7E045E40}" dt="2019-04-25T07:47:17.873" v="3190" actId="207"/>
          <ac:spMkLst>
            <pc:docMk/>
            <pc:sldMk cId="693485442" sldId="1300"/>
            <ac:spMk id="3" creationId="{2342F707-955D-43C1-BADD-9089D2C87047}"/>
          </ac:spMkLst>
        </pc:spChg>
      </pc:sldChg>
      <pc:sldChg chg="addSp delSp modSp ord setBg">
        <pc:chgData name="George Huang" userId="7522906efeb502a4" providerId="LiveId" clId="{92D3DE62-6047-43A7-928D-9F5C7E045E40}" dt="2019-04-27T15:21:36.808" v="4006"/>
        <pc:sldMkLst>
          <pc:docMk/>
          <pc:sldMk cId="2408297037" sldId="1301"/>
        </pc:sldMkLst>
        <pc:spChg chg="del">
          <ac:chgData name="George Huang" userId="7522906efeb502a4" providerId="LiveId" clId="{92D3DE62-6047-43A7-928D-9F5C7E045E40}" dt="2019-04-24T04:28:08.105" v="727" actId="478"/>
          <ac:spMkLst>
            <pc:docMk/>
            <pc:sldMk cId="2408297037" sldId="1301"/>
            <ac:spMk id="3" creationId="{2342F707-955D-43C1-BADD-9089D2C87047}"/>
          </ac:spMkLst>
        </pc:spChg>
        <pc:picChg chg="add mod">
          <ac:chgData name="George Huang" userId="7522906efeb502a4" providerId="LiveId" clId="{92D3DE62-6047-43A7-928D-9F5C7E045E40}" dt="2019-04-24T04:28:22.770" v="731" actId="1076"/>
          <ac:picMkLst>
            <pc:docMk/>
            <pc:sldMk cId="2408297037" sldId="1301"/>
            <ac:picMk id="2" creationId="{008A71CE-60BF-4261-A7D5-C38BDD772232}"/>
          </ac:picMkLst>
        </pc:picChg>
      </pc:sldChg>
      <pc:sldChg chg="modSp ord">
        <pc:chgData name="George Huang" userId="7522906efeb502a4" providerId="LiveId" clId="{92D3DE62-6047-43A7-928D-9F5C7E045E40}" dt="2019-04-27T15:21:36.808" v="4006"/>
        <pc:sldMkLst>
          <pc:docMk/>
          <pc:sldMk cId="2461229314" sldId="1302"/>
        </pc:sldMkLst>
        <pc:spChg chg="mod">
          <ac:chgData name="George Huang" userId="7522906efeb502a4" providerId="LiveId" clId="{92D3DE62-6047-43A7-928D-9F5C7E045E40}" dt="2019-04-26T05:40:11.934" v="3460" actId="1076"/>
          <ac:spMkLst>
            <pc:docMk/>
            <pc:sldMk cId="2461229314" sldId="1302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4T07:17:54.130" v="2061" actId="6549"/>
        <pc:sldMkLst>
          <pc:docMk/>
          <pc:sldMk cId="527534564" sldId="1304"/>
        </pc:sldMkLst>
        <pc:spChg chg="mod">
          <ac:chgData name="George Huang" userId="7522906efeb502a4" providerId="LiveId" clId="{92D3DE62-6047-43A7-928D-9F5C7E045E40}" dt="2019-04-24T07:17:54.130" v="2061" actId="6549"/>
          <ac:spMkLst>
            <pc:docMk/>
            <pc:sldMk cId="527534564" sldId="1304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6T05:40:57.127" v="3464"/>
        <pc:sldMkLst>
          <pc:docMk/>
          <pc:sldMk cId="1421201938" sldId="1339"/>
        </pc:sldMkLst>
        <pc:spChg chg="mod">
          <ac:chgData name="George Huang" userId="7522906efeb502a4" providerId="LiveId" clId="{92D3DE62-6047-43A7-928D-9F5C7E045E40}" dt="2019-04-26T05:40:57.127" v="3464"/>
          <ac:spMkLst>
            <pc:docMk/>
            <pc:sldMk cId="1421201938" sldId="1339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4T07:19:35.464" v="2125" actId="14100"/>
        <pc:sldMkLst>
          <pc:docMk/>
          <pc:sldMk cId="2664277764" sldId="1399"/>
        </pc:sldMkLst>
        <pc:spChg chg="mod">
          <ac:chgData name="George Huang" userId="7522906efeb502a4" providerId="LiveId" clId="{92D3DE62-6047-43A7-928D-9F5C7E045E40}" dt="2019-04-24T07:19:35.464" v="2125" actId="14100"/>
          <ac:spMkLst>
            <pc:docMk/>
            <pc:sldMk cId="2664277764" sldId="1399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8T13:35:58.711" v="4249" actId="207"/>
        <pc:sldMkLst>
          <pc:docMk/>
          <pc:sldMk cId="1351086338" sldId="1418"/>
        </pc:sldMkLst>
        <pc:spChg chg="mod">
          <ac:chgData name="George Huang" userId="7522906efeb502a4" providerId="LiveId" clId="{92D3DE62-6047-43A7-928D-9F5C7E045E40}" dt="2019-04-28T13:35:58.711" v="4249" actId="207"/>
          <ac:spMkLst>
            <pc:docMk/>
            <pc:sldMk cId="1351086338" sldId="1418"/>
            <ac:spMk id="3" creationId="{2342F707-955D-43C1-BADD-9089D2C87047}"/>
          </ac:spMkLst>
        </pc:spChg>
      </pc:sldChg>
      <pc:sldChg chg="modSp">
        <pc:chgData name="George Huang" userId="7522906efeb502a4" providerId="LiveId" clId="{92D3DE62-6047-43A7-928D-9F5C7E045E40}" dt="2019-04-28T13:35:48.329" v="4244" actId="207"/>
        <pc:sldMkLst>
          <pc:docMk/>
          <pc:sldMk cId="1176992425" sldId="1419"/>
        </pc:sldMkLst>
        <pc:spChg chg="mod">
          <ac:chgData name="George Huang" userId="7522906efeb502a4" providerId="LiveId" clId="{92D3DE62-6047-43A7-928D-9F5C7E045E40}" dt="2019-04-28T13:35:48.329" v="4244" actId="207"/>
          <ac:spMkLst>
            <pc:docMk/>
            <pc:sldMk cId="1176992425" sldId="1419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8T13:36:20.658" v="4250"/>
        <pc:sldMkLst>
          <pc:docMk/>
          <pc:sldMk cId="2463496154" sldId="1420"/>
        </pc:sldMkLst>
        <pc:spChg chg="mod">
          <ac:chgData name="George Huang" userId="7522906efeb502a4" providerId="LiveId" clId="{92D3DE62-6047-43A7-928D-9F5C7E045E40}" dt="2019-04-28T13:36:20.658" v="4250"/>
          <ac:spMkLst>
            <pc:docMk/>
            <pc:sldMk cId="2463496154" sldId="1420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8T13:36:36.909" v="4274" actId="20577"/>
        <pc:sldMkLst>
          <pc:docMk/>
          <pc:sldMk cId="3056122769" sldId="1421"/>
        </pc:sldMkLst>
        <pc:spChg chg="mod">
          <ac:chgData name="George Huang" userId="7522906efeb502a4" providerId="LiveId" clId="{92D3DE62-6047-43A7-928D-9F5C7E045E40}" dt="2019-04-28T13:36:36.909" v="4274" actId="20577"/>
          <ac:spMkLst>
            <pc:docMk/>
            <pc:sldMk cId="3056122769" sldId="1421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6T13:00:55.721" v="3498" actId="1076"/>
        <pc:sldMkLst>
          <pc:docMk/>
          <pc:sldMk cId="1126168086" sldId="1422"/>
        </pc:sldMkLst>
        <pc:spChg chg="mod">
          <ac:chgData name="George Huang" userId="7522906efeb502a4" providerId="LiveId" clId="{92D3DE62-6047-43A7-928D-9F5C7E045E40}" dt="2019-04-26T13:00:55.721" v="3498" actId="1076"/>
          <ac:spMkLst>
            <pc:docMk/>
            <pc:sldMk cId="1126168086" sldId="1422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3T12:49:44.827" v="470" actId="6549"/>
        <pc:sldMkLst>
          <pc:docMk/>
          <pc:sldMk cId="3030360354" sldId="1423"/>
        </pc:sldMkLst>
        <pc:spChg chg="mod">
          <ac:chgData name="George Huang" userId="7522906efeb502a4" providerId="LiveId" clId="{92D3DE62-6047-43A7-928D-9F5C7E045E40}" dt="2019-04-23T12:49:44.827" v="470" actId="6549"/>
          <ac:spMkLst>
            <pc:docMk/>
            <pc:sldMk cId="3030360354" sldId="1423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5T07:30:12.678" v="2955" actId="207"/>
        <pc:sldMkLst>
          <pc:docMk/>
          <pc:sldMk cId="2419518688" sldId="1424"/>
        </pc:sldMkLst>
        <pc:spChg chg="mod">
          <ac:chgData name="George Huang" userId="7522906efeb502a4" providerId="LiveId" clId="{92D3DE62-6047-43A7-928D-9F5C7E045E40}" dt="2019-04-25T07:30:12.678" v="2955" actId="207"/>
          <ac:spMkLst>
            <pc:docMk/>
            <pc:sldMk cId="2419518688" sldId="1424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5T07:30:02.044" v="2954" actId="207"/>
        <pc:sldMkLst>
          <pc:docMk/>
          <pc:sldMk cId="376777229" sldId="1425"/>
        </pc:sldMkLst>
        <pc:spChg chg="mod">
          <ac:chgData name="George Huang" userId="7522906efeb502a4" providerId="LiveId" clId="{92D3DE62-6047-43A7-928D-9F5C7E045E40}" dt="2019-04-25T07:30:02.044" v="2954" actId="207"/>
          <ac:spMkLst>
            <pc:docMk/>
            <pc:sldMk cId="376777229" sldId="1425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7T15:21:36.808" v="4006"/>
        <pc:sldMkLst>
          <pc:docMk/>
          <pc:sldMk cId="3300509829" sldId="1426"/>
        </pc:sldMkLst>
        <pc:spChg chg="mod">
          <ac:chgData name="George Huang" userId="7522906efeb502a4" providerId="LiveId" clId="{92D3DE62-6047-43A7-928D-9F5C7E045E40}" dt="2019-04-27T15:20:10.172" v="4005" actId="20577"/>
          <ac:spMkLst>
            <pc:docMk/>
            <pc:sldMk cId="3300509829" sldId="1426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8T13:39:09.049" v="4312" actId="20577"/>
        <pc:sldMkLst>
          <pc:docMk/>
          <pc:sldMk cId="2062484995" sldId="1427"/>
        </pc:sldMkLst>
        <pc:spChg chg="mod">
          <ac:chgData name="George Huang" userId="7522906efeb502a4" providerId="LiveId" clId="{92D3DE62-6047-43A7-928D-9F5C7E045E40}" dt="2019-04-28T13:39:09.049" v="4312" actId="20577"/>
          <ac:spMkLst>
            <pc:docMk/>
            <pc:sldMk cId="2062484995" sldId="1427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8T13:40:04.262" v="4313" actId="20577"/>
        <pc:sldMkLst>
          <pc:docMk/>
          <pc:sldMk cId="1640476830" sldId="1428"/>
        </pc:sldMkLst>
        <pc:spChg chg="mod">
          <ac:chgData name="George Huang" userId="7522906efeb502a4" providerId="LiveId" clId="{92D3DE62-6047-43A7-928D-9F5C7E045E40}" dt="2019-04-28T13:40:04.262" v="4313" actId="20577"/>
          <ac:spMkLst>
            <pc:docMk/>
            <pc:sldMk cId="1640476830" sldId="1428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7T15:21:36.808" v="4006"/>
        <pc:sldMkLst>
          <pc:docMk/>
          <pc:sldMk cId="3209020702" sldId="1429"/>
        </pc:sldMkLst>
        <pc:spChg chg="mod">
          <ac:chgData name="George Huang" userId="7522906efeb502a4" providerId="LiveId" clId="{92D3DE62-6047-43A7-928D-9F5C7E045E40}" dt="2019-04-26T05:39:37.163" v="3454" actId="207"/>
          <ac:spMkLst>
            <pc:docMk/>
            <pc:sldMk cId="3209020702" sldId="1429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7T15:21:59.106" v="4029"/>
        <pc:sldMkLst>
          <pc:docMk/>
          <pc:sldMk cId="2051999258" sldId="1430"/>
        </pc:sldMkLst>
        <pc:spChg chg="mod">
          <ac:chgData name="George Huang" userId="7522906efeb502a4" providerId="LiveId" clId="{92D3DE62-6047-43A7-928D-9F5C7E045E40}" dt="2019-04-27T15:21:59.106" v="4029"/>
          <ac:spMkLst>
            <pc:docMk/>
            <pc:sldMk cId="2051999258" sldId="1430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4T06:41:25.350" v="1176"/>
        <pc:sldMkLst>
          <pc:docMk/>
          <pc:sldMk cId="596881364" sldId="1431"/>
        </pc:sldMkLst>
        <pc:spChg chg="mod">
          <ac:chgData name="George Huang" userId="7522906efeb502a4" providerId="LiveId" clId="{92D3DE62-6047-43A7-928D-9F5C7E045E40}" dt="2019-04-24T06:41:25.350" v="1176"/>
          <ac:spMkLst>
            <pc:docMk/>
            <pc:sldMk cId="596881364" sldId="1431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7T15:00:18.987" v="3869" actId="5793"/>
        <pc:sldMkLst>
          <pc:docMk/>
          <pc:sldMk cId="1017582075" sldId="1432"/>
        </pc:sldMkLst>
        <pc:spChg chg="mod">
          <ac:chgData name="George Huang" userId="7522906efeb502a4" providerId="LiveId" clId="{92D3DE62-6047-43A7-928D-9F5C7E045E40}" dt="2019-04-27T15:00:18.987" v="3869" actId="5793"/>
          <ac:spMkLst>
            <pc:docMk/>
            <pc:sldMk cId="1017582075" sldId="1432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7T15:02:34" v="3915" actId="20577"/>
        <pc:sldMkLst>
          <pc:docMk/>
          <pc:sldMk cId="3670563488" sldId="1433"/>
        </pc:sldMkLst>
        <pc:spChg chg="mod">
          <ac:chgData name="George Huang" userId="7522906efeb502a4" providerId="LiveId" clId="{92D3DE62-6047-43A7-928D-9F5C7E045E40}" dt="2019-04-27T15:02:34" v="3915" actId="20577"/>
          <ac:spMkLst>
            <pc:docMk/>
            <pc:sldMk cId="3670563488" sldId="1433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7T15:21:36.808" v="4006"/>
        <pc:sldMkLst>
          <pc:docMk/>
          <pc:sldMk cId="3175056973" sldId="1436"/>
        </pc:sldMkLst>
        <pc:spChg chg="mod">
          <ac:chgData name="George Huang" userId="7522906efeb502a4" providerId="LiveId" clId="{92D3DE62-6047-43A7-928D-9F5C7E045E40}" dt="2019-04-24T07:03:34.512" v="1709"/>
          <ac:spMkLst>
            <pc:docMk/>
            <pc:sldMk cId="3175056973" sldId="1436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4T07:09:42.808" v="1880" actId="20577"/>
        <pc:sldMkLst>
          <pc:docMk/>
          <pc:sldMk cId="1174895547" sldId="1437"/>
        </pc:sldMkLst>
        <pc:spChg chg="mod">
          <ac:chgData name="George Huang" userId="7522906efeb502a4" providerId="LiveId" clId="{92D3DE62-6047-43A7-928D-9F5C7E045E40}" dt="2019-04-24T07:09:42.808" v="1880" actId="20577"/>
          <ac:spMkLst>
            <pc:docMk/>
            <pc:sldMk cId="1174895547" sldId="1437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4T07:24:58.690" v="2244" actId="20577"/>
        <pc:sldMkLst>
          <pc:docMk/>
          <pc:sldMk cId="712687831" sldId="1438"/>
        </pc:sldMkLst>
        <pc:spChg chg="mod">
          <ac:chgData name="George Huang" userId="7522906efeb502a4" providerId="LiveId" clId="{92D3DE62-6047-43A7-928D-9F5C7E045E40}" dt="2019-04-24T07:24:58.690" v="2244" actId="20577"/>
          <ac:spMkLst>
            <pc:docMk/>
            <pc:sldMk cId="712687831" sldId="1438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4T07:26:29.488" v="2256"/>
        <pc:sldMkLst>
          <pc:docMk/>
          <pc:sldMk cId="4156267440" sldId="1439"/>
        </pc:sldMkLst>
        <pc:spChg chg="mod">
          <ac:chgData name="George Huang" userId="7522906efeb502a4" providerId="LiveId" clId="{92D3DE62-6047-43A7-928D-9F5C7E045E40}" dt="2019-04-24T07:26:29.488" v="2256"/>
          <ac:spMkLst>
            <pc:docMk/>
            <pc:sldMk cId="4156267440" sldId="1439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7T15:57:25.699" v="4032" actId="6549"/>
        <pc:sldMkLst>
          <pc:docMk/>
          <pc:sldMk cId="2204598518" sldId="1440"/>
        </pc:sldMkLst>
        <pc:spChg chg="mod">
          <ac:chgData name="George Huang" userId="7522906efeb502a4" providerId="LiveId" clId="{92D3DE62-6047-43A7-928D-9F5C7E045E40}" dt="2019-04-27T15:57:25.699" v="4032" actId="6549"/>
          <ac:spMkLst>
            <pc:docMk/>
            <pc:sldMk cId="2204598518" sldId="1440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7T07:06:59.843" v="3558"/>
        <pc:sldMkLst>
          <pc:docMk/>
          <pc:sldMk cId="572271688" sldId="1441"/>
        </pc:sldMkLst>
        <pc:spChg chg="mod">
          <ac:chgData name="George Huang" userId="7522906efeb502a4" providerId="LiveId" clId="{92D3DE62-6047-43A7-928D-9F5C7E045E40}" dt="2019-04-27T07:06:59.843" v="3558"/>
          <ac:spMkLst>
            <pc:docMk/>
            <pc:sldMk cId="572271688" sldId="1441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5T07:24:20.433" v="2868" actId="255"/>
        <pc:sldMkLst>
          <pc:docMk/>
          <pc:sldMk cId="2400556670" sldId="1442"/>
        </pc:sldMkLst>
        <pc:spChg chg="mod">
          <ac:chgData name="George Huang" userId="7522906efeb502a4" providerId="LiveId" clId="{92D3DE62-6047-43A7-928D-9F5C7E045E40}" dt="2019-04-25T07:24:20.433" v="2868" actId="255"/>
          <ac:spMkLst>
            <pc:docMk/>
            <pc:sldMk cId="2400556670" sldId="1442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5T07:33:36.727" v="3001"/>
        <pc:sldMkLst>
          <pc:docMk/>
          <pc:sldMk cId="4149235511" sldId="1443"/>
        </pc:sldMkLst>
        <pc:spChg chg="mod">
          <ac:chgData name="George Huang" userId="7522906efeb502a4" providerId="LiveId" clId="{92D3DE62-6047-43A7-928D-9F5C7E045E40}" dt="2019-04-25T07:33:17.244" v="3000" actId="1076"/>
          <ac:spMkLst>
            <pc:docMk/>
            <pc:sldMk cId="4149235511" sldId="1443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5T07:35:20.131" v="3016" actId="207"/>
        <pc:sldMkLst>
          <pc:docMk/>
          <pc:sldMk cId="3170343722" sldId="1444"/>
        </pc:sldMkLst>
        <pc:spChg chg="mod">
          <ac:chgData name="George Huang" userId="7522906efeb502a4" providerId="LiveId" clId="{92D3DE62-6047-43A7-928D-9F5C7E045E40}" dt="2019-04-25T07:35:20.131" v="3016" actId="207"/>
          <ac:spMkLst>
            <pc:docMk/>
            <pc:sldMk cId="3170343722" sldId="1444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5T07:36:13.726" v="3024" actId="20577"/>
        <pc:sldMkLst>
          <pc:docMk/>
          <pc:sldMk cId="1767793412" sldId="1445"/>
        </pc:sldMkLst>
        <pc:spChg chg="mod">
          <ac:chgData name="George Huang" userId="7522906efeb502a4" providerId="LiveId" clId="{92D3DE62-6047-43A7-928D-9F5C7E045E40}" dt="2019-04-25T07:36:13.726" v="3024" actId="20577"/>
          <ac:spMkLst>
            <pc:docMk/>
            <pc:sldMk cId="1767793412" sldId="1445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5T07:42:05.722" v="3113" actId="255"/>
        <pc:sldMkLst>
          <pc:docMk/>
          <pc:sldMk cId="352258299" sldId="1446"/>
        </pc:sldMkLst>
        <pc:spChg chg="mod">
          <ac:chgData name="George Huang" userId="7522906efeb502a4" providerId="LiveId" clId="{92D3DE62-6047-43A7-928D-9F5C7E045E40}" dt="2019-04-25T07:42:05.722" v="3113" actId="255"/>
          <ac:spMkLst>
            <pc:docMk/>
            <pc:sldMk cId="352258299" sldId="1446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7T07:10:18.446" v="3698" actId="20577"/>
        <pc:sldMkLst>
          <pc:docMk/>
          <pc:sldMk cId="4083473530" sldId="1447"/>
        </pc:sldMkLst>
        <pc:spChg chg="mod">
          <ac:chgData name="George Huang" userId="7522906efeb502a4" providerId="LiveId" clId="{92D3DE62-6047-43A7-928D-9F5C7E045E40}" dt="2019-04-27T07:10:18.446" v="3698" actId="20577"/>
          <ac:spMkLst>
            <pc:docMk/>
            <pc:sldMk cId="4083473530" sldId="1447"/>
            <ac:spMk id="3" creationId="{2342F707-955D-43C1-BADD-9089D2C87047}"/>
          </ac:spMkLst>
        </pc:spChg>
      </pc:sldChg>
      <pc:sldChg chg="modSp add">
        <pc:chgData name="George Huang" userId="7522906efeb502a4" providerId="LiveId" clId="{92D3DE62-6047-43A7-928D-9F5C7E045E40}" dt="2019-04-28T13:42:10.834" v="4315" actId="20577"/>
        <pc:sldMkLst>
          <pc:docMk/>
          <pc:sldMk cId="580830727" sldId="1448"/>
        </pc:sldMkLst>
        <pc:spChg chg="mod">
          <ac:chgData name="George Huang" userId="7522906efeb502a4" providerId="LiveId" clId="{92D3DE62-6047-43A7-928D-9F5C7E045E40}" dt="2019-04-28T13:42:10.834" v="4315" actId="20577"/>
          <ac:spMkLst>
            <pc:docMk/>
            <pc:sldMk cId="580830727" sldId="1448"/>
            <ac:spMk id="3" creationId="{2342F707-955D-43C1-BADD-9089D2C87047}"/>
          </ac:spMkLst>
        </pc:spChg>
      </pc:sldChg>
      <pc:sldChg chg="modSp add ord">
        <pc:chgData name="George Huang" userId="7522906efeb502a4" providerId="LiveId" clId="{92D3DE62-6047-43A7-928D-9F5C7E045E40}" dt="2019-04-27T15:30:03.050" v="4030"/>
        <pc:sldMkLst>
          <pc:docMk/>
          <pc:sldMk cId="2559762761" sldId="1449"/>
        </pc:sldMkLst>
        <pc:spChg chg="mod">
          <ac:chgData name="George Huang" userId="7522906efeb502a4" providerId="LiveId" clId="{92D3DE62-6047-43A7-928D-9F5C7E045E40}" dt="2019-04-27T15:11:09.812" v="3990" actId="14100"/>
          <ac:spMkLst>
            <pc:docMk/>
            <pc:sldMk cId="2559762761" sldId="1449"/>
            <ac:spMk id="3" creationId="{2342F707-955D-43C1-BADD-9089D2C87047}"/>
          </ac:spMkLst>
        </pc:spChg>
      </pc:sldChg>
      <pc:sldChg chg="add">
        <pc:chgData name="George Huang" userId="7522906efeb502a4" providerId="LiveId" clId="{92D3DE62-6047-43A7-928D-9F5C7E045E40}" dt="2019-04-28T13:17:15.542" v="4033"/>
        <pc:sldMkLst>
          <pc:docMk/>
          <pc:sldMk cId="461861235" sldId="1450"/>
        </pc:sldMkLst>
      </pc:sldChg>
      <pc:sldChg chg="modSp add del ord">
        <pc:chgData name="George Huang" userId="7522906efeb502a4" providerId="LiveId" clId="{92D3DE62-6047-43A7-928D-9F5C7E045E40}" dt="2019-04-28T13:30:49.026" v="4134" actId="2696"/>
        <pc:sldMkLst>
          <pc:docMk/>
          <pc:sldMk cId="1065324351" sldId="1451"/>
        </pc:sldMkLst>
        <pc:spChg chg="mod">
          <ac:chgData name="George Huang" userId="7522906efeb502a4" providerId="LiveId" clId="{92D3DE62-6047-43A7-928D-9F5C7E045E40}" dt="2019-04-28T13:30:01.144" v="4131" actId="207"/>
          <ac:spMkLst>
            <pc:docMk/>
            <pc:sldMk cId="1065324351" sldId="1451"/>
            <ac:spMk id="3" creationId="{2342F707-955D-43C1-BADD-9089D2C87047}"/>
          </ac:spMkLst>
        </pc:spChg>
      </pc:sldChg>
      <pc:sldChg chg="add ord">
        <pc:chgData name="George Huang" userId="7522906efeb502a4" providerId="LiveId" clId="{92D3DE62-6047-43A7-928D-9F5C7E045E40}" dt="2019-04-28T13:30:35.969" v="4133"/>
        <pc:sldMkLst>
          <pc:docMk/>
          <pc:sldMk cId="2718079378" sldId="1452"/>
        </pc:sldMkLst>
      </pc:sldChg>
    </pc:docChg>
  </pc:docChgLst>
  <pc:docChgLst>
    <pc:chgData name="George Huang" userId="7522906efeb502a4" providerId="LiveId" clId="{265A9972-3308-4F9E-B856-948624CB709C}"/>
    <pc:docChg chg="undo custSel addSld delSld modSld sldOrd modSection">
      <pc:chgData name="George Huang" userId="7522906efeb502a4" providerId="LiveId" clId="{265A9972-3308-4F9E-B856-948624CB709C}" dt="2019-04-23T07:21:59.671" v="834"/>
      <pc:docMkLst>
        <pc:docMk/>
      </pc:docMkLst>
      <pc:sldChg chg="modSp">
        <pc:chgData name="George Huang" userId="7522906efeb502a4" providerId="LiveId" clId="{265A9972-3308-4F9E-B856-948624CB709C}" dt="2019-04-23T06:50:00.989" v="49" actId="1076"/>
        <pc:sldMkLst>
          <pc:docMk/>
          <pc:sldMk cId="1808824990" sldId="1198"/>
        </pc:sldMkLst>
        <pc:spChg chg="mod">
          <ac:chgData name="George Huang" userId="7522906efeb502a4" providerId="LiveId" clId="{265A9972-3308-4F9E-B856-948624CB709C}" dt="2019-04-23T06:50:00.989" v="49" actId="1076"/>
          <ac:spMkLst>
            <pc:docMk/>
            <pc:sldMk cId="1808824990" sldId="1198"/>
            <ac:spMk id="2" creationId="{EACD94E6-1080-4EB5-92AA-AACB419E980F}"/>
          </ac:spMkLst>
        </pc:spChg>
      </pc:sldChg>
      <pc:sldChg chg="modSp ord">
        <pc:chgData name="George Huang" userId="7522906efeb502a4" providerId="LiveId" clId="{265A9972-3308-4F9E-B856-948624CB709C}" dt="2019-04-23T06:55:47.045" v="102"/>
        <pc:sldMkLst>
          <pc:docMk/>
          <pc:sldMk cId="2354936113" sldId="1199"/>
        </pc:sldMkLst>
        <pc:spChg chg="mod">
          <ac:chgData name="George Huang" userId="7522906efeb502a4" providerId="LiveId" clId="{265A9972-3308-4F9E-B856-948624CB709C}" dt="2019-04-23T06:55:12.189" v="98" actId="20577"/>
          <ac:spMkLst>
            <pc:docMk/>
            <pc:sldMk cId="2354936113" sldId="1199"/>
            <ac:spMk id="2" creationId="{EACD94E6-1080-4EB5-92AA-AACB419E980F}"/>
          </ac:spMkLst>
        </pc:spChg>
      </pc:sldChg>
      <pc:sldChg chg="modSp">
        <pc:chgData name="George Huang" userId="7522906efeb502a4" providerId="LiveId" clId="{265A9972-3308-4F9E-B856-948624CB709C}" dt="2019-04-23T06:54:36.460" v="77" actId="20577"/>
        <pc:sldMkLst>
          <pc:docMk/>
          <pc:sldMk cId="501059938" sldId="1200"/>
        </pc:sldMkLst>
        <pc:spChg chg="mod">
          <ac:chgData name="George Huang" userId="7522906efeb502a4" providerId="LiveId" clId="{265A9972-3308-4F9E-B856-948624CB709C}" dt="2019-04-23T06:54:36.460" v="77" actId="20577"/>
          <ac:spMkLst>
            <pc:docMk/>
            <pc:sldMk cId="501059938" sldId="1200"/>
            <ac:spMk id="3" creationId="{2342F707-955D-43C1-BADD-9089D2C87047}"/>
          </ac:spMkLst>
        </pc:spChg>
      </pc:sldChg>
      <pc:sldChg chg="modSp">
        <pc:chgData name="George Huang" userId="7522906efeb502a4" providerId="LiveId" clId="{265A9972-3308-4F9E-B856-948624CB709C}" dt="2019-04-23T06:57:10.361" v="192" actId="113"/>
        <pc:sldMkLst>
          <pc:docMk/>
          <pc:sldMk cId="298758671" sldId="1231"/>
        </pc:sldMkLst>
        <pc:spChg chg="mod">
          <ac:chgData name="George Huang" userId="7522906efeb502a4" providerId="LiveId" clId="{265A9972-3308-4F9E-B856-948624CB709C}" dt="2019-04-23T06:57:10.361" v="192" actId="113"/>
          <ac:spMkLst>
            <pc:docMk/>
            <pc:sldMk cId="298758671" sldId="1231"/>
            <ac:spMk id="3" creationId="{2342F707-955D-43C1-BADD-9089D2C87047}"/>
          </ac:spMkLst>
        </pc:spChg>
      </pc:sldChg>
      <pc:sldChg chg="modSp">
        <pc:chgData name="George Huang" userId="7522906efeb502a4" providerId="LiveId" clId="{265A9972-3308-4F9E-B856-948624CB709C}" dt="2019-04-23T06:53:22.577" v="72" actId="313"/>
        <pc:sldMkLst>
          <pc:docMk/>
          <pc:sldMk cId="967871135" sldId="1237"/>
        </pc:sldMkLst>
        <pc:spChg chg="mod">
          <ac:chgData name="George Huang" userId="7522906efeb502a4" providerId="LiveId" clId="{265A9972-3308-4F9E-B856-948624CB709C}" dt="2019-04-23T06:53:22.577" v="72" actId="313"/>
          <ac:spMkLst>
            <pc:docMk/>
            <pc:sldMk cId="967871135" sldId="1237"/>
            <ac:spMk id="3" creationId="{F4B40FC0-1034-4F8C-9479-DDC1CFF72580}"/>
          </ac:spMkLst>
        </pc:spChg>
      </pc:sldChg>
      <pc:sldChg chg="modSp">
        <pc:chgData name="George Huang" userId="7522906efeb502a4" providerId="LiveId" clId="{265A9972-3308-4F9E-B856-948624CB709C}" dt="2019-04-23T07:03:00.811" v="351" actId="1076"/>
        <pc:sldMkLst>
          <pc:docMk/>
          <pc:sldMk cId="1034939793" sldId="1292"/>
        </pc:sldMkLst>
        <pc:spChg chg="mod">
          <ac:chgData name="George Huang" userId="7522906efeb502a4" providerId="LiveId" clId="{265A9972-3308-4F9E-B856-948624CB709C}" dt="2019-04-23T07:03:00.811" v="351" actId="1076"/>
          <ac:spMkLst>
            <pc:docMk/>
            <pc:sldMk cId="1034939793" sldId="1292"/>
            <ac:spMk id="3" creationId="{2342F707-955D-43C1-BADD-9089D2C87047}"/>
          </ac:spMkLst>
        </pc:spChg>
      </pc:sldChg>
      <pc:sldChg chg="modSp">
        <pc:chgData name="George Huang" userId="7522906efeb502a4" providerId="LiveId" clId="{265A9972-3308-4F9E-B856-948624CB709C}" dt="2019-04-23T07:07:29.366" v="433" actId="1076"/>
        <pc:sldMkLst>
          <pc:docMk/>
          <pc:sldMk cId="504700851" sldId="1294"/>
        </pc:sldMkLst>
        <pc:spChg chg="mod">
          <ac:chgData name="George Huang" userId="7522906efeb502a4" providerId="LiveId" clId="{265A9972-3308-4F9E-B856-948624CB709C}" dt="2019-04-23T07:07:29.366" v="433" actId="1076"/>
          <ac:spMkLst>
            <pc:docMk/>
            <pc:sldMk cId="504700851" sldId="1294"/>
            <ac:spMk id="3" creationId="{2342F707-955D-43C1-BADD-9089D2C87047}"/>
          </ac:spMkLst>
        </pc:spChg>
      </pc:sldChg>
      <pc:sldChg chg="modSp">
        <pc:chgData name="George Huang" userId="7522906efeb502a4" providerId="LiveId" clId="{265A9972-3308-4F9E-B856-948624CB709C}" dt="2019-04-23T07:18:06.704" v="706" actId="1076"/>
        <pc:sldMkLst>
          <pc:docMk/>
          <pc:sldMk cId="676282317" sldId="1296"/>
        </pc:sldMkLst>
        <pc:spChg chg="mod">
          <ac:chgData name="George Huang" userId="7522906efeb502a4" providerId="LiveId" clId="{265A9972-3308-4F9E-B856-948624CB709C}" dt="2019-04-23T07:18:06.704" v="706" actId="1076"/>
          <ac:spMkLst>
            <pc:docMk/>
            <pc:sldMk cId="676282317" sldId="1296"/>
            <ac:spMk id="3" creationId="{2342F707-955D-43C1-BADD-9089D2C87047}"/>
          </ac:spMkLst>
        </pc:spChg>
      </pc:sldChg>
      <pc:sldChg chg="modSp">
        <pc:chgData name="George Huang" userId="7522906efeb502a4" providerId="LiveId" clId="{265A9972-3308-4F9E-B856-948624CB709C}" dt="2019-04-23T07:21:59.671" v="834"/>
        <pc:sldMkLst>
          <pc:docMk/>
          <pc:sldMk cId="4147656358" sldId="1298"/>
        </pc:sldMkLst>
        <pc:spChg chg="mod">
          <ac:chgData name="George Huang" userId="7522906efeb502a4" providerId="LiveId" clId="{265A9972-3308-4F9E-B856-948624CB709C}" dt="2019-04-23T07:21:59.671" v="834"/>
          <ac:spMkLst>
            <pc:docMk/>
            <pc:sldMk cId="4147656358" sldId="1298"/>
            <ac:spMk id="3" creationId="{2342F707-955D-43C1-BADD-9089D2C87047}"/>
          </ac:spMkLst>
        </pc:spChg>
      </pc:sldChg>
      <pc:sldChg chg="add ord">
        <pc:chgData name="George Huang" userId="7522906efeb502a4" providerId="LiveId" clId="{265A9972-3308-4F9E-B856-948624CB709C}" dt="2019-04-23T06:55:56.927" v="103"/>
        <pc:sldMkLst>
          <pc:docMk/>
          <pc:sldMk cId="3729572081" sldId="1416"/>
        </pc:sldMkLst>
      </pc:sldChg>
      <pc:sldChg chg="modSp add">
        <pc:chgData name="George Huang" userId="7522906efeb502a4" providerId="LiveId" clId="{265A9972-3308-4F9E-B856-948624CB709C}" dt="2019-04-23T07:20:55.222" v="812" actId="255"/>
        <pc:sldMkLst>
          <pc:docMk/>
          <pc:sldMk cId="1351086338" sldId="1418"/>
        </pc:sldMkLst>
        <pc:spChg chg="mod">
          <ac:chgData name="George Huang" userId="7522906efeb502a4" providerId="LiveId" clId="{265A9972-3308-4F9E-B856-948624CB709C}" dt="2019-04-23T07:20:55.222" v="812" actId="255"/>
          <ac:spMkLst>
            <pc:docMk/>
            <pc:sldMk cId="1351086338" sldId="1418"/>
            <ac:spMk id="3" creationId="{2342F707-955D-43C1-BADD-9089D2C87047}"/>
          </ac:spMkLst>
        </pc:spChg>
      </pc:sldChg>
      <pc:sldChg chg="modSp add">
        <pc:chgData name="George Huang" userId="7522906efeb502a4" providerId="LiveId" clId="{265A9972-3308-4F9E-B856-948624CB709C}" dt="2019-04-23T07:20:47.525" v="810" actId="255"/>
        <pc:sldMkLst>
          <pc:docMk/>
          <pc:sldMk cId="1176992425" sldId="1419"/>
        </pc:sldMkLst>
        <pc:spChg chg="mod">
          <ac:chgData name="George Huang" userId="7522906efeb502a4" providerId="LiveId" clId="{265A9972-3308-4F9E-B856-948624CB709C}" dt="2019-04-23T07:20:47.525" v="810" actId="255"/>
          <ac:spMkLst>
            <pc:docMk/>
            <pc:sldMk cId="1176992425" sldId="1419"/>
            <ac:spMk id="3" creationId="{2342F707-955D-43C1-BADD-9089D2C870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4/27/2019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62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78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4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2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53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99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13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688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63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28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2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92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41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85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37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45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48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31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62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807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98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1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80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271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764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570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2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619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010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622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96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331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0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145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093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811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242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925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563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939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515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78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96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82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79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82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5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361950"/>
            <a:ext cx="63985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如何證明耶穌的</a:t>
            </a:r>
            <a:r>
              <a:rPr lang="zh-TW" altLang="en-US" sz="6400" b="1">
                <a:latin typeface="標楷體" panose="03000509000000000000" pitchFamily="65" charset="-120"/>
                <a:ea typeface="標楷體" panose="03000509000000000000" pitchFamily="65" charset="-120"/>
              </a:rPr>
              <a:t>神性及復活</a:t>
            </a:r>
            <a:endParaRPr lang="en-US" altLang="zh-TW" sz="6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5400" b="1" dirty="0">
                <a:ea typeface="標楷體" panose="03000509000000000000" pitchFamily="65" charset="-120"/>
              </a:rPr>
              <a:t>Proving Jesus’s Deity &amp; Resurrection</a:t>
            </a: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26168"/>
            <a:ext cx="6172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C.S. Lewis: Jesus can only be one of these:</a:t>
            </a:r>
          </a:p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耶穌只有可以是個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Liar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騙子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Lunatic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瘋子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Lord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主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/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神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 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Legend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神話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/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傳說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470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133350"/>
            <a:ext cx="5867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約翰福音 </a:t>
            </a:r>
            <a:r>
              <a:rPr lang="en-US" altLang="zh-TW" sz="4800" b="1" kern="1000" spc="-38" dirty="0">
                <a:ea typeface="DFKai-SB" panose="03000509000000000000" pitchFamily="65" charset="-120"/>
              </a:rPr>
              <a:t>John 14:6b</a:t>
            </a:r>
          </a:p>
          <a:p>
            <a:endParaRPr lang="en-US" altLang="zh-TW" sz="12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「</a:t>
            </a:r>
            <a:r>
              <a:rPr lang="zh-TW" altLang="en-US" sz="48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若不藉著我</a:t>
            </a:r>
            <a:r>
              <a:rPr lang="zh-TW" altLang="en-US" sz="48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，沒有人能到父那裡去。」</a:t>
            </a:r>
            <a:endParaRPr lang="en-US" altLang="zh-TW" sz="48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12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800" b="1" dirty="0"/>
              <a:t>“No one comes to the Father </a:t>
            </a:r>
            <a:r>
              <a:rPr lang="en-US" sz="4800" b="1" dirty="0">
                <a:solidFill>
                  <a:srgbClr val="C00000"/>
                </a:solidFill>
              </a:rPr>
              <a:t>except through me</a:t>
            </a:r>
            <a:r>
              <a:rPr lang="en-US" sz="4800" b="1" dirty="0"/>
              <a:t>.”</a:t>
            </a:r>
          </a:p>
          <a:p>
            <a:endParaRPr lang="zh-TW" altLang="en-US" sz="48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807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514350"/>
            <a:ext cx="6172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“</a:t>
            </a:r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當你排除了所有不可能的事物時，所剩下的，無論多麼不可能，也必是真的。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”</a:t>
            </a:r>
            <a:endParaRPr lang="en-US" altLang="zh-TW" sz="46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/>
            <a:r>
              <a:rPr lang="en-US" altLang="zh-TW" sz="4600" b="1" kern="1000" spc="-38" dirty="0">
                <a:ea typeface="DFKai-SB" panose="03000509000000000000" pitchFamily="65" charset="-120"/>
              </a:rPr>
              <a:t>Arthur Conan Doyle</a:t>
            </a:r>
          </a:p>
          <a:p>
            <a:pPr algn="r"/>
            <a:r>
              <a:rPr lang="zh-TW" altLang="en-US" sz="4600" b="1" i="1" kern="1000" spc="-38" dirty="0">
                <a:ea typeface="DFKai-SB" panose="03000509000000000000" pitchFamily="65" charset="-120"/>
              </a:rPr>
              <a:t>福爾摩斯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的作者</a:t>
            </a:r>
          </a:p>
        </p:txBody>
      </p:sp>
    </p:spTree>
    <p:extLst>
      <p:ext uri="{BB962C8B-B14F-4D97-AF65-F5344CB8AC3E}">
        <p14:creationId xmlns:p14="http://schemas.microsoft.com/office/powerpoint/2010/main" val="15373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225779"/>
            <a:ext cx="62865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“When you have eliminated the impossible, whatever remains, however improbable, must be the truth.”</a:t>
            </a:r>
          </a:p>
          <a:p>
            <a:pPr algn="r"/>
            <a:r>
              <a:rPr lang="en-US" altLang="zh-TW" sz="4400" b="1" kern="1000" spc="-38" dirty="0">
                <a:ea typeface="DFKai-SB" panose="03000509000000000000" pitchFamily="65" charset="-120"/>
              </a:rPr>
              <a:t>Arthur Conan Doyle,</a:t>
            </a:r>
          </a:p>
          <a:p>
            <a:pPr algn="r"/>
            <a:r>
              <a:rPr lang="en-US" altLang="zh-TW" sz="4400" b="1" kern="1000" spc="-38" dirty="0">
                <a:ea typeface="DFKai-SB" panose="03000509000000000000" pitchFamily="65" charset="-120"/>
              </a:rPr>
              <a:t>Author of </a:t>
            </a:r>
            <a:r>
              <a:rPr lang="en-US" altLang="zh-TW" sz="4400" b="1" i="1" kern="1000" spc="-38" dirty="0">
                <a:ea typeface="DFKai-SB" panose="03000509000000000000" pitchFamily="65" charset="-120"/>
              </a:rPr>
              <a:t>Sherlock Holmes</a:t>
            </a:r>
          </a:p>
        </p:txBody>
      </p:sp>
    </p:spTree>
    <p:extLst>
      <p:ext uri="{BB962C8B-B14F-4D97-AF65-F5344CB8AC3E}">
        <p14:creationId xmlns:p14="http://schemas.microsoft.com/office/powerpoint/2010/main" val="103493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66675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400" b="1" kern="1000" spc="-38" dirty="0">
                <a:ea typeface="DFKai-SB" panose="03000509000000000000" pitchFamily="65" charset="-120"/>
              </a:rPr>
              <a:t>耶穌是不是</a:t>
            </a:r>
            <a:endParaRPr lang="en-US" altLang="zh-TW" sz="6400" b="1" kern="1000" spc="-38" dirty="0">
              <a:ea typeface="DFKai-SB" panose="03000509000000000000" pitchFamily="65" charset="-120"/>
            </a:endParaRPr>
          </a:p>
          <a:p>
            <a:pPr algn="ctr"/>
            <a:r>
              <a:rPr lang="zh-TW" altLang="en-US" sz="6400" b="1" kern="1000" spc="-38" dirty="0">
                <a:ea typeface="DFKai-SB" panose="03000509000000000000" pitchFamily="65" charset="-120"/>
              </a:rPr>
              <a:t>一個</a:t>
            </a:r>
            <a:r>
              <a:rPr lang="zh-TW" altLang="en-US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騙子</a:t>
            </a:r>
            <a:r>
              <a:rPr lang="en-US" altLang="zh-TW" sz="6400" b="1" kern="1000" spc="-38" dirty="0">
                <a:ea typeface="DFKai-SB" panose="03000509000000000000" pitchFamily="65" charset="-120"/>
              </a:rPr>
              <a:t>?</a:t>
            </a:r>
          </a:p>
          <a:p>
            <a:pPr algn="ctr"/>
            <a:endParaRPr lang="en-US" altLang="zh-TW" sz="3200" b="1" kern="1000" spc="-38" dirty="0">
              <a:ea typeface="DFKai-SB" panose="03000509000000000000" pitchFamily="65" charset="-120"/>
            </a:endParaRPr>
          </a:p>
          <a:p>
            <a:pPr algn="ctr"/>
            <a:r>
              <a:rPr lang="en-US" altLang="zh-TW" sz="6400" b="1" kern="1000" spc="-38" dirty="0">
                <a:ea typeface="DFKai-SB" panose="03000509000000000000" pitchFamily="65" charset="-120"/>
              </a:rPr>
              <a:t>Is Jesus a </a:t>
            </a:r>
            <a:r>
              <a:rPr lang="en-US" altLang="zh-TW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liar</a:t>
            </a:r>
            <a:r>
              <a:rPr lang="en-US" altLang="zh-TW" sz="6400" b="1" kern="1000" spc="-38" dirty="0">
                <a:ea typeface="DFKai-SB" panose="03000509000000000000" pitchFamily="65" charset="-120"/>
              </a:rPr>
              <a:t>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923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04800" y="209550"/>
            <a:ext cx="6248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所有的謊言都是為了讓自己或是自己所喜愛的東西受益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endParaRPr lang="en-US" altLang="zh-TW" sz="24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Lies are told to benefit the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liar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 or what or whom he cares about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6282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04800" y="361950"/>
            <a:ext cx="65532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遇到大的壓力時通常會承認他說謊的行為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A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liar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 would usually confess under great pressure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1086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451639"/>
            <a:ext cx="61722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不會為了自己的謊言去死或承受大的痛苦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A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liar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would not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knowingly die or suffer for his own lies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992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66675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400" b="1" kern="1000" spc="-38" dirty="0">
                <a:ea typeface="DFKai-SB" panose="03000509000000000000" pitchFamily="65" charset="-120"/>
              </a:rPr>
              <a:t>耶穌是不是</a:t>
            </a:r>
            <a:endParaRPr lang="en-US" altLang="zh-TW" sz="6400" b="1" kern="1000" spc="-38" dirty="0">
              <a:ea typeface="DFKai-SB" panose="03000509000000000000" pitchFamily="65" charset="-120"/>
            </a:endParaRPr>
          </a:p>
          <a:p>
            <a:pPr algn="ctr"/>
            <a:r>
              <a:rPr lang="zh-TW" altLang="en-US" sz="6400" b="1" kern="1000" spc="-38" dirty="0">
                <a:ea typeface="DFKai-SB" panose="03000509000000000000" pitchFamily="65" charset="-120"/>
              </a:rPr>
              <a:t>一個</a:t>
            </a:r>
            <a:r>
              <a:rPr lang="zh-TW" altLang="en-US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瘋子</a:t>
            </a:r>
            <a:r>
              <a:rPr lang="en-US" altLang="zh-TW" sz="6400" b="1" kern="1000" spc="-38" dirty="0">
                <a:ea typeface="DFKai-SB" panose="03000509000000000000" pitchFamily="65" charset="-120"/>
              </a:rPr>
              <a:t>?</a:t>
            </a:r>
          </a:p>
          <a:p>
            <a:pPr algn="ctr"/>
            <a:endParaRPr lang="en-US" altLang="zh-TW" sz="3200" b="1" kern="1000" spc="-38" dirty="0">
              <a:ea typeface="DFKai-SB" panose="03000509000000000000" pitchFamily="65" charset="-120"/>
            </a:endParaRPr>
          </a:p>
          <a:p>
            <a:pPr algn="ctr"/>
            <a:r>
              <a:rPr lang="en-US" altLang="zh-TW" sz="6400" b="1" kern="1000" spc="-38" dirty="0">
                <a:ea typeface="DFKai-SB" panose="03000509000000000000" pitchFamily="65" charset="-120"/>
              </a:rPr>
              <a:t>Is Jesus a </a:t>
            </a:r>
            <a:r>
              <a:rPr lang="en-US" altLang="zh-TW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lunatic</a:t>
            </a:r>
            <a:r>
              <a:rPr lang="en-US" altLang="zh-TW" sz="6400" b="1" kern="1000" spc="-38" dirty="0">
                <a:ea typeface="DFKai-SB" panose="03000509000000000000" pitchFamily="65" charset="-120"/>
              </a:rPr>
              <a:t>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343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361950"/>
            <a:ext cx="6400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一個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瘋子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不可能成為令人佩服的道德教師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A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lunatic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could not be a respected teacher of morality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65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678924"/>
            <a:ext cx="63985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讀經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</a:p>
          <a:p>
            <a:pPr algn="ctr"/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約翰福音 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14:6</a:t>
            </a:r>
          </a:p>
          <a:p>
            <a:pPr algn="ctr"/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800" b="1" dirty="0">
                <a:ea typeface="標楷體" panose="03000509000000000000" pitchFamily="65" charset="-120"/>
              </a:rPr>
              <a:t>Scripture Reading:</a:t>
            </a:r>
          </a:p>
          <a:p>
            <a:pPr algn="ctr"/>
            <a:r>
              <a:rPr lang="en-US" altLang="zh-TW" sz="4800" b="1" dirty="0">
                <a:ea typeface="標楷體" panose="03000509000000000000" pitchFamily="65" charset="-120"/>
              </a:rPr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2354936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81000" y="742950"/>
            <a:ext cx="6400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無法傳授一致的消息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A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lunatic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could not teach consistent messages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496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42965" y="742950"/>
            <a:ext cx="6034035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他的追隨者及門徒們一定會看的出來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Jesus’s followers would have figured out if He was crazy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12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224953"/>
            <a:ext cx="70104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起初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 他的兄弟們認為他瘋了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 但後來也相信了祂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At first, Jesus’s own brothers thought He was crazy, but later came to believe Him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616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209550"/>
            <a:ext cx="64008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約翰福音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7:5 --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因為連他的弟兄說這話，是因為不信他。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John 7:5 -- For even his own brothers did not believe in him.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360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209550"/>
            <a:ext cx="6400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使徒行傳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1:14</a:t>
            </a: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這些人同著幾個婦人和</a:t>
            </a:r>
            <a:r>
              <a:rPr lang="zh-TW" altLang="en-US" sz="46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耶穌的母親馬利亞，並耶穌的弟兄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，都同心合意地恆切禱告。</a:t>
            </a:r>
          </a:p>
        </p:txBody>
      </p:sp>
    </p:spTree>
    <p:extLst>
      <p:ext uri="{BB962C8B-B14F-4D97-AF65-F5344CB8AC3E}">
        <p14:creationId xmlns:p14="http://schemas.microsoft.com/office/powerpoint/2010/main" val="2419518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209550"/>
            <a:ext cx="6400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Acts 1:14</a:t>
            </a:r>
          </a:p>
          <a:p>
            <a:endParaRPr lang="en-US" altLang="zh-TW" sz="22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They all joined together constantly in prayer, along with the women and </a:t>
            </a:r>
            <a:r>
              <a:rPr lang="en-US" altLang="zh-TW" sz="44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Mary the mother of Jesus, and with his brothers</a:t>
            </a:r>
            <a:r>
              <a:rPr lang="en-US" altLang="zh-TW" sz="4400" b="1" kern="1000" spc="-38" dirty="0">
                <a:ea typeface="DFKai-SB" panose="03000509000000000000" pitchFamily="65" charset="-120"/>
              </a:rPr>
              <a:t>.</a:t>
            </a:r>
            <a:endParaRPr lang="zh-TW" altLang="en-US" sz="44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777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66675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400" b="1" kern="1000" spc="-38" dirty="0">
                <a:ea typeface="DFKai-SB" panose="03000509000000000000" pitchFamily="65" charset="-120"/>
              </a:rPr>
              <a:t>耶穌是不是</a:t>
            </a:r>
            <a:endParaRPr lang="en-US" altLang="zh-TW" sz="6400" b="1" kern="1000" spc="-38" dirty="0">
              <a:ea typeface="DFKai-SB" panose="03000509000000000000" pitchFamily="65" charset="-120"/>
            </a:endParaRPr>
          </a:p>
          <a:p>
            <a:pPr algn="ctr"/>
            <a:r>
              <a:rPr lang="zh-TW" altLang="en-US" sz="6400" b="1" kern="1000" spc="-38" dirty="0">
                <a:ea typeface="DFKai-SB" panose="03000509000000000000" pitchFamily="65" charset="-120"/>
              </a:rPr>
              <a:t>一個</a:t>
            </a:r>
            <a:r>
              <a:rPr lang="zh-TW" altLang="en-US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en-US" altLang="zh-TW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/</a:t>
            </a:r>
            <a:r>
              <a:rPr lang="zh-TW" altLang="en-US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傳說</a:t>
            </a:r>
            <a:r>
              <a:rPr lang="en-US" altLang="zh-TW" sz="6400" b="1" kern="1000" spc="-38" dirty="0">
                <a:ea typeface="DFKai-SB" panose="03000509000000000000" pitchFamily="65" charset="-120"/>
              </a:rPr>
              <a:t>?</a:t>
            </a:r>
          </a:p>
          <a:p>
            <a:pPr algn="ctr"/>
            <a:endParaRPr lang="en-US" altLang="zh-TW" sz="3200" b="1" kern="1000" spc="-38" dirty="0">
              <a:ea typeface="DFKai-SB" panose="03000509000000000000" pitchFamily="65" charset="-120"/>
            </a:endParaRPr>
          </a:p>
          <a:p>
            <a:pPr algn="ctr"/>
            <a:r>
              <a:rPr lang="en-US" altLang="zh-TW" sz="6400" b="1" kern="1000" spc="-38" dirty="0">
                <a:ea typeface="DFKai-SB" panose="03000509000000000000" pitchFamily="65" charset="-120"/>
              </a:rPr>
              <a:t>Is Jesus a </a:t>
            </a:r>
            <a:r>
              <a:rPr lang="en-US" altLang="zh-TW" sz="6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legend</a:t>
            </a:r>
            <a:r>
              <a:rPr lang="en-US" altLang="zh-TW" sz="6400" b="1" kern="1000" spc="-38" dirty="0">
                <a:ea typeface="DFKai-SB" panose="03000509000000000000" pitchFamily="65" charset="-120"/>
              </a:rPr>
              <a:t>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7793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04800" y="666750"/>
            <a:ext cx="6019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福音書並沒有遵循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的創造方式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The Gospel just does not follow how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legends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 are created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9762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95964"/>
            <a:ext cx="6858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四福音書是在耶穌生平的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35-70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年內寫成的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--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許多證人還活著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Gospels were written within 70 years of Jesus’s life on earth – many witnesses were still alive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509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04800" y="224953"/>
            <a:ext cx="6477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當時代就有非基督徒記載耶穌和基督徒的存在及一些事績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There are non-Christian accounts of Jesus and Christians from that time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05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609600" y="438150"/>
            <a:ext cx="5791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約翰福音 </a:t>
            </a:r>
            <a:r>
              <a:rPr lang="en-US" altLang="zh-TW" sz="48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14:6</a:t>
            </a:r>
          </a:p>
          <a:p>
            <a:endParaRPr lang="en-US" altLang="zh-TW" sz="24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耶穌說： 「我就是道路、真理、生命。若不藉著我，沒有人能到父那裡去。」</a:t>
            </a:r>
          </a:p>
        </p:txBody>
      </p:sp>
    </p:spTree>
    <p:extLst>
      <p:ext uri="{BB962C8B-B14F-4D97-AF65-F5344CB8AC3E}">
        <p14:creationId xmlns:p14="http://schemas.microsoft.com/office/powerpoint/2010/main" val="501059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95964"/>
            <a:ext cx="6858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四福音書有太多關於日期和他人的歷史細節，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通常含糊不清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Gospels have too many historical details;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legends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 are usually vague and not very detailed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2484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8A71CE-60BF-4261-A7D5-C38BDD772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176" y="590550"/>
            <a:ext cx="7080352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97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171093"/>
            <a:ext cx="6172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路加 </a:t>
            </a:r>
            <a:r>
              <a:rPr lang="en-US" altLang="zh-TW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3:1-2 (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何時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何地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何人</a:t>
            </a:r>
            <a:r>
              <a:rPr lang="en-US" altLang="zh-TW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愷撒提庇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留在位第十五年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本丟</a:t>
            </a:r>
            <a:r>
              <a:rPr lang="en-US" altLang="zh-TW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‧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彼拉多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做</a:t>
            </a:r>
            <a:r>
              <a:rPr lang="zh-TW" altLang="en-US" sz="3400" b="1" kern="1000" spc="-38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猶太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巡撫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希律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做</a:t>
            </a:r>
            <a:r>
              <a:rPr lang="zh-TW" altLang="en-US" sz="3400" b="1" kern="1000" spc="-38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加利利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分封的王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他的兄弟腓力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做以</a:t>
            </a:r>
            <a:r>
              <a:rPr lang="zh-TW" altLang="en-US" sz="3400" b="1" kern="1000" spc="-38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土利亞和特拉可尼地方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分封的王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呂撒聶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做</a:t>
            </a:r>
            <a:r>
              <a:rPr lang="zh-TW" altLang="en-US" sz="3400" b="1" kern="1000" spc="-38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亞比利尼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分封的王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400" b="1" kern="1000" spc="-38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亞那和該亞法</a:t>
            </a:r>
            <a:r>
              <a:rPr lang="zh-TW" altLang="en-US" sz="3400" b="1" kern="1000" spc="-38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做大祭司</a:t>
            </a:r>
            <a:r>
              <a:rPr lang="zh-TW" altLang="en-US" sz="34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。那時，撒迦利亞的兒子約翰在曠野裡，神的話臨到他。</a:t>
            </a:r>
          </a:p>
        </p:txBody>
      </p:sp>
    </p:spTree>
    <p:extLst>
      <p:ext uri="{BB962C8B-B14F-4D97-AF65-F5344CB8AC3E}">
        <p14:creationId xmlns:p14="http://schemas.microsoft.com/office/powerpoint/2010/main" val="3209020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126742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1000" spc="-38" dirty="0">
                <a:ea typeface="DFKai-SB" panose="03000509000000000000" pitchFamily="65" charset="-120"/>
              </a:rPr>
              <a:t>Luke 3:1-2      (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When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 , </a:t>
            </a:r>
            <a:r>
              <a:rPr lang="en-US" altLang="zh-TW" sz="32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Where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 , 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Who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)</a:t>
            </a:r>
          </a:p>
          <a:p>
            <a:r>
              <a:rPr lang="en-US" altLang="zh-TW" sz="3200" b="1" kern="1000" spc="-38" dirty="0">
                <a:ea typeface="DFKai-SB" panose="03000509000000000000" pitchFamily="65" charset="-120"/>
              </a:rPr>
              <a:t>In the 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fifteenth year of the reign of 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Tiberius Caesar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—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when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 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Pontius Pilate 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was 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governor of </a:t>
            </a:r>
            <a:r>
              <a:rPr lang="en-US" altLang="zh-TW" sz="32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Judea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, 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Herod 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tetrarch of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 </a:t>
            </a:r>
            <a:r>
              <a:rPr lang="en-US" altLang="zh-TW" sz="32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Galilee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, 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his brother Philip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 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tetrarch of</a:t>
            </a:r>
            <a:r>
              <a:rPr lang="en-US" altLang="zh-TW" sz="3200" b="1" kern="1000" spc="-38" dirty="0">
                <a:solidFill>
                  <a:srgbClr val="FF0000"/>
                </a:solidFill>
                <a:ea typeface="DFKai-SB" panose="03000509000000000000" pitchFamily="65" charset="-120"/>
              </a:rPr>
              <a:t> </a:t>
            </a:r>
            <a:r>
              <a:rPr lang="en-US" altLang="zh-TW" sz="3200" b="1" kern="1000" spc="-38" dirty="0" err="1">
                <a:solidFill>
                  <a:srgbClr val="0070C0"/>
                </a:solidFill>
                <a:ea typeface="DFKai-SB" panose="03000509000000000000" pitchFamily="65" charset="-120"/>
              </a:rPr>
              <a:t>Iturea</a:t>
            </a:r>
            <a:r>
              <a:rPr lang="en-US" altLang="zh-TW" sz="32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 and </a:t>
            </a:r>
            <a:r>
              <a:rPr lang="en-US" altLang="zh-TW" sz="3200" b="1" kern="1000" spc="-38" dirty="0" err="1">
                <a:solidFill>
                  <a:srgbClr val="0070C0"/>
                </a:solidFill>
                <a:ea typeface="DFKai-SB" panose="03000509000000000000" pitchFamily="65" charset="-120"/>
              </a:rPr>
              <a:t>Traconitis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, and </a:t>
            </a:r>
            <a:r>
              <a:rPr lang="en-US" altLang="zh-TW" sz="3200" b="1" kern="1000" spc="-38" dirty="0" err="1">
                <a:solidFill>
                  <a:srgbClr val="00B050"/>
                </a:solidFill>
                <a:ea typeface="DFKai-SB" panose="03000509000000000000" pitchFamily="65" charset="-120"/>
              </a:rPr>
              <a:t>Lysanias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 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tetrarch of </a:t>
            </a:r>
            <a:r>
              <a:rPr lang="en-US" altLang="zh-TW" sz="32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Abilene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 - </a:t>
            </a:r>
            <a:r>
              <a:rPr lang="en-US" altLang="zh-TW" sz="32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during the high-priesthood of </a:t>
            </a:r>
            <a:r>
              <a:rPr lang="en-US" altLang="zh-TW" sz="3200" b="1" kern="1000" spc="-38" dirty="0">
                <a:solidFill>
                  <a:srgbClr val="00B050"/>
                </a:solidFill>
                <a:ea typeface="DFKai-SB" panose="03000509000000000000" pitchFamily="65" charset="-120"/>
              </a:rPr>
              <a:t>Annas and Caiaphas</a:t>
            </a:r>
            <a:r>
              <a:rPr lang="en-US" altLang="zh-TW" sz="3200" b="1" kern="1000" spc="-38" dirty="0">
                <a:ea typeface="DFKai-SB" panose="03000509000000000000" pitchFamily="65" charset="-120"/>
              </a:rPr>
              <a:t>, the word of God came to John son of Zechariah in the wilderness.</a:t>
            </a:r>
            <a:endParaRPr lang="zh-TW" altLang="en-US" sz="32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229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401925"/>
            <a:ext cx="66675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是由第三者所造的故事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-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所以他的動機很重要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Legends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 are fictional works created by a third person – so his motivations matter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476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18681" y="285750"/>
            <a:ext cx="6477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的創作者都會想要：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獲得影響力和地位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獲得經濟收益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Creators would want to: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Get influence &amp; status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Get financial gains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1999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18681" y="285750"/>
            <a:ext cx="6477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的創作者不希望：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對自己造成傷害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不受大眾的歡迎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Creator would not want: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Cause harm to himself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To be unpopular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6881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18681" y="285750"/>
            <a:ext cx="6477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在福音書中，我們看見這些作者們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: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嘲笑自己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支持和美化弱勢族群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(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窮人，女人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…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等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)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害自己遭受迫害</a:t>
            </a:r>
          </a:p>
        </p:txBody>
      </p:sp>
    </p:spTree>
    <p:extLst>
      <p:ext uri="{BB962C8B-B14F-4D97-AF65-F5344CB8AC3E}">
        <p14:creationId xmlns:p14="http://schemas.microsoft.com/office/powerpoint/2010/main" val="10175820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47982"/>
            <a:ext cx="6858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In the Gospels, we see them: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Deride themselves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Support and glorify the weak (poor, women, etc.)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Cause persecution upon themselves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5634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666750"/>
            <a:ext cx="6781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為什麼要創造一個會傷害自己的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？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Why create a </a:t>
            </a:r>
            <a:r>
              <a:rPr lang="en-US" altLang="zh-TW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legend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 that could hurt yourself?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348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61950"/>
            <a:ext cx="5915025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John 14:6</a:t>
            </a:r>
          </a:p>
          <a:p>
            <a:pPr marL="0" indent="0">
              <a:buNone/>
            </a:pPr>
            <a:r>
              <a:rPr lang="en-US" sz="4800" b="1" dirty="0"/>
              <a:t>Jesus answered, “I am the way and the truth and the life.  No one comes to the Father except through me.”</a:t>
            </a:r>
          </a:p>
        </p:txBody>
      </p:sp>
    </p:spTree>
    <p:extLst>
      <p:ext uri="{BB962C8B-B14F-4D97-AF65-F5344CB8AC3E}">
        <p14:creationId xmlns:p14="http://schemas.microsoft.com/office/powerpoint/2010/main" val="967871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666750"/>
            <a:ext cx="6400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騙子</a:t>
            </a:r>
            <a:r>
              <a:rPr lang="en-US" altLang="zh-TW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 Liar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瘋子</a:t>
            </a:r>
            <a:r>
              <a:rPr lang="en-US" altLang="zh-TW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 Lunatic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</a:t>
            </a:r>
            <a:r>
              <a:rPr lang="en-US" altLang="zh-TW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/</a:t>
            </a:r>
            <a:r>
              <a:rPr lang="zh-TW" altLang="en-US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傳說</a:t>
            </a:r>
            <a:r>
              <a:rPr lang="en-US" altLang="zh-TW" sz="5800" b="1" strike="sngStrike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 legend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800" b="1" kern="1000" spc="-38" dirty="0">
                <a:ea typeface="DFKai-SB" panose="03000509000000000000" pitchFamily="65" charset="-120"/>
              </a:rPr>
              <a:t>神 </a:t>
            </a:r>
            <a:r>
              <a:rPr lang="en-US" altLang="zh-TW" sz="5800" b="1" kern="1000" spc="-38" dirty="0">
                <a:ea typeface="DFKai-SB" panose="03000509000000000000" pitchFamily="65" charset="-120"/>
              </a:rPr>
              <a:t>Lord (God)</a:t>
            </a:r>
            <a:endParaRPr lang="zh-TW" altLang="en-US" sz="58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258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224953"/>
            <a:ext cx="6629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若耶穌不是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騙子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 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瘋子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或</a:t>
            </a:r>
            <a:r>
              <a:rPr lang="zh-TW" altLang="en-US" sz="46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神話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, 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那麼唯一剩下的可能性必是真的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- </a:t>
            </a:r>
            <a:r>
              <a:rPr lang="zh-TW" altLang="en-US" sz="46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他就是神</a:t>
            </a:r>
            <a:endParaRPr lang="en-US" altLang="zh-TW" sz="4600" b="1" kern="1000" spc="-38" dirty="0">
              <a:solidFill>
                <a:srgbClr val="0070C0"/>
              </a:solidFill>
              <a:ea typeface="DFKai-SB" panose="03000509000000000000" pitchFamily="65" charset="-120"/>
            </a:endParaRPr>
          </a:p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If Jesus is not a </a:t>
            </a:r>
            <a:r>
              <a:rPr lang="en-US" altLang="zh-TW" sz="4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liar</a:t>
            </a:r>
            <a:r>
              <a:rPr lang="en-US" altLang="zh-TW" sz="4400" b="1" kern="1000" spc="-38" dirty="0">
                <a:ea typeface="DFKai-SB" panose="03000509000000000000" pitchFamily="65" charset="-120"/>
              </a:rPr>
              <a:t>, </a:t>
            </a:r>
            <a:r>
              <a:rPr lang="en-US" altLang="zh-TW" sz="4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lunatic</a:t>
            </a:r>
            <a:r>
              <a:rPr lang="en-US" altLang="zh-TW" sz="4400" b="1" kern="1000" spc="-38" dirty="0">
                <a:ea typeface="DFKai-SB" panose="03000509000000000000" pitchFamily="65" charset="-120"/>
              </a:rPr>
              <a:t>, nor </a:t>
            </a:r>
            <a:r>
              <a:rPr lang="en-US" altLang="zh-TW" sz="4400" b="1" kern="1000" spc="-38" dirty="0">
                <a:solidFill>
                  <a:srgbClr val="C00000"/>
                </a:solidFill>
                <a:ea typeface="DFKai-SB" panose="03000509000000000000" pitchFamily="65" charset="-120"/>
              </a:rPr>
              <a:t>legend</a:t>
            </a:r>
            <a:r>
              <a:rPr lang="en-US" altLang="zh-TW" sz="4400" b="1" kern="1000" spc="-38" dirty="0">
                <a:ea typeface="DFKai-SB" panose="03000509000000000000" pitchFamily="65" charset="-120"/>
              </a:rPr>
              <a:t>, then the only remaining possibility must be true – </a:t>
            </a:r>
            <a:r>
              <a:rPr lang="en-US" altLang="zh-TW" sz="4400" b="1" kern="1000" spc="-38" dirty="0">
                <a:solidFill>
                  <a:srgbClr val="0070C0"/>
                </a:solidFill>
                <a:ea typeface="DFKai-SB" panose="03000509000000000000" pitchFamily="65" charset="-120"/>
              </a:rPr>
              <a:t>He is God</a:t>
            </a:r>
            <a:endParaRPr lang="zh-TW" altLang="en-US" sz="4400" b="1" kern="1000" spc="-38" dirty="0">
              <a:solidFill>
                <a:srgbClr val="0070C0"/>
              </a:solidFill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4895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578897"/>
            <a:ext cx="61722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這個解釋也符合祂給我們的所有的教導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This explanation also matches everything He taught us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5345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81000" y="800100"/>
            <a:ext cx="61722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他的複活進一步證明了他的神性</a:t>
            </a:r>
            <a:endParaRPr lang="en-US" altLang="zh-TW" sz="46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23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He further proved His deity by His resurrection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  <a:p>
            <a:endParaRPr lang="zh-TW" altLang="en-US" sz="4200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2019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228600" y="800100"/>
            <a:ext cx="6629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你如何證明耶穌的複活？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How do you prove the resurrection of Jesus?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42777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133350"/>
            <a:ext cx="67056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這些證據不足：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空的墳墓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ea typeface="DFKai-SB" panose="03000509000000000000" pitchFamily="65" charset="-120"/>
              </a:rPr>
              <a:t>聖經如此說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…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These are insufficient proofs: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400" b="1" kern="1000" spc="-38" dirty="0">
                <a:ea typeface="DFKai-SB" panose="03000509000000000000" pitchFamily="65" charset="-120"/>
              </a:rPr>
              <a:t>An empty tomb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400" b="1" kern="1000" spc="-38" dirty="0">
                <a:ea typeface="DFKai-SB" panose="03000509000000000000" pitchFamily="65" charset="-120"/>
              </a:rPr>
              <a:t>The Bible says so…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2687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133350"/>
            <a:ext cx="6705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最好的證明：門徒的生命改變了，以及他們在遭受迫害時還堅持自己的信仰</a:t>
            </a:r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The best proof: the changed lives of the disciples and how they held onto their beliefs despite persecution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62674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224953"/>
            <a:ext cx="59436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今天，你改變的生命也許是耶穌是神的最好證據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...</a:t>
            </a: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Today, your changed life may be the best proof of Jesus as God…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5985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04800" y="224953"/>
            <a:ext cx="636270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使徒行傳從未完成。 </a:t>
            </a:r>
            <a:endParaRPr lang="en-US" altLang="zh-TW" sz="4600" b="1" kern="1000" spc="-38" dirty="0">
              <a:ea typeface="DFKai-SB" panose="03000509000000000000" pitchFamily="65" charset="-120"/>
            </a:endParaRPr>
          </a:p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你要用你的生命來繼續寫這本書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...</a:t>
            </a: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400" b="1" kern="1000" spc="-38" dirty="0">
                <a:ea typeface="DFKai-SB" panose="03000509000000000000" pitchFamily="65" charset="-120"/>
              </a:rPr>
              <a:t>The Book of Acts was never finished.  You continue to write it today…</a:t>
            </a:r>
            <a:endParaRPr lang="zh-TW" altLang="en-US" sz="44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271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224953"/>
            <a:ext cx="59436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你可以讓人們在你的身上看見耶穌，正如早期的門徒們一樣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...</a:t>
            </a: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You can let people see Jesus in you, just as the early disciples did…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47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361950"/>
            <a:ext cx="63985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如何證明耶穌的神性和復活</a:t>
            </a:r>
            <a:endParaRPr lang="en-US" altLang="zh-TW" sz="6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5400" b="1" dirty="0">
                <a:ea typeface="標楷體" panose="03000509000000000000" pitchFamily="65" charset="-120"/>
              </a:rPr>
              <a:t>Proving Jesus’s Deity &amp; Resurrection</a:t>
            </a:r>
          </a:p>
        </p:txBody>
      </p:sp>
    </p:spTree>
    <p:extLst>
      <p:ext uri="{BB962C8B-B14F-4D97-AF65-F5344CB8AC3E}">
        <p14:creationId xmlns:p14="http://schemas.microsoft.com/office/powerpoint/2010/main" val="37295720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457200" y="578897"/>
            <a:ext cx="59436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“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隨時傳福音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; </a:t>
            </a:r>
          </a:p>
          <a:p>
            <a:r>
              <a:rPr lang="zh-TW" altLang="en-US" sz="4600" b="1" kern="1000" spc="-38" dirty="0">
                <a:ea typeface="DFKai-SB" panose="03000509000000000000" pitchFamily="65" charset="-120"/>
              </a:rPr>
              <a:t>必要時用言語。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”</a:t>
            </a:r>
          </a:p>
          <a:p>
            <a:endParaRPr lang="en-US" altLang="zh-TW" sz="2300" b="1" kern="1000" spc="-38" dirty="0"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“Preach the Gospel at all times</a:t>
            </a:r>
            <a:r>
              <a:rPr lang="en-US" altLang="zh-TW" sz="4600" b="1" kern="1000" spc="-38">
                <a:ea typeface="DFKai-SB" panose="03000509000000000000" pitchFamily="65" charset="-120"/>
              </a:rPr>
              <a:t>; </a:t>
            </a:r>
          </a:p>
          <a:p>
            <a:r>
              <a:rPr lang="en-US" altLang="zh-TW" sz="4600" b="1" kern="1000" spc="-38">
                <a:ea typeface="DFKai-SB" panose="03000509000000000000" pitchFamily="65" charset="-120"/>
              </a:rPr>
              <a:t>use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words if necessary.”</a:t>
            </a:r>
            <a:endParaRPr lang="zh-TW" altLang="en-US" sz="4600" b="1" kern="1000" spc="-38" dirty="0"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083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578897"/>
            <a:ext cx="6286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約翰福音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John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10:30</a:t>
            </a:r>
          </a:p>
          <a:p>
            <a:endParaRPr lang="en-US" altLang="zh-TW" sz="2200" b="1" kern="1000" spc="-38" dirty="0">
              <a:ea typeface="DFKai-SB" panose="03000509000000000000" pitchFamily="65" charset="-120"/>
            </a:endParaRPr>
          </a:p>
          <a:p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耶穌說： </a:t>
            </a:r>
            <a:r>
              <a:rPr lang="en-US" altLang="zh-TW" sz="4600" b="1" kern="1000" spc="-38" dirty="0">
                <a:ea typeface="DFKai-SB" panose="03000509000000000000" pitchFamily="65" charset="-120"/>
              </a:rPr>
              <a:t>Jesus said, </a:t>
            </a:r>
          </a:p>
          <a:p>
            <a:endParaRPr lang="en-US" altLang="zh-TW" sz="23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「我與父原為一。」</a:t>
            </a:r>
            <a:endParaRPr lang="en-US" altLang="zh-TW" sz="46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23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“I and the Father are one.”</a:t>
            </a:r>
          </a:p>
        </p:txBody>
      </p:sp>
    </p:spTree>
    <p:extLst>
      <p:ext uri="{BB962C8B-B14F-4D97-AF65-F5344CB8AC3E}">
        <p14:creationId xmlns:p14="http://schemas.microsoft.com/office/powerpoint/2010/main" val="29875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578897"/>
            <a:ext cx="61722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如何可以證明耶穌是神？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聖經這麼寫的</a:t>
            </a:r>
            <a:r>
              <a:rPr lang="en-US" altLang="zh-TW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How can we prove Jesus is God?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It’s in the Bible…</a:t>
            </a:r>
          </a:p>
        </p:txBody>
      </p:sp>
    </p:spTree>
    <p:extLst>
      <p:ext uri="{BB962C8B-B14F-4D97-AF65-F5344CB8AC3E}">
        <p14:creationId xmlns:p14="http://schemas.microsoft.com/office/powerpoint/2010/main" val="46186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42900" y="209550"/>
            <a:ext cx="61722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這是無法證明的</a:t>
            </a:r>
            <a:r>
              <a:rPr lang="zh-TW" altLang="en-US" sz="4600" b="1" kern="1000" spc="-38" dirty="0">
                <a:ea typeface="DFKai-SB" panose="03000509000000000000" pitchFamily="65" charset="-120"/>
              </a:rPr>
              <a:t>。</a:t>
            </a:r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只能相信！這就是信仰的意義</a:t>
            </a:r>
            <a:r>
              <a:rPr lang="en-US" altLang="zh-TW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23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4600" b="1" kern="1000" spc="-38" dirty="0">
                <a:ea typeface="DFKai-SB" panose="03000509000000000000" pitchFamily="65" charset="-120"/>
              </a:rPr>
              <a:t>Can’t prove?  Just believe!  That’s what faith is for…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46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55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609600" y="755868"/>
            <a:ext cx="5867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600" b="1" kern="1000" spc="-38" dirty="0">
                <a:latin typeface="DFKai-SB" panose="03000509000000000000" pitchFamily="65" charset="-120"/>
                <a:ea typeface="DFKai-SB" panose="03000509000000000000" pitchFamily="65" charset="-120"/>
              </a:rPr>
              <a:t>信仰並非沒有證據。</a:t>
            </a:r>
            <a:endParaRPr lang="en-US" altLang="zh-TW" sz="46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4600" b="1" kern="1000" spc="-38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4600" b="1" kern="1000" spc="-38" dirty="0">
                <a:ea typeface="DFKai-SB" panose="03000509000000000000" pitchFamily="65" charset="-120"/>
              </a:rPr>
              <a:t>Faith is not without evidence.  </a:t>
            </a:r>
          </a:p>
        </p:txBody>
      </p:sp>
    </p:spTree>
    <p:extLst>
      <p:ext uri="{BB962C8B-B14F-4D97-AF65-F5344CB8AC3E}">
        <p14:creationId xmlns:p14="http://schemas.microsoft.com/office/powerpoint/2010/main" val="345505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19624</TotalTime>
  <Words>1369</Words>
  <Application>Microsoft Office PowerPoint</Application>
  <PresentationFormat>Custom</PresentationFormat>
  <Paragraphs>221</Paragraphs>
  <Slides>50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DFKai-SB</vt:lpstr>
      <vt:lpstr>DFKai-SB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WOLCM Weekly Bulletin</dc:title>
  <dc:creator>George</dc:creator>
  <cp:lastModifiedBy>George Huang</cp:lastModifiedBy>
  <cp:revision>1130</cp:revision>
  <cp:lastPrinted>2017-09-16T17:38:24Z</cp:lastPrinted>
  <dcterms:created xsi:type="dcterms:W3CDTF">2005-06-09T01:58:34Z</dcterms:created>
  <dcterms:modified xsi:type="dcterms:W3CDTF">2019-04-28T13:42:16Z</dcterms:modified>
</cp:coreProperties>
</file>